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6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321"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22" r:id="rId63"/>
    <p:sldId id="317" r:id="rId64"/>
    <p:sldId id="318" r:id="rId65"/>
    <p:sldId id="319" r:id="rId66"/>
    <p:sldId id="320" r:id="rId67"/>
  </p:sldIdLst>
  <p:sldSz cx="6858000" cy="5143500"/>
  <p:notesSz cx="6858000" cy="9144000"/>
  <p:embeddedFontLst>
    <p:embeddedFont>
      <p:font typeface="Helvetica Neue Light" panose="02000403000000020004" pitchFamily="2" charset="0"/>
      <p:regular r:id="rId69"/>
      <p:bold r:id="rId70"/>
      <p:italic r:id="rId71"/>
      <p:boldItalic r:id="rId72"/>
    </p:embeddedFont>
    <p:embeddedFont>
      <p:font typeface="Poppins" pitchFamily="2" charset="77"/>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1" roundtripDataSignature="AMtx7mhSWBVIxetAX0z//R0XWOojpLLC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6"/>
  </p:normalViewPr>
  <p:slideViewPr>
    <p:cSldViewPr snapToGrid="0">
      <p:cViewPr varScale="1">
        <p:scale>
          <a:sx n="146" d="100"/>
          <a:sy n="146" d="100"/>
        </p:scale>
        <p:origin x="1688" y="168"/>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84"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6.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1.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4.fnt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5.fntdata"/><Relationship Id="rId81"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8.fntdata"/><Relationship Id="rId7" Type="http://schemas.openxmlformats.org/officeDocument/2006/relationships/slide" Target="slides/slide4.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173" name="Google Shape;17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272" name="Google Shape;27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True or false: Atmosphere is the layer of gases surrounding the Earth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[True]</a:t>
            </a:r>
            <a:endParaRPr/>
          </a:p>
        </p:txBody>
      </p:sp>
      <p:sp>
        <p:nvSpPr>
          <p:cNvPr id="278" name="Google Shape;27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ba9f2f8afc_0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2ba9f2f8afc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True or false: Atmosphere is the layer of gases surrounding the Earth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[True]</a:t>
            </a:r>
            <a:endParaRPr/>
          </a:p>
        </p:txBody>
      </p:sp>
      <p:sp>
        <p:nvSpPr>
          <p:cNvPr id="287" name="Google Shape;287;g2ba9f2f8afc_0_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Altitude is the ______ above sea level or the Earth's surface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[Height]</a:t>
            </a:r>
            <a:endParaRPr/>
          </a:p>
          <a:p>
            <a:pPr marL="0" lvl="0" indent="0" algn="l" rtl="0">
              <a:lnSpc>
                <a:spcPct val="100000"/>
              </a:lnSpc>
              <a:spcBef>
                <a:spcPts val="0"/>
              </a:spcBef>
              <a:spcAft>
                <a:spcPts val="0"/>
              </a:spcAft>
              <a:buSzPts val="1400"/>
              <a:buNone/>
            </a:pPr>
            <a:endParaRPr/>
          </a:p>
        </p:txBody>
      </p:sp>
      <p:sp>
        <p:nvSpPr>
          <p:cNvPr id="296" name="Google Shape;29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ba9f2f8afc_0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2ba9f2f8afc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Altitude is the ______ above sea level or the Earth's surface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[Height]</a:t>
            </a:r>
            <a:endParaRPr/>
          </a:p>
          <a:p>
            <a:pPr marL="0" lvl="0" indent="0" algn="l" rtl="0">
              <a:lnSpc>
                <a:spcPct val="100000"/>
              </a:lnSpc>
              <a:spcBef>
                <a:spcPts val="0"/>
              </a:spcBef>
              <a:spcAft>
                <a:spcPts val="0"/>
              </a:spcAft>
              <a:buSzPts val="1400"/>
              <a:buNone/>
            </a:pPr>
            <a:endParaRPr/>
          </a:p>
        </p:txBody>
      </p:sp>
      <p:sp>
        <p:nvSpPr>
          <p:cNvPr id="305" name="Google Shape;305;g2ba9f2f8afc_0_1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What is the the condition of the atmosphere at a certain place and time?</a:t>
            </a:r>
            <a:endParaRPr/>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0"/>
              </a:spcBef>
              <a:spcAft>
                <a:spcPts val="0"/>
              </a:spcAft>
              <a:buClr>
                <a:schemeClr val="dk1"/>
              </a:buClr>
              <a:buSzPts val="1100"/>
              <a:buFont typeface="Arial"/>
              <a:buNone/>
            </a:pPr>
            <a:r>
              <a:rPr lang="en-US" sz="1100"/>
              <a:t>[</a:t>
            </a:r>
            <a:r>
              <a:rPr lang="en-US"/>
              <a:t>Weather</a:t>
            </a:r>
            <a:r>
              <a:rPr lang="en-US" sz="1100"/>
              <a:t>]</a:t>
            </a:r>
            <a:endParaRPr/>
          </a:p>
        </p:txBody>
      </p:sp>
      <p:sp>
        <p:nvSpPr>
          <p:cNvPr id="314" name="Google Shape;31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ba9f2f8afc_0_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2ba9f2f8afc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What is the the condition of the atmosphere at a certain place and time?</a:t>
            </a:r>
            <a:endParaRPr/>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0"/>
              </a:spcBef>
              <a:spcAft>
                <a:spcPts val="0"/>
              </a:spcAft>
              <a:buClr>
                <a:schemeClr val="dk1"/>
              </a:buClr>
              <a:buSzPts val="1100"/>
              <a:buFont typeface="Arial"/>
              <a:buNone/>
            </a:pPr>
            <a:r>
              <a:rPr lang="en-US" sz="1100"/>
              <a:t>[</a:t>
            </a:r>
            <a:r>
              <a:rPr lang="en-US"/>
              <a:t>Weather</a:t>
            </a:r>
            <a:r>
              <a:rPr lang="en-US" sz="1100"/>
              <a:t>]</a:t>
            </a:r>
            <a:endParaRPr/>
          </a:p>
        </p:txBody>
      </p:sp>
      <p:sp>
        <p:nvSpPr>
          <p:cNvPr id="323" name="Google Shape;323;g2ba9f2f8afc_0_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b8891d8816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2b8891d8816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True or False: Temperature is how hot or cold something is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[True]</a:t>
            </a:r>
            <a:endParaRPr/>
          </a:p>
        </p:txBody>
      </p:sp>
      <p:sp>
        <p:nvSpPr>
          <p:cNvPr id="332" name="Google Shape;332;g2b8891d8816_0_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ba9f2f8afc_0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2ba9f2f8afc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True or False: Temperature is how hot or cold something is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[True]</a:t>
            </a:r>
            <a:endParaRPr/>
          </a:p>
        </p:txBody>
      </p:sp>
      <p:sp>
        <p:nvSpPr>
          <p:cNvPr id="341" name="Google Shape;341;g2ba9f2f8afc_0_1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a:t>
            </a:r>
            <a:r>
              <a:rPr lang="en-US" b="1"/>
              <a:t>Atmospheric Pressure</a:t>
            </a:r>
            <a:r>
              <a:rPr lang="en-US"/>
              <a:t>.</a:t>
            </a:r>
            <a:endParaRPr/>
          </a:p>
        </p:txBody>
      </p:sp>
      <p:sp>
        <p:nvSpPr>
          <p:cNvPr id="350" name="Google Shape;350;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Today we will be learning about </a:t>
            </a:r>
            <a:r>
              <a:rPr lang="en-US" b="1"/>
              <a:t>Atmospheric Pressure.</a:t>
            </a:r>
            <a:endParaRPr b="1"/>
          </a:p>
        </p:txBody>
      </p:sp>
      <p:sp>
        <p:nvSpPr>
          <p:cNvPr id="208" name="Google Shape;20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bc827f6790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bc827f6790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Arial"/>
              <a:buNone/>
            </a:pPr>
            <a:r>
              <a:rPr lang="en-US" sz="1200" b="1" u="sng" dirty="0">
                <a:solidFill>
                  <a:schemeClr val="dk1"/>
                </a:solidFill>
                <a:latin typeface="Calibri"/>
                <a:ea typeface="Calibri"/>
                <a:cs typeface="Calibri"/>
                <a:sym typeface="Calibri"/>
              </a:rPr>
              <a:t>Atmospheric Pressure: </a:t>
            </a:r>
            <a:r>
              <a:rPr lang="en-US" sz="1200" dirty="0">
                <a:solidFill>
                  <a:srgbClr val="0D0D0D"/>
                </a:solidFill>
                <a:highlight>
                  <a:srgbClr val="FFFFFF"/>
                </a:highlight>
              </a:rPr>
              <a:t>The weight of all the air in the atmosphere pushing down on Earth's surface.</a:t>
            </a:r>
            <a:br>
              <a:rPr lang="en-US" sz="1200" dirty="0">
                <a:solidFill>
                  <a:srgbClr val="0D0D0D"/>
                </a:solidFill>
                <a:highlight>
                  <a:srgbClr val="FFFFFF"/>
                </a:highlight>
              </a:rPr>
            </a:b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p:txBody>
      </p:sp>
      <p:sp>
        <p:nvSpPr>
          <p:cNvPr id="571" name="Google Shape;571;g2bc827f6790_0_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34941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367" name="Google Shape;36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t>What is </a:t>
            </a:r>
            <a:r>
              <a:rPr lang="en-US" b="1" dirty="0"/>
              <a:t>atmospheric pressure</a:t>
            </a:r>
            <a:r>
              <a:rPr lang="en-US" b="0" dirty="0"/>
              <a:t>? </a:t>
            </a:r>
            <a:endParaRPr b="0" dirty="0"/>
          </a:p>
          <a:p>
            <a:pPr marL="0" lvl="0" indent="0" algn="l" rtl="0">
              <a:lnSpc>
                <a:spcPct val="100000"/>
              </a:lnSpc>
              <a:spcBef>
                <a:spcPts val="0"/>
              </a:spcBef>
              <a:spcAft>
                <a:spcPts val="0"/>
              </a:spcAft>
              <a:buSzPts val="1400"/>
              <a:buNone/>
            </a:pPr>
            <a:endParaRPr b="0" dirty="0"/>
          </a:p>
          <a:p>
            <a:pPr marL="0" lvl="0" indent="0" algn="l" rtl="0">
              <a:spcBef>
                <a:spcPts val="0"/>
              </a:spcBef>
              <a:spcAft>
                <a:spcPts val="0"/>
              </a:spcAft>
              <a:buClr>
                <a:schemeClr val="dk1"/>
              </a:buClr>
              <a:buSzPts val="3600"/>
              <a:buFont typeface="Arial"/>
              <a:buNone/>
            </a:pPr>
            <a:r>
              <a:rPr lang="en-US" sz="1200" b="1" u="sng" dirty="0">
                <a:solidFill>
                  <a:schemeClr val="dk1"/>
                </a:solidFill>
                <a:latin typeface="Calibri"/>
                <a:ea typeface="Calibri"/>
                <a:cs typeface="Calibri"/>
                <a:sym typeface="Calibri"/>
              </a:rPr>
              <a:t>[Atmospheric Pressure: </a:t>
            </a:r>
            <a:r>
              <a:rPr lang="en-US" sz="1200" dirty="0">
                <a:solidFill>
                  <a:srgbClr val="0D0D0D"/>
                </a:solidFill>
                <a:highlight>
                  <a:srgbClr val="FFFFFF"/>
                </a:highlight>
              </a:rPr>
              <a:t>The weight of all the air in the atmosphere pushing down on Earth's surface.]</a:t>
            </a:r>
            <a:br>
              <a:rPr lang="en-US" sz="1200" dirty="0">
                <a:solidFill>
                  <a:srgbClr val="0D0D0D"/>
                </a:solidFill>
                <a:highlight>
                  <a:srgbClr val="FFFFFF"/>
                </a:highlight>
              </a:rPr>
            </a:b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373" name="Google Shape;37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381" name="Google Shape;381;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b="1" u="sng">
                <a:solidFill>
                  <a:srgbClr val="374151"/>
                </a:solidFill>
              </a:rPr>
              <a:t>Air Molecules;</a:t>
            </a:r>
            <a:r>
              <a:rPr lang="en-US">
                <a:solidFill>
                  <a:srgbClr val="374151"/>
                </a:solidFill>
              </a:rPr>
              <a:t> There is a force because of all the tiny, invisible pieces called molecules that make up the air. They're super light on their own, but when you have a lot of them together, they can actually weigh quite a bit! So, all those air molecules above us create a push, and that push is what we call atmospheric pressure.</a:t>
            </a:r>
            <a:endParaRPr>
              <a:solidFill>
                <a:srgbClr val="37415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b8891d8816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g2b8891d8816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b="1" u="sng">
                <a:solidFill>
                  <a:srgbClr val="374151"/>
                </a:solidFill>
              </a:rPr>
              <a:t>Altitudes</a:t>
            </a:r>
            <a:r>
              <a:rPr lang="en-US">
                <a:solidFill>
                  <a:srgbClr val="374151"/>
                </a:solidFill>
              </a:rPr>
              <a:t>: When you go up high, like if you climb a tall tree or a mountain, there are fewer air molecules above you, so the pressure is lighter. But when you're down low, like at the bottom of a valley, there are lots of air molecules above you, so the pressure is stronger.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bc827f6790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g2bc827f679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b="1" u="sng">
                <a:solidFill>
                  <a:srgbClr val="374151"/>
                </a:solidFill>
              </a:rPr>
              <a:t>Barometer</a:t>
            </a:r>
            <a:r>
              <a:rPr lang="en-US">
                <a:solidFill>
                  <a:srgbClr val="374151"/>
                </a:solidFill>
              </a:rPr>
              <a:t>: We can measure atmospheric pressure with a special tool called a barometer. It helps us understand if the air pressure is high, which usually means sunny weather, or low, which might mean rain or storms.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413" name="Google Shape;413;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Clr>
                <a:schemeClr val="dk1"/>
              </a:buClr>
              <a:buSzPts val="1100"/>
              <a:buFont typeface="Arial"/>
              <a:buNone/>
            </a:pPr>
            <a:r>
              <a:rPr lang="en-US" b="1">
                <a:solidFill>
                  <a:srgbClr val="374151"/>
                </a:solidFill>
              </a:rPr>
              <a:t>True or False: A barometer measures atmospheric temperature</a:t>
            </a:r>
            <a:endParaRPr b="1">
              <a:solidFill>
                <a:srgbClr val="374151"/>
              </a:solidFill>
            </a:endParaRPr>
          </a:p>
          <a:p>
            <a:pPr marL="0" lvl="0" indent="0" algn="l" rtl="0">
              <a:lnSpc>
                <a:spcPct val="100000"/>
              </a:lnSpc>
              <a:spcBef>
                <a:spcPts val="0"/>
              </a:spcBef>
              <a:spcAft>
                <a:spcPts val="0"/>
              </a:spcAft>
              <a:buSzPts val="1100"/>
              <a:buFont typeface="Arial"/>
              <a:buNone/>
            </a:pPr>
            <a:endParaRPr b="1" i="0">
              <a:solidFill>
                <a:srgbClr val="374151"/>
              </a:solidFill>
              <a:latin typeface="Arial"/>
              <a:ea typeface="Arial"/>
              <a:cs typeface="Arial"/>
              <a:sym typeface="Arial"/>
            </a:endParaRPr>
          </a:p>
          <a:p>
            <a:pPr marL="158750" lvl="0" indent="0" algn="l" rtl="0">
              <a:lnSpc>
                <a:spcPct val="100000"/>
              </a:lnSpc>
              <a:spcBef>
                <a:spcPts val="0"/>
              </a:spcBef>
              <a:spcAft>
                <a:spcPts val="0"/>
              </a:spcAft>
              <a:buSzPts val="1100"/>
              <a:buFont typeface="Arial"/>
              <a:buNone/>
            </a:pPr>
            <a:r>
              <a:rPr lang="en-US" b="1" i="0">
                <a:solidFill>
                  <a:srgbClr val="374151"/>
                </a:solidFill>
                <a:latin typeface="Arial"/>
                <a:ea typeface="Arial"/>
                <a:cs typeface="Arial"/>
                <a:sym typeface="Arial"/>
              </a:rPr>
              <a:t>[</a:t>
            </a:r>
            <a:r>
              <a:rPr lang="en-US" b="1">
                <a:solidFill>
                  <a:srgbClr val="374151"/>
                </a:solidFill>
              </a:rPr>
              <a:t>True</a:t>
            </a:r>
            <a:r>
              <a:rPr lang="en-US" b="1" i="0">
                <a:solidFill>
                  <a:srgbClr val="374151"/>
                </a:solidFill>
                <a:latin typeface="Arial"/>
                <a:ea typeface="Arial"/>
                <a:cs typeface="Arial"/>
                <a:sym typeface="Arial"/>
              </a:rPr>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bc827f6790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g2bc827f6790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Clr>
                <a:schemeClr val="dk1"/>
              </a:buClr>
              <a:buSzPts val="1100"/>
              <a:buFont typeface="Arial"/>
              <a:buNone/>
            </a:pPr>
            <a:r>
              <a:rPr lang="en-US" b="1">
                <a:solidFill>
                  <a:srgbClr val="374151"/>
                </a:solidFill>
              </a:rPr>
              <a:t>True or False: A barometer measures atmospheric temperature</a:t>
            </a:r>
            <a:endParaRPr b="1">
              <a:solidFill>
                <a:srgbClr val="374151"/>
              </a:solidFill>
            </a:endParaRPr>
          </a:p>
          <a:p>
            <a:pPr marL="0" lvl="0" indent="0" algn="l" rtl="0">
              <a:lnSpc>
                <a:spcPct val="100000"/>
              </a:lnSpc>
              <a:spcBef>
                <a:spcPts val="0"/>
              </a:spcBef>
              <a:spcAft>
                <a:spcPts val="0"/>
              </a:spcAft>
              <a:buSzPts val="1100"/>
              <a:buFont typeface="Arial"/>
              <a:buNone/>
            </a:pPr>
            <a:endParaRPr b="1" i="0">
              <a:solidFill>
                <a:srgbClr val="374151"/>
              </a:solidFill>
              <a:latin typeface="Arial"/>
              <a:ea typeface="Arial"/>
              <a:cs typeface="Arial"/>
              <a:sym typeface="Arial"/>
            </a:endParaRPr>
          </a:p>
          <a:p>
            <a:pPr marL="158750" lvl="0" indent="0" algn="l" rtl="0">
              <a:lnSpc>
                <a:spcPct val="100000"/>
              </a:lnSpc>
              <a:spcBef>
                <a:spcPts val="0"/>
              </a:spcBef>
              <a:spcAft>
                <a:spcPts val="0"/>
              </a:spcAft>
              <a:buSzPts val="1100"/>
              <a:buFont typeface="Arial"/>
              <a:buNone/>
            </a:pPr>
            <a:r>
              <a:rPr lang="en-US" b="1" i="0">
                <a:solidFill>
                  <a:srgbClr val="374151"/>
                </a:solidFill>
                <a:latin typeface="Arial"/>
                <a:ea typeface="Arial"/>
                <a:cs typeface="Arial"/>
                <a:sym typeface="Arial"/>
              </a:rPr>
              <a:t>[</a:t>
            </a:r>
            <a:r>
              <a:rPr lang="en-US" b="1">
                <a:solidFill>
                  <a:srgbClr val="374151"/>
                </a:solidFill>
              </a:rPr>
              <a:t>True</a:t>
            </a:r>
            <a:r>
              <a:rPr lang="en-US" b="1" i="0">
                <a:solidFill>
                  <a:srgbClr val="374151"/>
                </a:solidFill>
                <a:latin typeface="Arial"/>
                <a:ea typeface="Arial"/>
                <a:cs typeface="Arial"/>
                <a:sym typeface="Arial"/>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Our “big question” is: How do changes in air pressure affect the weather around us, and how does this impact our daily lives?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SzPts val="1100"/>
              <a:buNone/>
            </a:pPr>
            <a:r>
              <a:rPr lang="en-US" sz="1200">
                <a:solidFill>
                  <a:schemeClr val="dk1"/>
                </a:solidFill>
              </a:rPr>
              <a:t>[Pause and illicit predictions from students.]</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Clr>
                <a:schemeClr val="dk1"/>
              </a:buClr>
              <a:buSzPts val="1400"/>
              <a:buFont typeface="Arial"/>
              <a:buNone/>
            </a:pPr>
            <a:r>
              <a:rPr lang="en-US" sz="1200">
                <a:solidFill>
                  <a:schemeClr val="dk1"/>
                </a:solidFill>
              </a:rPr>
              <a:t>Be sure to keep this question and your predictions in mind as we move through this video and questions.</a:t>
            </a:r>
            <a:endParaRPr sz="1200" b="1"/>
          </a:p>
        </p:txBody>
      </p:sp>
      <p:sp>
        <p:nvSpPr>
          <p:cNvPr id="217" name="Google Shape;21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90000"/>
              </a:lnSpc>
              <a:spcBef>
                <a:spcPts val="0"/>
              </a:spcBef>
              <a:spcAft>
                <a:spcPts val="0"/>
              </a:spcAft>
              <a:buSzPts val="1100"/>
              <a:buNone/>
            </a:pPr>
            <a:r>
              <a:rPr lang="en-US">
                <a:solidFill>
                  <a:schemeClr val="dk1"/>
                </a:solidFill>
                <a:latin typeface="Calibri"/>
                <a:ea typeface="Calibri"/>
                <a:cs typeface="Calibri"/>
                <a:sym typeface="Calibri"/>
              </a:rPr>
              <a:t>The atmosphere is made up of tiny particles called___________.</a:t>
            </a:r>
            <a:endParaRPr>
              <a:solidFill>
                <a:schemeClr val="dk1"/>
              </a:solidFill>
              <a:latin typeface="Calibri"/>
              <a:ea typeface="Calibri"/>
              <a:cs typeface="Calibri"/>
              <a:sym typeface="Calibri"/>
            </a:endParaRPr>
          </a:p>
          <a:p>
            <a:pPr marL="158750" lvl="0" indent="0" algn="l" rtl="0">
              <a:lnSpc>
                <a:spcPct val="90000"/>
              </a:lnSpc>
              <a:spcBef>
                <a:spcPts val="600"/>
              </a:spcBef>
              <a:spcAft>
                <a:spcPts val="0"/>
              </a:spcAft>
              <a:buSzPts val="1100"/>
              <a:buNone/>
            </a:pPr>
            <a:endParaRPr sz="1100" b="0" i="0">
              <a:solidFill>
                <a:schemeClr val="dk1"/>
              </a:solidFill>
              <a:latin typeface="Calibri"/>
              <a:ea typeface="Calibri"/>
              <a:cs typeface="Calibri"/>
              <a:sym typeface="Calibri"/>
            </a:endParaRPr>
          </a:p>
          <a:p>
            <a:pPr marL="158750" lvl="0" indent="0" algn="l" rtl="0">
              <a:lnSpc>
                <a:spcPct val="90000"/>
              </a:lnSpc>
              <a:spcBef>
                <a:spcPts val="600"/>
              </a:spcBef>
              <a:spcAft>
                <a:spcPts val="0"/>
              </a:spcAft>
              <a:buSzPts val="1100"/>
              <a:buNone/>
            </a:pPr>
            <a:r>
              <a:rPr lang="en-US" sz="1100" b="0" i="0">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Molecules</a:t>
            </a:r>
            <a:r>
              <a:rPr lang="en-US" sz="1100" b="0" i="0">
                <a:solidFill>
                  <a:schemeClr val="dk1"/>
                </a:solidFill>
                <a:latin typeface="Calibri"/>
                <a:ea typeface="Calibri"/>
                <a:cs typeface="Calibri"/>
                <a:sym typeface="Calibri"/>
              </a:rPr>
              <a:t>]</a:t>
            </a:r>
            <a:endParaRPr/>
          </a:p>
          <a:p>
            <a:pPr marL="158750" lvl="0" indent="0" algn="l" rtl="0">
              <a:lnSpc>
                <a:spcPct val="100000"/>
              </a:lnSpc>
              <a:spcBef>
                <a:spcPts val="600"/>
              </a:spcBef>
              <a:spcAft>
                <a:spcPts val="0"/>
              </a:spcAft>
              <a:buSzPts val="1100"/>
              <a:buNone/>
            </a:pPr>
            <a:br>
              <a:rPr lang="en-US"/>
            </a:b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bc827f6790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g2bc827f6790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90000"/>
              </a:lnSpc>
              <a:spcBef>
                <a:spcPts val="0"/>
              </a:spcBef>
              <a:spcAft>
                <a:spcPts val="0"/>
              </a:spcAft>
              <a:buSzPts val="1100"/>
              <a:buNone/>
            </a:pPr>
            <a:r>
              <a:rPr lang="en-US">
                <a:solidFill>
                  <a:schemeClr val="dk1"/>
                </a:solidFill>
                <a:latin typeface="Calibri"/>
                <a:ea typeface="Calibri"/>
                <a:cs typeface="Calibri"/>
                <a:sym typeface="Calibri"/>
              </a:rPr>
              <a:t>The atmosphere is made up of tiny particles called___________.</a:t>
            </a:r>
            <a:endParaRPr>
              <a:solidFill>
                <a:schemeClr val="dk1"/>
              </a:solidFill>
              <a:latin typeface="Calibri"/>
              <a:ea typeface="Calibri"/>
              <a:cs typeface="Calibri"/>
              <a:sym typeface="Calibri"/>
            </a:endParaRPr>
          </a:p>
          <a:p>
            <a:pPr marL="158750" lvl="0" indent="0" algn="l" rtl="0">
              <a:lnSpc>
                <a:spcPct val="90000"/>
              </a:lnSpc>
              <a:spcBef>
                <a:spcPts val="600"/>
              </a:spcBef>
              <a:spcAft>
                <a:spcPts val="0"/>
              </a:spcAft>
              <a:buSzPts val="1100"/>
              <a:buNone/>
            </a:pPr>
            <a:endParaRPr sz="1100" b="0" i="0">
              <a:solidFill>
                <a:schemeClr val="dk1"/>
              </a:solidFill>
              <a:latin typeface="Calibri"/>
              <a:ea typeface="Calibri"/>
              <a:cs typeface="Calibri"/>
              <a:sym typeface="Calibri"/>
            </a:endParaRPr>
          </a:p>
          <a:p>
            <a:pPr marL="158750" lvl="0" indent="0" algn="l" rtl="0">
              <a:lnSpc>
                <a:spcPct val="90000"/>
              </a:lnSpc>
              <a:spcBef>
                <a:spcPts val="600"/>
              </a:spcBef>
              <a:spcAft>
                <a:spcPts val="0"/>
              </a:spcAft>
              <a:buSzPts val="1100"/>
              <a:buNone/>
            </a:pPr>
            <a:r>
              <a:rPr lang="en-US" sz="1100" b="0" i="0">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Molecules</a:t>
            </a:r>
            <a:r>
              <a:rPr lang="en-US" sz="1100" b="0" i="0">
                <a:solidFill>
                  <a:schemeClr val="dk1"/>
                </a:solidFill>
                <a:latin typeface="Calibri"/>
                <a:ea typeface="Calibri"/>
                <a:cs typeface="Calibri"/>
                <a:sym typeface="Calibri"/>
              </a:rPr>
              <a:t>]</a:t>
            </a:r>
            <a:endParaRPr/>
          </a:p>
          <a:p>
            <a:pPr marL="158750" lvl="0" indent="0" algn="l" rtl="0">
              <a:lnSpc>
                <a:spcPct val="100000"/>
              </a:lnSpc>
              <a:spcBef>
                <a:spcPts val="600"/>
              </a:spcBef>
              <a:spcAft>
                <a:spcPts val="0"/>
              </a:spcAft>
              <a:buSzPts val="1100"/>
              <a:buNone/>
            </a:pPr>
            <a:br>
              <a:rPr lang="en-US"/>
            </a:b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bc827f6790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2bc827f6790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90000"/>
              </a:lnSpc>
              <a:spcBef>
                <a:spcPts val="0"/>
              </a:spcBef>
              <a:spcAft>
                <a:spcPts val="0"/>
              </a:spcAft>
              <a:buSzPts val="1100"/>
              <a:buNone/>
            </a:pPr>
            <a:r>
              <a:rPr lang="en-US">
                <a:solidFill>
                  <a:schemeClr val="dk1"/>
                </a:solidFill>
                <a:latin typeface="Calibri"/>
                <a:ea typeface="Calibri"/>
                <a:cs typeface="Calibri"/>
                <a:sym typeface="Calibri"/>
              </a:rPr>
              <a:t>When you go up high, the atmospheric pressure gets ___________.</a:t>
            </a:r>
            <a:endParaRPr>
              <a:solidFill>
                <a:schemeClr val="dk1"/>
              </a:solidFill>
              <a:latin typeface="Calibri"/>
              <a:ea typeface="Calibri"/>
              <a:cs typeface="Calibri"/>
              <a:sym typeface="Calibri"/>
            </a:endParaRPr>
          </a:p>
          <a:p>
            <a:pPr marL="158750" lvl="0" indent="0" algn="l" rtl="0">
              <a:lnSpc>
                <a:spcPct val="90000"/>
              </a:lnSpc>
              <a:spcBef>
                <a:spcPts val="600"/>
              </a:spcBef>
              <a:spcAft>
                <a:spcPts val="0"/>
              </a:spcAft>
              <a:buSzPts val="1100"/>
              <a:buNone/>
            </a:pPr>
            <a:endParaRPr sz="1100" b="0" i="0">
              <a:solidFill>
                <a:schemeClr val="dk1"/>
              </a:solidFill>
              <a:latin typeface="Calibri"/>
              <a:ea typeface="Calibri"/>
              <a:cs typeface="Calibri"/>
              <a:sym typeface="Calibri"/>
            </a:endParaRPr>
          </a:p>
          <a:p>
            <a:pPr marL="158750" lvl="0" indent="0" algn="l" rtl="0">
              <a:lnSpc>
                <a:spcPct val="90000"/>
              </a:lnSpc>
              <a:spcBef>
                <a:spcPts val="600"/>
              </a:spcBef>
              <a:spcAft>
                <a:spcPts val="0"/>
              </a:spcAft>
              <a:buSzPts val="1100"/>
              <a:buNone/>
            </a:pPr>
            <a:r>
              <a:rPr lang="en-US" sz="1100" b="0" i="0">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lower</a:t>
            </a:r>
            <a:r>
              <a:rPr lang="en-US" sz="1100" b="0" i="0">
                <a:solidFill>
                  <a:schemeClr val="dk1"/>
                </a:solidFill>
                <a:latin typeface="Calibri"/>
                <a:ea typeface="Calibri"/>
                <a:cs typeface="Calibri"/>
                <a:sym typeface="Calibri"/>
              </a:rPr>
              <a:t>]</a:t>
            </a:r>
            <a:endParaRPr/>
          </a:p>
          <a:p>
            <a:pPr marL="158750" lvl="0" indent="0" algn="l" rtl="0">
              <a:lnSpc>
                <a:spcPct val="100000"/>
              </a:lnSpc>
              <a:spcBef>
                <a:spcPts val="600"/>
              </a:spcBef>
              <a:spcAft>
                <a:spcPts val="0"/>
              </a:spcAft>
              <a:buSzPts val="1100"/>
              <a:buNone/>
            </a:pPr>
            <a:br>
              <a:rPr lang="en-US"/>
            </a:b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bc827f6790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g2bc827f6790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90000"/>
              </a:lnSpc>
              <a:spcBef>
                <a:spcPts val="0"/>
              </a:spcBef>
              <a:spcAft>
                <a:spcPts val="0"/>
              </a:spcAft>
              <a:buSzPts val="1100"/>
              <a:buNone/>
            </a:pPr>
            <a:r>
              <a:rPr lang="en-US">
                <a:solidFill>
                  <a:schemeClr val="dk1"/>
                </a:solidFill>
                <a:latin typeface="Calibri"/>
                <a:ea typeface="Calibri"/>
                <a:cs typeface="Calibri"/>
                <a:sym typeface="Calibri"/>
              </a:rPr>
              <a:t>When you go up high, the atmospheric pressure gets ___________.</a:t>
            </a:r>
            <a:endParaRPr>
              <a:solidFill>
                <a:schemeClr val="dk1"/>
              </a:solidFill>
              <a:latin typeface="Calibri"/>
              <a:ea typeface="Calibri"/>
              <a:cs typeface="Calibri"/>
              <a:sym typeface="Calibri"/>
            </a:endParaRPr>
          </a:p>
          <a:p>
            <a:pPr marL="158750" lvl="0" indent="0" algn="l" rtl="0">
              <a:lnSpc>
                <a:spcPct val="90000"/>
              </a:lnSpc>
              <a:spcBef>
                <a:spcPts val="600"/>
              </a:spcBef>
              <a:spcAft>
                <a:spcPts val="0"/>
              </a:spcAft>
              <a:buSzPts val="1100"/>
              <a:buNone/>
            </a:pPr>
            <a:endParaRPr sz="1100" b="0" i="0">
              <a:solidFill>
                <a:schemeClr val="dk1"/>
              </a:solidFill>
              <a:latin typeface="Calibri"/>
              <a:ea typeface="Calibri"/>
              <a:cs typeface="Calibri"/>
              <a:sym typeface="Calibri"/>
            </a:endParaRPr>
          </a:p>
          <a:p>
            <a:pPr marL="158750" lvl="0" indent="0" algn="l" rtl="0">
              <a:lnSpc>
                <a:spcPct val="90000"/>
              </a:lnSpc>
              <a:spcBef>
                <a:spcPts val="600"/>
              </a:spcBef>
              <a:spcAft>
                <a:spcPts val="0"/>
              </a:spcAft>
              <a:buSzPts val="1100"/>
              <a:buNone/>
            </a:pPr>
            <a:r>
              <a:rPr lang="en-US" sz="1100" b="0" i="0">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lower</a:t>
            </a:r>
            <a:r>
              <a:rPr lang="en-US" sz="1100" b="0" i="0">
                <a:solidFill>
                  <a:schemeClr val="dk1"/>
                </a:solidFill>
                <a:latin typeface="Calibri"/>
                <a:ea typeface="Calibri"/>
                <a:cs typeface="Calibri"/>
                <a:sym typeface="Calibri"/>
              </a:rPr>
              <a:t>]</a:t>
            </a:r>
            <a:endParaRPr/>
          </a:p>
          <a:p>
            <a:pPr marL="158750" lvl="0" indent="0" algn="l" rtl="0">
              <a:lnSpc>
                <a:spcPct val="100000"/>
              </a:lnSpc>
              <a:spcBef>
                <a:spcPts val="600"/>
              </a:spcBef>
              <a:spcAft>
                <a:spcPts val="0"/>
              </a:spcAft>
              <a:buSzPts val="1100"/>
              <a:buNone/>
            </a:pPr>
            <a:br>
              <a:rPr lang="en-US"/>
            </a:b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atmospheric pressure.</a:t>
            </a:r>
            <a:r>
              <a:rPr lang="en-US"/>
              <a:t>.</a:t>
            </a:r>
            <a:endParaRPr/>
          </a:p>
        </p:txBody>
      </p:sp>
      <p:sp>
        <p:nvSpPr>
          <p:cNvPr id="475" name="Google Shape;475;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58750" indent="0" algn="l">
              <a:buClr>
                <a:schemeClr val="dk1"/>
              </a:buClr>
              <a:buSzPts val="1200"/>
              <a:buNone/>
            </a:pPr>
            <a:r>
              <a:rPr lang="en-US" sz="1100" b="0" i="0" u="none" strike="noStrike" cap="none" dirty="0">
                <a:solidFill>
                  <a:srgbClr val="000000"/>
                </a:solidFill>
                <a:latin typeface="Calibri"/>
                <a:ea typeface="Calibri"/>
                <a:cs typeface="Calibri"/>
                <a:sym typeface="Calibri"/>
              </a:rPr>
              <a:t>Breathing is an example of something that happens due to </a:t>
            </a:r>
            <a:r>
              <a:rPr lang="en-US" sz="1100" b="1" i="0" u="none" strike="noStrike" cap="none" dirty="0">
                <a:solidFill>
                  <a:srgbClr val="000000"/>
                </a:solidFill>
                <a:latin typeface="Calibri"/>
                <a:ea typeface="Calibri"/>
                <a:cs typeface="Calibri"/>
                <a:sym typeface="Calibri"/>
              </a:rPr>
              <a:t>atmospheric pressure</a:t>
            </a:r>
            <a:r>
              <a:rPr lang="en-US" sz="1100" b="0" i="0" u="none" strike="noStrike" cap="none" dirty="0">
                <a:solidFill>
                  <a:srgbClr val="000000"/>
                </a:solidFill>
                <a:latin typeface="Calibri"/>
                <a:ea typeface="Calibri"/>
                <a:cs typeface="Calibri"/>
                <a:sym typeface="Calibri"/>
              </a:rPr>
              <a:t>. When you inhale, your lungs expand because the atmospheric pressure is greater on the outside. When you exhale, your lungs shrink due to the decrease in atmospheric pressure.</a:t>
            </a:r>
            <a:endParaRPr lang="en-US" sz="800" b="0" i="0" u="none" strike="noStrike" cap="none"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491" name="Google Shape;491;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bc827f6790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2bc827f6790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58750" indent="0" algn="l">
              <a:buClr>
                <a:schemeClr val="dk1"/>
              </a:buClr>
              <a:buSzPts val="1200"/>
              <a:buNone/>
            </a:pPr>
            <a:r>
              <a:rPr lang="en-US" sz="1100" b="0" i="0" u="none" strike="noStrike" cap="none" dirty="0">
                <a:solidFill>
                  <a:srgbClr val="000000"/>
                </a:solidFill>
                <a:latin typeface="Calibri"/>
                <a:ea typeface="Calibri"/>
                <a:cs typeface="Calibri"/>
                <a:sym typeface="Calibri"/>
              </a:rPr>
              <a:t>Another example of something that happens due to atmospheric pressure is tightly closed doors and windows. Doors and windows are often designed to seal tightly. Atmospheric pressure helps keep them closed. If you open a window during a storm, you might feel a force pushing it closed.</a:t>
            </a:r>
            <a:endParaRPr lang="en-US" sz="800" b="0" i="0" u="none" strike="noStrike" cap="none"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500" name="Google Shape;500;g2bc827f6790_0_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non-examples of </a:t>
            </a:r>
            <a:r>
              <a:rPr lang="en-US" b="1"/>
              <a:t>atmospheric pressure</a:t>
            </a:r>
            <a:r>
              <a:rPr lang="en-US"/>
              <a:t>.</a:t>
            </a:r>
            <a:endParaRPr/>
          </a:p>
        </p:txBody>
      </p:sp>
      <p:sp>
        <p:nvSpPr>
          <p:cNvPr id="509" name="Google Shape;509;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US">
                <a:solidFill>
                  <a:schemeClr val="dk1"/>
                </a:solidFill>
                <a:latin typeface="Calibri"/>
                <a:ea typeface="Calibri"/>
                <a:cs typeface="Calibri"/>
                <a:sym typeface="Calibri"/>
              </a:rPr>
              <a:t>Wind is </a:t>
            </a:r>
            <a:r>
              <a:rPr lang="en-US" b="1">
                <a:solidFill>
                  <a:schemeClr val="dk1"/>
                </a:solidFill>
                <a:latin typeface="Calibri"/>
                <a:ea typeface="Calibri"/>
                <a:cs typeface="Calibri"/>
                <a:sym typeface="Calibri"/>
              </a:rPr>
              <a:t>NOT</a:t>
            </a:r>
            <a:r>
              <a:rPr lang="en-US">
                <a:solidFill>
                  <a:schemeClr val="dk1"/>
                </a:solidFill>
                <a:latin typeface="Calibri"/>
                <a:ea typeface="Calibri"/>
                <a:cs typeface="Calibri"/>
                <a:sym typeface="Calibri"/>
              </a:rPr>
              <a:t> an example of atmospheric pressure. Wind happens because the air moves from one place to another, like when you blow on a pinwheel and it spins. But atmospheric pressure is more about the steady, constant push of air that's always around us, not just when it's moving fast.</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endParaRPr>
              <a:solidFill>
                <a:schemeClr val="dk1"/>
              </a:solidFill>
              <a:latin typeface="Calibri"/>
              <a:ea typeface="Calibri"/>
              <a:cs typeface="Calibri"/>
              <a:sym typeface="Calibri"/>
            </a:endParaRPr>
          </a:p>
        </p:txBody>
      </p:sp>
      <p:sp>
        <p:nvSpPr>
          <p:cNvPr id="516" name="Google Shape;516;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rgbClr val="374151"/>
                </a:solidFill>
                <a:latin typeface="Calibri"/>
                <a:ea typeface="Calibri"/>
                <a:cs typeface="Calibri"/>
                <a:sym typeface="Calibri"/>
              </a:rPr>
              <a:t>Weight is </a:t>
            </a:r>
            <a:r>
              <a:rPr lang="en-US" b="1">
                <a:solidFill>
                  <a:srgbClr val="374151"/>
                </a:solidFill>
                <a:latin typeface="Calibri"/>
                <a:ea typeface="Calibri"/>
                <a:cs typeface="Calibri"/>
                <a:sym typeface="Calibri"/>
              </a:rPr>
              <a:t>NOT</a:t>
            </a:r>
            <a:r>
              <a:rPr lang="en-US">
                <a:solidFill>
                  <a:srgbClr val="374151"/>
                </a:solidFill>
                <a:latin typeface="Calibri"/>
                <a:ea typeface="Calibri"/>
                <a:cs typeface="Calibri"/>
                <a:sym typeface="Calibri"/>
              </a:rPr>
              <a:t> atmospheric pressure. Imagine you're holding a big bag of candy. The bag feels heavy because of all the candy inside pushing down on your hand. That push is what we call weight. So, weight is just how much something pushes down because of gravity. It is not atmospheric pressure.</a:t>
            </a:r>
            <a:endParaRPr>
              <a:solidFill>
                <a:srgbClr val="37415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rgbClr val="37415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rgbClr val="374151"/>
              </a:solidFill>
              <a:latin typeface="Calibri"/>
              <a:ea typeface="Calibri"/>
              <a:cs typeface="Calibri"/>
              <a:sym typeface="Calibri"/>
            </a:endParaRPr>
          </a:p>
          <a:p>
            <a:pPr marL="158750" lvl="0" indent="0" algn="l" rtl="0">
              <a:lnSpc>
                <a:spcPct val="100000"/>
              </a:lnSpc>
              <a:spcBef>
                <a:spcPts val="0"/>
              </a:spcBef>
              <a:spcAft>
                <a:spcPts val="0"/>
              </a:spcAft>
              <a:buClr>
                <a:schemeClr val="dk1"/>
              </a:buClr>
              <a:buSzPts val="1100"/>
              <a:buFont typeface="Arial"/>
              <a:buNone/>
            </a:pPr>
            <a:endParaRPr>
              <a:solidFill>
                <a:srgbClr val="374151"/>
              </a:solidFill>
              <a:latin typeface="Calibri"/>
              <a:ea typeface="Calibri"/>
              <a:cs typeface="Calibri"/>
              <a:sym typeface="Calibri"/>
            </a:endParaRPr>
          </a:p>
          <a:p>
            <a:pPr marL="158750" lvl="0" indent="0" algn="l" rtl="0">
              <a:lnSpc>
                <a:spcPct val="100000"/>
              </a:lnSpc>
              <a:spcBef>
                <a:spcPts val="0"/>
              </a:spcBef>
              <a:spcAft>
                <a:spcPts val="0"/>
              </a:spcAft>
              <a:buSzPts val="1100"/>
              <a:buNone/>
            </a:pPr>
            <a:endParaRPr>
              <a:solidFill>
                <a:srgbClr val="37415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br>
              <a:rPr lang="en-US"/>
            </a:br>
            <a:r>
              <a:rPr lang="en-US">
                <a:solidFill>
                  <a:srgbClr val="0D0D0D"/>
                </a:solidFill>
              </a:rPr>
              <a:t>A feasible and effective classroom demonstration to teach about atmospheric pressure to 4th-grade students could involve using simple materials to create a hands-on activity. Here's a demonstration you could try:</a:t>
            </a:r>
            <a:endParaRPr>
              <a:solidFill>
                <a:srgbClr val="0D0D0D"/>
              </a:solidFill>
            </a:endParaRPr>
          </a:p>
          <a:p>
            <a:pPr marL="0" lvl="0" indent="0" algn="l" rtl="0">
              <a:lnSpc>
                <a:spcPct val="115000"/>
              </a:lnSpc>
              <a:spcBef>
                <a:spcPts val="1500"/>
              </a:spcBef>
              <a:spcAft>
                <a:spcPts val="0"/>
              </a:spcAft>
              <a:buNone/>
            </a:pPr>
            <a:r>
              <a:rPr lang="en-US">
                <a:solidFill>
                  <a:srgbClr val="0D0D0D"/>
                </a:solidFill>
              </a:rPr>
              <a:t>Materials needed:</a:t>
            </a:r>
            <a:endParaRPr>
              <a:solidFill>
                <a:srgbClr val="0D0D0D"/>
              </a:solidFill>
            </a:endParaRPr>
          </a:p>
          <a:p>
            <a:pPr marL="457200" lvl="0" indent="-298450" algn="l" rtl="0">
              <a:lnSpc>
                <a:spcPct val="115000"/>
              </a:lnSpc>
              <a:spcBef>
                <a:spcPts val="1500"/>
              </a:spcBef>
              <a:spcAft>
                <a:spcPts val="0"/>
              </a:spcAft>
              <a:buClr>
                <a:srgbClr val="0D0D0D"/>
              </a:buClr>
              <a:buSzPts val="1100"/>
              <a:buChar char="●"/>
            </a:pPr>
            <a:r>
              <a:rPr lang="en-US">
                <a:solidFill>
                  <a:srgbClr val="0D0D0D"/>
                </a:solidFill>
              </a:rPr>
              <a:t>A balloon</a:t>
            </a:r>
            <a:endParaRPr>
              <a:solidFill>
                <a:srgbClr val="0D0D0D"/>
              </a:solidFill>
            </a:endParaRPr>
          </a:p>
          <a:p>
            <a:pPr marL="457200" lvl="0" indent="-298450" algn="l" rtl="0">
              <a:lnSpc>
                <a:spcPct val="115000"/>
              </a:lnSpc>
              <a:spcBef>
                <a:spcPts val="0"/>
              </a:spcBef>
              <a:spcAft>
                <a:spcPts val="0"/>
              </a:spcAft>
              <a:buClr>
                <a:srgbClr val="0D0D0D"/>
              </a:buClr>
              <a:buSzPts val="1100"/>
              <a:buChar char="●"/>
            </a:pPr>
            <a:r>
              <a:rPr lang="en-US">
                <a:solidFill>
                  <a:srgbClr val="0D0D0D"/>
                </a:solidFill>
              </a:rPr>
              <a:t>A glass jar or plastic bottle with a narrow neck</a:t>
            </a:r>
            <a:endParaRPr>
              <a:solidFill>
                <a:srgbClr val="0D0D0D"/>
              </a:solidFill>
            </a:endParaRPr>
          </a:p>
          <a:p>
            <a:pPr marL="457200" lvl="0" indent="-298450" algn="l" rtl="0">
              <a:lnSpc>
                <a:spcPct val="115000"/>
              </a:lnSpc>
              <a:spcBef>
                <a:spcPts val="0"/>
              </a:spcBef>
              <a:spcAft>
                <a:spcPts val="0"/>
              </a:spcAft>
              <a:buClr>
                <a:srgbClr val="0D0D0D"/>
              </a:buClr>
              <a:buSzPts val="1100"/>
              <a:buChar char="●"/>
            </a:pPr>
            <a:r>
              <a:rPr lang="en-US">
                <a:solidFill>
                  <a:srgbClr val="0D0D0D"/>
                </a:solidFill>
              </a:rPr>
              <a:t>A rubber band</a:t>
            </a:r>
            <a:endParaRPr>
              <a:solidFill>
                <a:srgbClr val="0D0D0D"/>
              </a:solidFill>
            </a:endParaRPr>
          </a:p>
          <a:p>
            <a:pPr marL="457200" lvl="0" indent="-298450" algn="l" rtl="0">
              <a:lnSpc>
                <a:spcPct val="115000"/>
              </a:lnSpc>
              <a:spcBef>
                <a:spcPts val="0"/>
              </a:spcBef>
              <a:spcAft>
                <a:spcPts val="0"/>
              </a:spcAft>
              <a:buClr>
                <a:srgbClr val="0D0D0D"/>
              </a:buClr>
              <a:buSzPts val="1100"/>
              <a:buChar char="●"/>
            </a:pPr>
            <a:r>
              <a:rPr lang="en-US">
                <a:solidFill>
                  <a:srgbClr val="0D0D0D"/>
                </a:solidFill>
              </a:rPr>
              <a:t>A bowl of cold water</a:t>
            </a:r>
            <a:endParaRPr>
              <a:solidFill>
                <a:srgbClr val="0D0D0D"/>
              </a:solidFill>
            </a:endParaRPr>
          </a:p>
          <a:p>
            <a:pPr marL="457200" lvl="0" indent="-298450" algn="l" rtl="0">
              <a:lnSpc>
                <a:spcPct val="115000"/>
              </a:lnSpc>
              <a:spcBef>
                <a:spcPts val="0"/>
              </a:spcBef>
              <a:spcAft>
                <a:spcPts val="0"/>
              </a:spcAft>
              <a:buClr>
                <a:srgbClr val="0D0D0D"/>
              </a:buClr>
              <a:buSzPts val="1100"/>
              <a:buChar char="●"/>
            </a:pPr>
            <a:r>
              <a:rPr lang="en-US">
                <a:solidFill>
                  <a:srgbClr val="0D0D0D"/>
                </a:solidFill>
              </a:rPr>
              <a:t>A bowl of hot water</a:t>
            </a:r>
            <a:endParaRPr>
              <a:solidFill>
                <a:srgbClr val="0D0D0D"/>
              </a:solidFill>
            </a:endParaRPr>
          </a:p>
          <a:p>
            <a:pPr marL="0" lvl="0" indent="0" algn="l" rtl="0">
              <a:lnSpc>
                <a:spcPct val="115000"/>
              </a:lnSpc>
              <a:spcBef>
                <a:spcPts val="1500"/>
              </a:spcBef>
              <a:spcAft>
                <a:spcPts val="0"/>
              </a:spcAft>
              <a:buNone/>
            </a:pPr>
            <a:r>
              <a:rPr lang="en-US">
                <a:solidFill>
                  <a:srgbClr val="0D0D0D"/>
                </a:solidFill>
              </a:rPr>
              <a:t>Steps:</a:t>
            </a:r>
            <a:endParaRPr>
              <a:solidFill>
                <a:srgbClr val="0D0D0D"/>
              </a:solidFill>
            </a:endParaRPr>
          </a:p>
          <a:p>
            <a:pPr marL="457200" lvl="0" indent="-298450" algn="l" rtl="0">
              <a:lnSpc>
                <a:spcPct val="115000"/>
              </a:lnSpc>
              <a:spcBef>
                <a:spcPts val="1500"/>
              </a:spcBef>
              <a:spcAft>
                <a:spcPts val="0"/>
              </a:spcAft>
              <a:buClr>
                <a:srgbClr val="0D0D0D"/>
              </a:buClr>
              <a:buSzPts val="1100"/>
              <a:buFont typeface="Arial"/>
              <a:buAutoNum type="arabicPeriod"/>
            </a:pPr>
            <a:r>
              <a:rPr lang="en-US">
                <a:solidFill>
                  <a:srgbClr val="0D0D0D"/>
                </a:solidFill>
              </a:rPr>
              <a:t>Start by stretching the balloon over the mouth of the jar or bottle. Make sure it's sealed tightly.</a:t>
            </a:r>
            <a:endParaRPr>
              <a:solidFill>
                <a:srgbClr val="0D0D0D"/>
              </a:solidFill>
            </a:endParaRPr>
          </a:p>
          <a:p>
            <a:pPr marL="457200" lvl="0" indent="-298450" algn="l" rtl="0">
              <a:lnSpc>
                <a:spcPct val="115000"/>
              </a:lnSpc>
              <a:spcBef>
                <a:spcPts val="0"/>
              </a:spcBef>
              <a:spcAft>
                <a:spcPts val="0"/>
              </a:spcAft>
              <a:buClr>
                <a:srgbClr val="0D0D0D"/>
              </a:buClr>
              <a:buSzPts val="1100"/>
              <a:buFont typeface="Arial"/>
              <a:buAutoNum type="arabicPeriod"/>
            </a:pPr>
            <a:r>
              <a:rPr lang="en-US">
                <a:solidFill>
                  <a:srgbClr val="0D0D0D"/>
                </a:solidFill>
              </a:rPr>
              <a:t>Place the jar or bottle in the bowl of hot water for a few minutes, allowing the air inside to warm up.</a:t>
            </a:r>
            <a:endParaRPr>
              <a:solidFill>
                <a:srgbClr val="0D0D0D"/>
              </a:solidFill>
            </a:endParaRPr>
          </a:p>
          <a:p>
            <a:pPr marL="457200" lvl="0" indent="-298450" algn="l" rtl="0">
              <a:lnSpc>
                <a:spcPct val="115000"/>
              </a:lnSpc>
              <a:spcBef>
                <a:spcPts val="0"/>
              </a:spcBef>
              <a:spcAft>
                <a:spcPts val="0"/>
              </a:spcAft>
              <a:buClr>
                <a:srgbClr val="0D0D0D"/>
              </a:buClr>
              <a:buSzPts val="1100"/>
              <a:buFont typeface="Arial"/>
              <a:buAutoNum type="arabicPeriod"/>
            </a:pPr>
            <a:r>
              <a:rPr lang="en-US">
                <a:solidFill>
                  <a:srgbClr val="0D0D0D"/>
                </a:solidFill>
              </a:rPr>
              <a:t>While the jar is still warm, transfer it to the bowl of cold water. Make sure the balloon is still stretched over the mouth of the jar.</a:t>
            </a:r>
            <a:endParaRPr>
              <a:solidFill>
                <a:srgbClr val="0D0D0D"/>
              </a:solidFill>
            </a:endParaRPr>
          </a:p>
          <a:p>
            <a:pPr marL="457200" lvl="0" indent="-298450" algn="l" rtl="0">
              <a:lnSpc>
                <a:spcPct val="115000"/>
              </a:lnSpc>
              <a:spcBef>
                <a:spcPts val="0"/>
              </a:spcBef>
              <a:spcAft>
                <a:spcPts val="0"/>
              </a:spcAft>
              <a:buClr>
                <a:srgbClr val="0D0D0D"/>
              </a:buClr>
              <a:buSzPts val="1100"/>
              <a:buFont typeface="Arial"/>
              <a:buAutoNum type="arabicPeriod"/>
            </a:pPr>
            <a:r>
              <a:rPr lang="en-US">
                <a:solidFill>
                  <a:srgbClr val="0D0D0D"/>
                </a:solidFill>
              </a:rPr>
              <a:t>Observe what happens to the balloon as the jar cools down in the cold water. The balloon should start to deflate or contract.</a:t>
            </a:r>
            <a:endParaRPr>
              <a:solidFill>
                <a:srgbClr val="0D0D0D"/>
              </a:solidFill>
            </a:endParaRPr>
          </a:p>
          <a:p>
            <a:pPr marL="0" lvl="0" indent="0" algn="l" rtl="0">
              <a:lnSpc>
                <a:spcPct val="115000"/>
              </a:lnSpc>
              <a:spcBef>
                <a:spcPts val="1500"/>
              </a:spcBef>
              <a:spcAft>
                <a:spcPts val="0"/>
              </a:spcAft>
              <a:buNone/>
            </a:pPr>
            <a:r>
              <a:rPr lang="en-US">
                <a:solidFill>
                  <a:srgbClr val="0D0D0D"/>
                </a:solidFill>
              </a:rPr>
              <a:t>Explanation:</a:t>
            </a:r>
            <a:endParaRPr>
              <a:solidFill>
                <a:srgbClr val="0D0D0D"/>
              </a:solidFill>
            </a:endParaRPr>
          </a:p>
          <a:p>
            <a:pPr marL="457200" lvl="0" indent="-298450" algn="l" rtl="0">
              <a:lnSpc>
                <a:spcPct val="115000"/>
              </a:lnSpc>
              <a:spcBef>
                <a:spcPts val="1500"/>
              </a:spcBef>
              <a:spcAft>
                <a:spcPts val="0"/>
              </a:spcAft>
              <a:buClr>
                <a:srgbClr val="0D0D0D"/>
              </a:buClr>
              <a:buSzPts val="1100"/>
              <a:buFont typeface="Arial"/>
              <a:buAutoNum type="alphaUcPeriod"/>
            </a:pPr>
            <a:r>
              <a:rPr lang="en-US">
                <a:solidFill>
                  <a:srgbClr val="0D0D0D"/>
                </a:solidFill>
              </a:rPr>
              <a:t>Heating the air inside the jar causes it to expand, creating higher pressure inside the jar.</a:t>
            </a:r>
            <a:endParaRPr>
              <a:solidFill>
                <a:srgbClr val="0D0D0D"/>
              </a:solidFill>
            </a:endParaRPr>
          </a:p>
          <a:p>
            <a:pPr marL="457200" lvl="0" indent="-298450" algn="l" rtl="0">
              <a:lnSpc>
                <a:spcPct val="115000"/>
              </a:lnSpc>
              <a:spcBef>
                <a:spcPts val="0"/>
              </a:spcBef>
              <a:spcAft>
                <a:spcPts val="0"/>
              </a:spcAft>
              <a:buClr>
                <a:srgbClr val="0D0D0D"/>
              </a:buClr>
              <a:buSzPts val="1100"/>
              <a:buFont typeface="Arial"/>
              <a:buAutoNum type="alphaUcPeriod"/>
            </a:pPr>
            <a:r>
              <a:rPr lang="en-US">
                <a:solidFill>
                  <a:srgbClr val="0D0D0D"/>
                </a:solidFill>
              </a:rPr>
              <a:t>When the jar is moved to the cold water, the air inside begins to cool down and contract, creating lower pressure inside the jar compared to the surrounding air pressure.</a:t>
            </a:r>
            <a:endParaRPr>
              <a:solidFill>
                <a:srgbClr val="0D0D0D"/>
              </a:solidFill>
            </a:endParaRPr>
          </a:p>
          <a:p>
            <a:pPr marL="457200" lvl="0" indent="-298450" algn="l" rtl="0">
              <a:lnSpc>
                <a:spcPct val="115000"/>
              </a:lnSpc>
              <a:spcBef>
                <a:spcPts val="0"/>
              </a:spcBef>
              <a:spcAft>
                <a:spcPts val="0"/>
              </a:spcAft>
              <a:buClr>
                <a:srgbClr val="0D0D0D"/>
              </a:buClr>
              <a:buSzPts val="1100"/>
              <a:buFont typeface="Arial"/>
              <a:buAutoNum type="alphaUcPeriod"/>
            </a:pPr>
            <a:r>
              <a:rPr lang="en-US">
                <a:solidFill>
                  <a:srgbClr val="0D0D0D"/>
                </a:solidFill>
              </a:rPr>
              <a:t>The higher pressure outside the jar pushes the balloon inward, causing it to deflate or contract.</a:t>
            </a:r>
            <a:endParaRPr>
              <a:solidFill>
                <a:srgbClr val="0D0D0D"/>
              </a:solidFill>
            </a:endParaRPr>
          </a:p>
          <a:p>
            <a:pPr marL="0" lvl="0" indent="0" algn="l" rtl="0">
              <a:lnSpc>
                <a:spcPct val="115000"/>
              </a:lnSpc>
              <a:spcBef>
                <a:spcPts val="1500"/>
              </a:spcBef>
              <a:spcAft>
                <a:spcPts val="0"/>
              </a:spcAft>
              <a:buNone/>
            </a:pPr>
            <a:r>
              <a:rPr lang="en-US">
                <a:solidFill>
                  <a:srgbClr val="0D0D0D"/>
                </a:solidFill>
              </a:rPr>
              <a:t>This demonstration helps students understand the concept of atmospheric pressure and how changes in temperature can affect air pressure. You can further discuss with students how these principles apply to weather patterns and phenomena like wind and storms.</a:t>
            </a:r>
            <a:endParaRPr/>
          </a:p>
        </p:txBody>
      </p:sp>
      <p:sp>
        <p:nvSpPr>
          <p:cNvPr id="225" name="Google Shape;22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535" name="Google Shape;535;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How is wind different from atmospheric pressure?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a:solidFill>
                  <a:srgbClr val="374151"/>
                </a:solidFill>
              </a:rPr>
              <a:t>Wind is the movement of air from one place to another, while atmospheric pressure itself is the steady force exerted by the weight of the air.</a:t>
            </a:r>
            <a:r>
              <a:rPr lang="en-US" b="0" i="0">
                <a:solidFill>
                  <a:srgbClr val="374151"/>
                </a:solidFill>
                <a:latin typeface="Arial"/>
                <a:ea typeface="Arial"/>
                <a:cs typeface="Arial"/>
                <a:sym typeface="Arial"/>
              </a:rPr>
              <a:t>]</a:t>
            </a:r>
            <a:endParaRPr/>
          </a:p>
        </p:txBody>
      </p:sp>
      <p:sp>
        <p:nvSpPr>
          <p:cNvPr id="541" name="Google Shape;541;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b8891d8816_0_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g2b8891d8816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is wind different from atmospheric pressure?</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a:solidFill>
                  <a:srgbClr val="374151"/>
                </a:solidFill>
              </a:rPr>
              <a:t>Wind is the movement of air from one place to another, while atmospheric pressure itself is the steady force exerted by the weight of the air.</a:t>
            </a:r>
            <a:r>
              <a:rPr lang="en-US" b="0" i="0">
                <a:solidFill>
                  <a:srgbClr val="374151"/>
                </a:solidFill>
                <a:latin typeface="Arial"/>
                <a:ea typeface="Arial"/>
                <a:cs typeface="Arial"/>
                <a:sym typeface="Arial"/>
              </a:rPr>
              <a:t>]</a:t>
            </a:r>
            <a:endParaRPr/>
          </a:p>
        </p:txBody>
      </p:sp>
      <p:sp>
        <p:nvSpPr>
          <p:cNvPr id="552" name="Google Shape;552;g2b8891d8816_0_1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564" name="Google Shape;564;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bc827f6790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bc827f6790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Arial"/>
              <a:buNone/>
            </a:pPr>
            <a:r>
              <a:rPr lang="en-US" sz="1200" b="1" u="sng" dirty="0">
                <a:solidFill>
                  <a:schemeClr val="dk1"/>
                </a:solidFill>
                <a:latin typeface="Calibri"/>
                <a:ea typeface="Calibri"/>
                <a:cs typeface="Calibri"/>
                <a:sym typeface="Calibri"/>
              </a:rPr>
              <a:t>Atmospheric Pressure: </a:t>
            </a:r>
            <a:r>
              <a:rPr lang="en-US" sz="1200" dirty="0">
                <a:solidFill>
                  <a:srgbClr val="0D0D0D"/>
                </a:solidFill>
                <a:highlight>
                  <a:srgbClr val="FFFFFF"/>
                </a:highlight>
              </a:rPr>
              <a:t>The weight of all the air in the atmosphere pushing down on Earth's surface.</a:t>
            </a:r>
            <a:br>
              <a:rPr lang="en-US" sz="1200" dirty="0">
                <a:solidFill>
                  <a:srgbClr val="0D0D0D"/>
                </a:solidFill>
                <a:highlight>
                  <a:srgbClr val="FFFFFF"/>
                </a:highlight>
              </a:rPr>
            </a:b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p:txBody>
      </p:sp>
      <p:sp>
        <p:nvSpPr>
          <p:cNvPr id="571" name="Google Shape;571;g2bc827f6790_0_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lang="en-US" b="1"/>
              <a:t>Atmospheric Pressure</a:t>
            </a:r>
            <a:r>
              <a:rPr lang="en-US">
                <a:solidFill>
                  <a:srgbClr val="242424"/>
                </a:solidFill>
              </a:rPr>
              <a:t>. </a:t>
            </a:r>
            <a:endParaRPr/>
          </a:p>
        </p:txBody>
      </p:sp>
      <p:sp>
        <p:nvSpPr>
          <p:cNvPr id="579" name="Google Shape;579;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To complete the Frayer model,</a:t>
            </a:r>
            <a:r>
              <a:rPr lang="en-US" sz="1400">
                <a:solidFill>
                  <a:srgbClr val="242424"/>
                </a:solidFill>
              </a:rPr>
              <a:t> we will choose from four choices the correct picture, definition, example, and response to the question, “How does </a:t>
            </a:r>
            <a:r>
              <a:rPr lang="en-US" sz="1400" b="1">
                <a:solidFill>
                  <a:srgbClr val="242424"/>
                </a:solidFill>
              </a:rPr>
              <a:t>atmospheric pressure</a:t>
            </a:r>
            <a:r>
              <a:rPr lang="en-US" sz="1400">
                <a:solidFill>
                  <a:srgbClr val="242424"/>
                </a:solidFill>
              </a:rPr>
              <a:t> impact my life?”</a:t>
            </a:r>
            <a:r>
              <a:rPr lang="en-US" sz="1400">
                <a:solidFill>
                  <a:schemeClr val="dk1"/>
                </a:solidFill>
              </a:rPr>
              <a:t> </a:t>
            </a:r>
            <a:r>
              <a:rPr lang="en-US" sz="1400">
                <a:solidFill>
                  <a:srgbClr val="242424"/>
                </a:solidFill>
              </a:rPr>
              <a:t>Select the best response for each question </a:t>
            </a:r>
            <a:r>
              <a:rPr lang="en-US" sz="1400">
                <a:solidFill>
                  <a:schemeClr val="dk1"/>
                </a:solidFill>
              </a:rPr>
              <a:t>using the information you just learned. As </a:t>
            </a:r>
            <a:r>
              <a:rPr lang="en-US" sz="1400"/>
              <a:t>we </a:t>
            </a:r>
            <a:r>
              <a:rPr lang="en-US" sz="1400">
                <a:solidFill>
                  <a:schemeClr val="dk1"/>
                </a:solidFill>
              </a:rPr>
              <a:t>select responses, </a:t>
            </a:r>
            <a:r>
              <a:rPr lang="en-US" sz="1400"/>
              <a:t>we</a:t>
            </a:r>
            <a:r>
              <a:rPr lang="en-US" sz="1400">
                <a:solidFill>
                  <a:schemeClr val="dk1"/>
                </a:solidFill>
              </a:rPr>
              <a:t> will see how this model looks filled in for the term</a:t>
            </a:r>
            <a:r>
              <a:rPr lang="en-US" sz="1400"/>
              <a:t> </a:t>
            </a:r>
            <a:r>
              <a:rPr lang="en-US" sz="1400" b="1"/>
              <a:t>atmospheric pressure.</a:t>
            </a:r>
            <a:endParaRPr sz="140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200">
              <a:solidFill>
                <a:schemeClr val="dk1"/>
              </a:solidFill>
            </a:endParaRPr>
          </a:p>
        </p:txBody>
      </p:sp>
      <p:sp>
        <p:nvSpPr>
          <p:cNvPr id="590" name="Google Shape;590;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picture of </a:t>
            </a:r>
            <a:r>
              <a:rPr lang="en-US" sz="1200" b="1">
                <a:solidFill>
                  <a:schemeClr val="dk1"/>
                </a:solidFill>
              </a:rPr>
              <a:t>atmospheric pressure </a:t>
            </a:r>
            <a:r>
              <a:rPr lang="en-US" sz="1200">
                <a:solidFill>
                  <a:schemeClr val="dk1"/>
                </a:solidFill>
              </a:rPr>
              <a:t>from these four choices and drag and place it in the picture box below.</a:t>
            </a:r>
            <a:endParaRPr/>
          </a:p>
        </p:txBody>
      </p:sp>
      <p:sp>
        <p:nvSpPr>
          <p:cNvPr id="606" name="Google Shape;606;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bc827f6790_0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2bc827f6790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200">
                <a:solidFill>
                  <a:schemeClr val="dk1"/>
                </a:solidFill>
              </a:rPr>
              <a:t>You chose the picture that shows </a:t>
            </a:r>
            <a:r>
              <a:rPr lang="en-US" sz="1200" b="1">
                <a:solidFill>
                  <a:schemeClr val="dk1"/>
                </a:solidFill>
              </a:rPr>
              <a:t>atmospheric pressure</a:t>
            </a:r>
            <a:r>
              <a:rPr lang="en-US" sz="1200">
                <a:solidFill>
                  <a:schemeClr val="dk1"/>
                </a:solidFill>
              </a:rPr>
              <a:t>.</a:t>
            </a:r>
            <a:endParaRPr>
              <a:solidFill>
                <a:schemeClr val="dk1"/>
              </a:solidFill>
            </a:endParaRPr>
          </a:p>
          <a:p>
            <a:pPr marL="0" marR="0" lvl="0" indent="0" algn="l" rtl="0">
              <a:lnSpc>
                <a:spcPct val="100000"/>
              </a:lnSpc>
              <a:spcBef>
                <a:spcPts val="0"/>
              </a:spcBef>
              <a:spcAft>
                <a:spcPts val="0"/>
              </a:spcAft>
              <a:buSzPts val="1400"/>
              <a:buNone/>
            </a:pPr>
            <a:endParaRPr sz="1200">
              <a:solidFill>
                <a:schemeClr val="dk1"/>
              </a:solidFill>
            </a:endParaRPr>
          </a:p>
        </p:txBody>
      </p:sp>
      <p:sp>
        <p:nvSpPr>
          <p:cNvPr id="626" name="Google Shape;626;g2bc827f6790_0_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rPr>
              <a:t>Here is the Frayer Model filled in with a picture of </a:t>
            </a:r>
            <a:r>
              <a:rPr lang="en-US" sz="1200" b="1">
                <a:solidFill>
                  <a:schemeClr val="dk1"/>
                </a:solidFill>
              </a:rPr>
              <a:t>atmospheric pressure</a:t>
            </a:r>
            <a:r>
              <a:rPr lang="en-US" sz="1200">
                <a:solidFill>
                  <a:schemeClr val="dk1"/>
                </a:solidFill>
              </a:rPr>
              <a:t>.</a:t>
            </a:r>
            <a:endParaRPr/>
          </a:p>
        </p:txBody>
      </p:sp>
      <p:sp>
        <p:nvSpPr>
          <p:cNvPr id="647" name="Google Shape;647;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234" name="Google Shape;23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definition of </a:t>
            </a:r>
            <a:r>
              <a:rPr lang="en-US" sz="1200" b="1">
                <a:solidFill>
                  <a:schemeClr val="dk1"/>
                </a:solidFill>
              </a:rPr>
              <a:t>atmospheric pressure</a:t>
            </a:r>
            <a:r>
              <a:rPr lang="en-US" sz="1200">
                <a:solidFill>
                  <a:schemeClr val="dk1"/>
                </a:solidFill>
              </a:rPr>
              <a:t> from these four choices and drag and place it in the definition box below.</a:t>
            </a:r>
            <a:endParaRPr sz="1200">
              <a:solidFill>
                <a:schemeClr val="dk1"/>
              </a:solidFill>
            </a:endParaRPr>
          </a:p>
        </p:txBody>
      </p:sp>
      <p:sp>
        <p:nvSpPr>
          <p:cNvPr id="670" name="Google Shape;670;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bc827f6790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g2bc827f6790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200">
                <a:solidFill>
                  <a:schemeClr val="dk1"/>
                </a:solidFill>
              </a:rPr>
              <a:t>You chose “The weight of all the air in the atmosphere pushing down on Earth’s surface” This is correct! This is the definition of </a:t>
            </a:r>
            <a:r>
              <a:rPr lang="en-US" sz="1200" b="1">
                <a:solidFill>
                  <a:schemeClr val="dk1"/>
                </a:solidFill>
              </a:rPr>
              <a:t>atmospheric pressure</a:t>
            </a:r>
            <a:r>
              <a:rPr lang="en-US" sz="1200">
                <a:solidFill>
                  <a:schemeClr val="dk1"/>
                </a:solidFill>
              </a:rPr>
              <a:t>.</a:t>
            </a:r>
            <a:endParaRPr sz="1200">
              <a:solidFill>
                <a:schemeClr val="dk1"/>
              </a:solidFill>
            </a:endParaRPr>
          </a:p>
          <a:p>
            <a:pPr marL="0" marR="0" lvl="0" indent="0" algn="l" rtl="0">
              <a:lnSpc>
                <a:spcPct val="100000"/>
              </a:lnSpc>
              <a:spcBef>
                <a:spcPts val="0"/>
              </a:spcBef>
              <a:spcAft>
                <a:spcPts val="0"/>
              </a:spcAft>
              <a:buSzPts val="1400"/>
              <a:buNone/>
            </a:pPr>
            <a:endParaRPr sz="1200">
              <a:solidFill>
                <a:schemeClr val="dk1"/>
              </a:solidFill>
            </a:endParaRPr>
          </a:p>
        </p:txBody>
      </p:sp>
      <p:sp>
        <p:nvSpPr>
          <p:cNvPr id="691" name="Google Shape;691;g2bc827f6790_0_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a:solidFill>
                  <a:schemeClr val="dk1"/>
                </a:solidFill>
              </a:rPr>
              <a:t>Here is the Frayer Model with a picture and the definition filled in for </a:t>
            </a:r>
            <a:r>
              <a:rPr lang="en-US" sz="1200" b="1">
                <a:solidFill>
                  <a:schemeClr val="dk1"/>
                </a:solidFill>
              </a:rPr>
              <a:t>atmospheric pressure</a:t>
            </a:r>
            <a:r>
              <a:rPr lang="en-US" sz="1200">
                <a:solidFill>
                  <a:schemeClr val="dk1"/>
                </a:solidFill>
              </a:rPr>
              <a:t>: The weight of all the air in the atmosphere pushing down on Earth's surface.</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200">
              <a:solidFill>
                <a:schemeClr val="dk1"/>
              </a:solidFill>
            </a:endParaRPr>
          </a:p>
        </p:txBody>
      </p:sp>
      <p:sp>
        <p:nvSpPr>
          <p:cNvPr id="713" name="Google Shape;713;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a:t>
            </a:r>
            <a:r>
              <a:rPr lang="en-US" sz="1200" b="1">
                <a:solidFill>
                  <a:schemeClr val="dk1"/>
                </a:solidFill>
                <a:latin typeface="Calibri"/>
                <a:ea typeface="Calibri"/>
                <a:cs typeface="Calibri"/>
                <a:sym typeface="Calibri"/>
              </a:rPr>
              <a:t> atmospheric pressure</a:t>
            </a:r>
            <a:r>
              <a:rPr lang="en-US" sz="1200">
                <a:solidFill>
                  <a:schemeClr val="dk1"/>
                </a:solidFill>
                <a:latin typeface="Calibri"/>
                <a:ea typeface="Calibri"/>
                <a:cs typeface="Calibri"/>
                <a:sym typeface="Calibri"/>
              </a:rPr>
              <a:t> from these four choices and drag and place it in the example box below. </a:t>
            </a:r>
            <a:endParaRPr sz="1200">
              <a:solidFill>
                <a:schemeClr val="dk1"/>
              </a:solidFill>
            </a:endParaRPr>
          </a:p>
        </p:txBody>
      </p:sp>
      <p:sp>
        <p:nvSpPr>
          <p:cNvPr id="737" name="Google Shape;737;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2bc827f6790_0_1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g2bc827f6790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You chose “Breathing.” This is an example of </a:t>
            </a:r>
            <a:r>
              <a:rPr lang="en-US" sz="1200" b="1" dirty="0">
                <a:solidFill>
                  <a:schemeClr val="dk1"/>
                </a:solidFill>
                <a:latin typeface="Calibri"/>
                <a:ea typeface="Calibri"/>
                <a:cs typeface="Calibri"/>
                <a:sym typeface="Calibri"/>
              </a:rPr>
              <a:t>atmospheric pressure</a:t>
            </a:r>
            <a:r>
              <a:rPr lang="en-US"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758" name="Google Shape;758;g2bc827f6790_0_1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rPr>
              <a:t>Here is the Frayer Model with a picture, definition, and an example of </a:t>
            </a:r>
            <a:r>
              <a:rPr lang="en-US" sz="1200" b="1">
                <a:solidFill>
                  <a:schemeClr val="dk1"/>
                </a:solidFill>
              </a:rPr>
              <a:t>atmospheric pressure</a:t>
            </a:r>
            <a:r>
              <a:rPr lang="en-US" sz="1200">
                <a:solidFill>
                  <a:schemeClr val="dk1"/>
                </a:solidFill>
              </a:rPr>
              <a:t>: The water pressure felt when diving deep underwater.</a:t>
            </a:r>
            <a:endParaRPr sz="1200">
              <a:solidFill>
                <a:schemeClr val="dk1"/>
              </a:solidFill>
            </a:endParaRPr>
          </a:p>
        </p:txBody>
      </p:sp>
      <p:sp>
        <p:nvSpPr>
          <p:cNvPr id="780" name="Google Shape;780;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does </a:t>
            </a:r>
            <a:r>
              <a:rPr lang="en-US" sz="1200" b="1">
                <a:solidFill>
                  <a:schemeClr val="dk1"/>
                </a:solidFill>
                <a:latin typeface="Calibri"/>
                <a:ea typeface="Calibri"/>
                <a:cs typeface="Calibri"/>
                <a:sym typeface="Calibri"/>
              </a:rPr>
              <a:t>atmospheric pressure</a:t>
            </a:r>
            <a:r>
              <a:rPr lang="en-US" sz="1200">
                <a:solidFill>
                  <a:schemeClr val="dk1"/>
                </a:solidFill>
                <a:latin typeface="Calibri"/>
                <a:ea typeface="Calibri"/>
                <a:cs typeface="Calibri"/>
                <a:sym typeface="Calibri"/>
              </a:rPr>
              <a:t> impact my life?” from these four choices and drag and place it in the box below. </a:t>
            </a:r>
            <a:endParaRPr sz="1200">
              <a:solidFill>
                <a:schemeClr val="dk1"/>
              </a:solidFill>
            </a:endParaRPr>
          </a:p>
        </p:txBody>
      </p:sp>
      <p:sp>
        <p:nvSpPr>
          <p:cNvPr id="805" name="Google Shape;805;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2bc827f6790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g2bc827f6790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You chose “It regulates weather patterns” That is correct! This is an example of how </a:t>
            </a:r>
            <a:r>
              <a:rPr lang="en-US" sz="1200" b="1">
                <a:solidFill>
                  <a:schemeClr val="dk1"/>
                </a:solidFill>
                <a:latin typeface="Calibri"/>
                <a:ea typeface="Calibri"/>
                <a:cs typeface="Calibri"/>
                <a:sym typeface="Calibri"/>
              </a:rPr>
              <a:t>atmospheric pressure</a:t>
            </a:r>
            <a:r>
              <a:rPr lang="en-US" sz="1200">
                <a:solidFill>
                  <a:schemeClr val="dk1"/>
                </a:solidFill>
                <a:latin typeface="Calibri"/>
                <a:ea typeface="Calibri"/>
                <a:cs typeface="Calibri"/>
                <a:sym typeface="Calibri"/>
              </a:rPr>
              <a:t> impacts your life.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826" name="Google Shape;826;g2bc827f6790_0_1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n-US" sz="1200">
                <a:solidFill>
                  <a:schemeClr val="dk1"/>
                </a:solidFill>
              </a:rPr>
              <a:t>Here is the Frayer Model with a picture, definition, example, and a correct response to “how does</a:t>
            </a:r>
            <a:r>
              <a:rPr lang="en-US" sz="1200" b="1">
                <a:solidFill>
                  <a:schemeClr val="dk1"/>
                </a:solidFill>
              </a:rPr>
              <a:t> atmospheric pressure </a:t>
            </a:r>
            <a:r>
              <a:rPr lang="en-US" sz="1200">
                <a:solidFill>
                  <a:schemeClr val="dk1"/>
                </a:solidFill>
              </a:rPr>
              <a:t>impact my life?”: </a:t>
            </a:r>
            <a:r>
              <a:rPr lang="en-US" sz="1200">
                <a:solidFill>
                  <a:schemeClr val="dk1"/>
                </a:solidFill>
                <a:latin typeface="Calibri"/>
                <a:ea typeface="Calibri"/>
                <a:cs typeface="Calibri"/>
                <a:sym typeface="Calibri"/>
              </a:rPr>
              <a:t>It regulates weather patterns.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400"/>
              <a:buFont typeface="Arial"/>
              <a:buNone/>
            </a:pPr>
            <a:endParaRPr sz="1200">
              <a:solidFill>
                <a:schemeClr val="dk1"/>
              </a:solidFill>
              <a:latin typeface="Calibri"/>
              <a:ea typeface="Calibri"/>
              <a:cs typeface="Calibri"/>
              <a:sym typeface="Calibri"/>
            </a:endParaRPr>
          </a:p>
        </p:txBody>
      </p:sp>
      <p:sp>
        <p:nvSpPr>
          <p:cNvPr id="848" name="Google Shape;848;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874" name="Google Shape;874;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Atmosphere </a:t>
            </a:r>
            <a:r>
              <a:rPr lang="en-US"/>
              <a:t>is the layer of gases surrounding the Earth.</a:t>
            </a:r>
            <a:endParaRPr/>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lnSpc>
                <a:spcPct val="100000"/>
              </a:lnSpc>
              <a:spcBef>
                <a:spcPts val="0"/>
              </a:spcBef>
              <a:spcAft>
                <a:spcPts val="0"/>
              </a:spcAft>
              <a:buSzPts val="1400"/>
              <a:buNone/>
            </a:pPr>
            <a:endParaRPr/>
          </a:p>
        </p:txBody>
      </p:sp>
      <p:sp>
        <p:nvSpPr>
          <p:cNvPr id="240" name="Google Shape;24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bc827f6790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bc827f6790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Arial"/>
              <a:buNone/>
            </a:pPr>
            <a:r>
              <a:rPr lang="en-US" sz="1200" b="1" u="sng" dirty="0">
                <a:solidFill>
                  <a:schemeClr val="dk1"/>
                </a:solidFill>
                <a:latin typeface="Calibri"/>
                <a:ea typeface="Calibri"/>
                <a:cs typeface="Calibri"/>
                <a:sym typeface="Calibri"/>
              </a:rPr>
              <a:t>Atmospheric Pressure: </a:t>
            </a:r>
            <a:r>
              <a:rPr lang="en-US" sz="1200" dirty="0">
                <a:solidFill>
                  <a:srgbClr val="0D0D0D"/>
                </a:solidFill>
                <a:highlight>
                  <a:srgbClr val="FFFFFF"/>
                </a:highlight>
              </a:rPr>
              <a:t>The weight of all the air in the atmosphere pushing down on Earth's surface.</a:t>
            </a:r>
            <a:br>
              <a:rPr lang="en-US" sz="1200" dirty="0">
                <a:solidFill>
                  <a:srgbClr val="0D0D0D"/>
                </a:solidFill>
                <a:highlight>
                  <a:srgbClr val="FFFFFF"/>
                </a:highlight>
              </a:rPr>
            </a:b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p:txBody>
      </p:sp>
      <p:sp>
        <p:nvSpPr>
          <p:cNvPr id="571" name="Google Shape;571;g2bc827f6790_0_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583330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2bc827f6790_0_2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g2bc827f6790_0_2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rPr>
              <a:t>Let’s reflect once more on our big question. Our “big question” is: How do changes in air pressure affect the weather around us, and how does this impact our daily lives?</a:t>
            </a: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 </a:t>
            </a: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Does anyone have any additional examples to share that haven’t been discussed yet?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200">
              <a:solidFill>
                <a:schemeClr val="dk1"/>
              </a:solidFill>
            </a:endParaRPr>
          </a:p>
        </p:txBody>
      </p:sp>
      <p:sp>
        <p:nvSpPr>
          <p:cNvPr id="889" name="Google Shape;889;g2bc827f6790_0_2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Click the link above for a simulation to deepen your understanding of atmospheric pressure.</a:t>
            </a:r>
            <a:endParaRPr/>
          </a:p>
          <a:p>
            <a:pPr marL="0" marR="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chemeClr val="dk1"/>
              </a:buClr>
              <a:buSzPts val="1200"/>
              <a:buFont typeface="Calibri"/>
              <a:buNone/>
            </a:pPr>
            <a:r>
              <a:rPr lang="en-US"/>
              <a:t>Feedback: Providing a simulation activity is a great way to make science thinking visible. In this simulation…</a:t>
            </a:r>
            <a:endParaRPr/>
          </a:p>
          <a:p>
            <a:pPr marL="457200" lvl="0" indent="-298450" algn="l" rtl="0">
              <a:spcBef>
                <a:spcPts val="0"/>
              </a:spcBef>
              <a:spcAft>
                <a:spcPts val="0"/>
              </a:spcAft>
              <a:buSzPts val="1100"/>
              <a:buAutoNum type="arabicPeriod"/>
            </a:pPr>
            <a:r>
              <a:rPr lang="en-US"/>
              <a:t>Users can simulate launching weather balloons to explore the Earth's atmosphere.</a:t>
            </a:r>
            <a:endParaRPr/>
          </a:p>
          <a:p>
            <a:pPr marL="457200" lvl="0" indent="-298450" algn="l" rtl="0">
              <a:spcBef>
                <a:spcPts val="0"/>
              </a:spcBef>
              <a:spcAft>
                <a:spcPts val="0"/>
              </a:spcAft>
              <a:buSzPts val="1100"/>
              <a:buAutoNum type="arabicPeriod"/>
            </a:pPr>
            <a:r>
              <a:rPr lang="en-US"/>
              <a:t>Users can observe temperature changes with altitude in the troposphere.</a:t>
            </a:r>
            <a:endParaRPr/>
          </a:p>
          <a:p>
            <a:pPr marL="457200" lvl="0" indent="-298450" algn="l" rtl="0">
              <a:spcBef>
                <a:spcPts val="0"/>
              </a:spcBef>
              <a:spcAft>
                <a:spcPts val="0"/>
              </a:spcAft>
              <a:buSzPts val="1100"/>
              <a:buAutoNum type="arabicPeriod"/>
            </a:pPr>
            <a:r>
              <a:rPr lang="en-US"/>
              <a:t>Users analyze temperature and air pressure changes as the balloon ascends.</a:t>
            </a:r>
            <a:endParaRPr/>
          </a:p>
          <a:p>
            <a:pPr marL="457200" lvl="0" indent="-298450" algn="l" rtl="0">
              <a:spcBef>
                <a:spcPts val="0"/>
              </a:spcBef>
              <a:spcAft>
                <a:spcPts val="0"/>
              </a:spcAft>
              <a:buSzPts val="1100"/>
              <a:buAutoNum type="arabicPeriod"/>
            </a:pPr>
            <a:r>
              <a:rPr lang="en-US"/>
              <a:t>Prompts users to consider questions related to temperature, cloud formations, and atmospheric layering.</a:t>
            </a:r>
            <a:endParaRPr/>
          </a:p>
          <a:p>
            <a:pPr marL="457200" lvl="0" indent="-298450" algn="l" rtl="0">
              <a:spcBef>
                <a:spcPts val="0"/>
              </a:spcBef>
              <a:spcAft>
                <a:spcPts val="0"/>
              </a:spcAft>
              <a:buSzPts val="1100"/>
              <a:buAutoNum type="arabicPeriod"/>
            </a:pPr>
            <a:r>
              <a:rPr lang="en-US"/>
              <a:t>Aims to enhance understanding of atmospheric phenomena and scientific principles through interactive exploration.</a:t>
            </a:r>
            <a:endParaRPr/>
          </a:p>
          <a:p>
            <a:pPr marL="0" lvl="0" indent="0" algn="l" rtl="0">
              <a:lnSpc>
                <a:spcPct val="100000"/>
              </a:lnSpc>
              <a:spcBef>
                <a:spcPts val="0"/>
              </a:spcBef>
              <a:spcAft>
                <a:spcPts val="0"/>
              </a:spcAft>
              <a:buSzPts val="1400"/>
              <a:buNone/>
            </a:pPr>
            <a:endParaRPr/>
          </a:p>
        </p:txBody>
      </p:sp>
      <p:sp>
        <p:nvSpPr>
          <p:cNvPr id="898" name="Google Shape;898;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8" name="Google Shape;908;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909" name="Google Shape;909;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4" name="Google Shape;914;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Weather </a:t>
            </a:r>
            <a:r>
              <a:rPr lang="en-US"/>
              <a:t>is the condition of the atmosphere at a certain place and time. </a:t>
            </a:r>
            <a:endParaRPr/>
          </a:p>
          <a:p>
            <a:pPr marL="0" lvl="0" indent="0" algn="l" rtl="0">
              <a:lnSpc>
                <a:spcPct val="100000"/>
              </a:lnSpc>
              <a:spcBef>
                <a:spcPts val="0"/>
              </a:spcBef>
              <a:spcAft>
                <a:spcPts val="0"/>
              </a:spcAft>
              <a:buSzPts val="1400"/>
              <a:buNone/>
            </a:pPr>
            <a:endParaRPr/>
          </a:p>
        </p:txBody>
      </p:sp>
      <p:sp>
        <p:nvSpPr>
          <p:cNvPr id="248" name="Google Shape;24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ba9f2f8afc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2ba9f2f8afc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Temperature </a:t>
            </a:r>
            <a:r>
              <a:rPr lang="en-US"/>
              <a:t>is how hot or cold something is.</a:t>
            </a:r>
            <a:endParaRPr b="1"/>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lnSpc>
                <a:spcPct val="100000"/>
              </a:lnSpc>
              <a:spcBef>
                <a:spcPts val="0"/>
              </a:spcBef>
              <a:spcAft>
                <a:spcPts val="0"/>
              </a:spcAft>
              <a:buSzPts val="1400"/>
              <a:buNone/>
            </a:pPr>
            <a:endParaRPr/>
          </a:p>
        </p:txBody>
      </p:sp>
      <p:sp>
        <p:nvSpPr>
          <p:cNvPr id="256" name="Google Shape;256;g2ba9f2f8afc_0_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Altitude </a:t>
            </a:r>
            <a:r>
              <a:rPr lang="en-US">
                <a:solidFill>
                  <a:schemeClr val="dk1"/>
                </a:solidFill>
              </a:rPr>
              <a:t>is the height above sea level or the Earth’s surface. </a:t>
            </a:r>
            <a:endParaRPr sz="1300"/>
          </a:p>
          <a:p>
            <a:pPr marL="0" lvl="0" indent="0" algn="l" rtl="0">
              <a:lnSpc>
                <a:spcPct val="100000"/>
              </a:lnSpc>
              <a:spcBef>
                <a:spcPts val="0"/>
              </a:spcBef>
              <a:spcAft>
                <a:spcPts val="0"/>
              </a:spcAft>
              <a:buSzPts val="1400"/>
              <a:buNone/>
            </a:pPr>
            <a:endParaRPr/>
          </a:p>
        </p:txBody>
      </p:sp>
      <p:sp>
        <p:nvSpPr>
          <p:cNvPr id="264" name="Google Shape;26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65"/>
          <p:cNvSpPr txBox="1">
            <a:spLocks noGrp="1"/>
          </p:cNvSpPr>
          <p:nvPr>
            <p:ph type="ctrTitle"/>
          </p:nvPr>
        </p:nvSpPr>
        <p:spPr>
          <a:xfrm>
            <a:off x="233781" y="744575"/>
            <a:ext cx="639045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3900"/>
            </a:lvl1pPr>
            <a:lvl2pPr lvl="1" algn="ctr">
              <a:lnSpc>
                <a:spcPct val="100000"/>
              </a:lnSpc>
              <a:spcBef>
                <a:spcPts val="0"/>
              </a:spcBef>
              <a:spcAft>
                <a:spcPts val="0"/>
              </a:spcAft>
              <a:buSzPts val="5200"/>
              <a:buNone/>
              <a:defRPr sz="3900"/>
            </a:lvl2pPr>
            <a:lvl3pPr lvl="2" algn="ctr">
              <a:lnSpc>
                <a:spcPct val="100000"/>
              </a:lnSpc>
              <a:spcBef>
                <a:spcPts val="0"/>
              </a:spcBef>
              <a:spcAft>
                <a:spcPts val="0"/>
              </a:spcAft>
              <a:buSzPts val="5200"/>
              <a:buNone/>
              <a:defRPr sz="3900"/>
            </a:lvl3pPr>
            <a:lvl4pPr lvl="3" algn="ctr">
              <a:lnSpc>
                <a:spcPct val="100000"/>
              </a:lnSpc>
              <a:spcBef>
                <a:spcPts val="0"/>
              </a:spcBef>
              <a:spcAft>
                <a:spcPts val="0"/>
              </a:spcAft>
              <a:buSzPts val="5200"/>
              <a:buNone/>
              <a:defRPr sz="3900"/>
            </a:lvl4pPr>
            <a:lvl5pPr lvl="4" algn="ctr">
              <a:lnSpc>
                <a:spcPct val="100000"/>
              </a:lnSpc>
              <a:spcBef>
                <a:spcPts val="0"/>
              </a:spcBef>
              <a:spcAft>
                <a:spcPts val="0"/>
              </a:spcAft>
              <a:buSzPts val="5200"/>
              <a:buNone/>
              <a:defRPr sz="3900"/>
            </a:lvl5pPr>
            <a:lvl6pPr lvl="5" algn="ctr">
              <a:lnSpc>
                <a:spcPct val="100000"/>
              </a:lnSpc>
              <a:spcBef>
                <a:spcPts val="0"/>
              </a:spcBef>
              <a:spcAft>
                <a:spcPts val="0"/>
              </a:spcAft>
              <a:buSzPts val="5200"/>
              <a:buNone/>
              <a:defRPr sz="3900"/>
            </a:lvl6pPr>
            <a:lvl7pPr lvl="6" algn="ctr">
              <a:lnSpc>
                <a:spcPct val="100000"/>
              </a:lnSpc>
              <a:spcBef>
                <a:spcPts val="0"/>
              </a:spcBef>
              <a:spcAft>
                <a:spcPts val="0"/>
              </a:spcAft>
              <a:buSzPts val="5200"/>
              <a:buNone/>
              <a:defRPr sz="3900"/>
            </a:lvl7pPr>
            <a:lvl8pPr lvl="7" algn="ctr">
              <a:lnSpc>
                <a:spcPct val="100000"/>
              </a:lnSpc>
              <a:spcBef>
                <a:spcPts val="0"/>
              </a:spcBef>
              <a:spcAft>
                <a:spcPts val="0"/>
              </a:spcAft>
              <a:buSzPts val="5200"/>
              <a:buNone/>
              <a:defRPr sz="3900"/>
            </a:lvl8pPr>
            <a:lvl9pPr lvl="8" algn="ctr">
              <a:lnSpc>
                <a:spcPct val="100000"/>
              </a:lnSpc>
              <a:spcBef>
                <a:spcPts val="0"/>
              </a:spcBef>
              <a:spcAft>
                <a:spcPts val="0"/>
              </a:spcAft>
              <a:buSzPts val="5200"/>
              <a:buNone/>
              <a:defRPr sz="3900"/>
            </a:lvl9pPr>
          </a:lstStyle>
          <a:p>
            <a:endParaRPr/>
          </a:p>
        </p:txBody>
      </p:sp>
      <p:sp>
        <p:nvSpPr>
          <p:cNvPr id="11" name="Google Shape;11;p65"/>
          <p:cNvSpPr txBox="1">
            <a:spLocks noGrp="1"/>
          </p:cNvSpPr>
          <p:nvPr>
            <p:ph type="subTitle" idx="1"/>
          </p:nvPr>
        </p:nvSpPr>
        <p:spPr>
          <a:xfrm>
            <a:off x="233775" y="2834125"/>
            <a:ext cx="639045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65"/>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79"/>
          <p:cNvSpPr txBox="1">
            <a:spLocks noGrp="1"/>
          </p:cNvSpPr>
          <p:nvPr>
            <p:ph type="body" idx="1"/>
          </p:nvPr>
        </p:nvSpPr>
        <p:spPr>
          <a:xfrm>
            <a:off x="233775" y="4230575"/>
            <a:ext cx="44991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79"/>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80"/>
          <p:cNvSpPr txBox="1">
            <a:spLocks noGrp="1"/>
          </p:cNvSpPr>
          <p:nvPr>
            <p:ph type="title" hasCustomPrompt="1"/>
          </p:nvPr>
        </p:nvSpPr>
        <p:spPr>
          <a:xfrm>
            <a:off x="233775" y="1106125"/>
            <a:ext cx="639045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9000"/>
            </a:lvl1pPr>
            <a:lvl2pPr lvl="1" algn="ctr">
              <a:lnSpc>
                <a:spcPct val="100000"/>
              </a:lnSpc>
              <a:spcBef>
                <a:spcPts val="0"/>
              </a:spcBef>
              <a:spcAft>
                <a:spcPts val="0"/>
              </a:spcAft>
              <a:buSzPts val="12000"/>
              <a:buNone/>
              <a:defRPr sz="9000"/>
            </a:lvl2pPr>
            <a:lvl3pPr lvl="2" algn="ctr">
              <a:lnSpc>
                <a:spcPct val="100000"/>
              </a:lnSpc>
              <a:spcBef>
                <a:spcPts val="0"/>
              </a:spcBef>
              <a:spcAft>
                <a:spcPts val="0"/>
              </a:spcAft>
              <a:buSzPts val="12000"/>
              <a:buNone/>
              <a:defRPr sz="9000"/>
            </a:lvl3pPr>
            <a:lvl4pPr lvl="3" algn="ctr">
              <a:lnSpc>
                <a:spcPct val="100000"/>
              </a:lnSpc>
              <a:spcBef>
                <a:spcPts val="0"/>
              </a:spcBef>
              <a:spcAft>
                <a:spcPts val="0"/>
              </a:spcAft>
              <a:buSzPts val="12000"/>
              <a:buNone/>
              <a:defRPr sz="9000"/>
            </a:lvl4pPr>
            <a:lvl5pPr lvl="4" algn="ctr">
              <a:lnSpc>
                <a:spcPct val="100000"/>
              </a:lnSpc>
              <a:spcBef>
                <a:spcPts val="0"/>
              </a:spcBef>
              <a:spcAft>
                <a:spcPts val="0"/>
              </a:spcAft>
              <a:buSzPts val="12000"/>
              <a:buNone/>
              <a:defRPr sz="9000"/>
            </a:lvl5pPr>
            <a:lvl6pPr lvl="5" algn="ctr">
              <a:lnSpc>
                <a:spcPct val="100000"/>
              </a:lnSpc>
              <a:spcBef>
                <a:spcPts val="0"/>
              </a:spcBef>
              <a:spcAft>
                <a:spcPts val="0"/>
              </a:spcAft>
              <a:buSzPts val="12000"/>
              <a:buNone/>
              <a:defRPr sz="9000"/>
            </a:lvl6pPr>
            <a:lvl7pPr lvl="6" algn="ctr">
              <a:lnSpc>
                <a:spcPct val="100000"/>
              </a:lnSpc>
              <a:spcBef>
                <a:spcPts val="0"/>
              </a:spcBef>
              <a:spcAft>
                <a:spcPts val="0"/>
              </a:spcAft>
              <a:buSzPts val="12000"/>
              <a:buNone/>
              <a:defRPr sz="9000"/>
            </a:lvl7pPr>
            <a:lvl8pPr lvl="7" algn="ctr">
              <a:lnSpc>
                <a:spcPct val="100000"/>
              </a:lnSpc>
              <a:spcBef>
                <a:spcPts val="0"/>
              </a:spcBef>
              <a:spcAft>
                <a:spcPts val="0"/>
              </a:spcAft>
              <a:buSzPts val="12000"/>
              <a:buNone/>
              <a:defRPr sz="9000"/>
            </a:lvl8pPr>
            <a:lvl9pPr lvl="8" algn="ctr">
              <a:lnSpc>
                <a:spcPct val="100000"/>
              </a:lnSpc>
              <a:spcBef>
                <a:spcPts val="0"/>
              </a:spcBef>
              <a:spcAft>
                <a:spcPts val="0"/>
              </a:spcAft>
              <a:buSzPts val="12000"/>
              <a:buNone/>
              <a:defRPr sz="9000"/>
            </a:lvl9pPr>
          </a:lstStyle>
          <a:p>
            <a:r>
              <a:t>xx%</a:t>
            </a:r>
          </a:p>
        </p:txBody>
      </p:sp>
      <p:sp>
        <p:nvSpPr>
          <p:cNvPr id="48" name="Google Shape;48;p80"/>
          <p:cNvSpPr txBox="1">
            <a:spLocks noGrp="1"/>
          </p:cNvSpPr>
          <p:nvPr>
            <p:ph type="body" idx="1"/>
          </p:nvPr>
        </p:nvSpPr>
        <p:spPr>
          <a:xfrm>
            <a:off x="233775" y="3152225"/>
            <a:ext cx="639045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80"/>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68"/>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8"/>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8"/>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69"/>
          <p:cNvSpPr txBox="1">
            <a:spLocks noGrp="1"/>
          </p:cNvSpPr>
          <p:nvPr>
            <p:ph type="ctrTitle"/>
          </p:nvPr>
        </p:nvSpPr>
        <p:spPr>
          <a:xfrm>
            <a:off x="514350" y="1597819"/>
            <a:ext cx="58293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9"/>
          <p:cNvSpPr txBox="1">
            <a:spLocks noGrp="1"/>
          </p:cNvSpPr>
          <p:nvPr>
            <p:ph type="subTitle" idx="1"/>
          </p:nvPr>
        </p:nvSpPr>
        <p:spPr>
          <a:xfrm>
            <a:off x="1028700" y="2914650"/>
            <a:ext cx="48006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3200"/>
              <a:buNone/>
              <a:defRPr>
                <a:solidFill>
                  <a:srgbClr val="888888"/>
                </a:solidFill>
              </a:defRPr>
            </a:lvl1pPr>
            <a:lvl2pPr lvl="1" algn="ctr">
              <a:lnSpc>
                <a:spcPct val="100000"/>
              </a:lnSpc>
              <a:spcBef>
                <a:spcPts val="420"/>
              </a:spcBef>
              <a:spcAft>
                <a:spcPts val="0"/>
              </a:spcAft>
              <a:buClr>
                <a:srgbClr val="888888"/>
              </a:buClr>
              <a:buSzPts val="2800"/>
              <a:buNone/>
              <a:defRPr>
                <a:solidFill>
                  <a:srgbClr val="888888"/>
                </a:solidFill>
              </a:defRPr>
            </a:lvl2pPr>
            <a:lvl3pPr lvl="2" algn="ctr">
              <a:lnSpc>
                <a:spcPct val="100000"/>
              </a:lnSpc>
              <a:spcBef>
                <a:spcPts val="360"/>
              </a:spcBef>
              <a:spcAft>
                <a:spcPts val="0"/>
              </a:spcAft>
              <a:buClr>
                <a:srgbClr val="888888"/>
              </a:buClr>
              <a:buSzPts val="2400"/>
              <a:buNone/>
              <a:defRPr>
                <a:solidFill>
                  <a:srgbClr val="888888"/>
                </a:solidFill>
              </a:defRPr>
            </a:lvl3pPr>
            <a:lvl4pPr lvl="3" algn="ctr">
              <a:lnSpc>
                <a:spcPct val="100000"/>
              </a:lnSpc>
              <a:spcBef>
                <a:spcPts val="300"/>
              </a:spcBef>
              <a:spcAft>
                <a:spcPts val="0"/>
              </a:spcAft>
              <a:buClr>
                <a:srgbClr val="888888"/>
              </a:buClr>
              <a:buSzPts val="2000"/>
              <a:buNone/>
              <a:defRPr>
                <a:solidFill>
                  <a:srgbClr val="888888"/>
                </a:solidFill>
              </a:defRPr>
            </a:lvl4pPr>
            <a:lvl5pPr lvl="4" algn="ctr">
              <a:lnSpc>
                <a:spcPct val="100000"/>
              </a:lnSpc>
              <a:spcBef>
                <a:spcPts val="300"/>
              </a:spcBef>
              <a:spcAft>
                <a:spcPts val="0"/>
              </a:spcAft>
              <a:buClr>
                <a:srgbClr val="888888"/>
              </a:buClr>
              <a:buSzPts val="2000"/>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a:endParaRPr/>
          </a:p>
        </p:txBody>
      </p:sp>
      <p:sp>
        <p:nvSpPr>
          <p:cNvPr id="63" name="Google Shape;63;p69"/>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9"/>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9"/>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70"/>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0"/>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70"/>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0"/>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71"/>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71"/>
          <p:cNvSpPr txBox="1">
            <a:spLocks noGrp="1"/>
          </p:cNvSpPr>
          <p:nvPr>
            <p:ph type="body" idx="1"/>
          </p:nvPr>
        </p:nvSpPr>
        <p:spPr>
          <a:xfrm>
            <a:off x="342900" y="1200150"/>
            <a:ext cx="61722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70"/>
              </a:spcBef>
              <a:spcAft>
                <a:spcPts val="0"/>
              </a:spcAft>
              <a:buClr>
                <a:schemeClr val="dk1"/>
              </a:buClr>
              <a:buSzPts val="1800"/>
              <a:buChar char="•"/>
              <a:defRPr/>
            </a:lvl1pPr>
            <a:lvl2pPr marL="914400" lvl="1" indent="-342900" algn="l">
              <a:lnSpc>
                <a:spcPct val="100000"/>
              </a:lnSpc>
              <a:spcBef>
                <a:spcPts val="270"/>
              </a:spcBef>
              <a:spcAft>
                <a:spcPts val="0"/>
              </a:spcAft>
              <a:buClr>
                <a:schemeClr val="dk1"/>
              </a:buClr>
              <a:buSzPts val="1800"/>
              <a:buChar char="–"/>
              <a:defRPr/>
            </a:lvl2pPr>
            <a:lvl3pPr marL="1371600" lvl="2" indent="-342900" algn="l">
              <a:lnSpc>
                <a:spcPct val="100000"/>
              </a:lnSpc>
              <a:spcBef>
                <a:spcPts val="270"/>
              </a:spcBef>
              <a:spcAft>
                <a:spcPts val="0"/>
              </a:spcAft>
              <a:buClr>
                <a:schemeClr val="dk1"/>
              </a:buClr>
              <a:buSzPts val="1800"/>
              <a:buChar char="•"/>
              <a:defRPr/>
            </a:lvl3pPr>
            <a:lvl4pPr marL="1828800" lvl="3" indent="-342900" algn="l">
              <a:lnSpc>
                <a:spcPct val="100000"/>
              </a:lnSpc>
              <a:spcBef>
                <a:spcPts val="270"/>
              </a:spcBef>
              <a:spcAft>
                <a:spcPts val="0"/>
              </a:spcAft>
              <a:buClr>
                <a:schemeClr val="dk1"/>
              </a:buClr>
              <a:buSzPts val="1800"/>
              <a:buChar char="–"/>
              <a:defRPr/>
            </a:lvl4pPr>
            <a:lvl5pPr marL="2286000" lvl="4" indent="-342900" algn="l">
              <a:lnSpc>
                <a:spcPct val="100000"/>
              </a:lnSpc>
              <a:spcBef>
                <a:spcPts val="270"/>
              </a:spcBef>
              <a:spcAft>
                <a:spcPts val="0"/>
              </a:spcAft>
              <a:buClr>
                <a:schemeClr val="dk1"/>
              </a:buClr>
              <a:buSzPts val="1800"/>
              <a:buChar char="»"/>
              <a:defRPr/>
            </a:lvl5pPr>
            <a:lvl6pPr marL="2743200" lvl="5" indent="-342900" algn="l">
              <a:lnSpc>
                <a:spcPct val="100000"/>
              </a:lnSpc>
              <a:spcBef>
                <a:spcPts val="270"/>
              </a:spcBef>
              <a:spcAft>
                <a:spcPts val="0"/>
              </a:spcAft>
              <a:buClr>
                <a:schemeClr val="dk1"/>
              </a:buClr>
              <a:buSzPts val="1800"/>
              <a:buChar char="•"/>
              <a:defRPr/>
            </a:lvl6pPr>
            <a:lvl7pPr marL="3200400" lvl="6" indent="-342900" algn="l">
              <a:lnSpc>
                <a:spcPct val="100000"/>
              </a:lnSpc>
              <a:spcBef>
                <a:spcPts val="270"/>
              </a:spcBef>
              <a:spcAft>
                <a:spcPts val="0"/>
              </a:spcAft>
              <a:buClr>
                <a:schemeClr val="dk1"/>
              </a:buClr>
              <a:buSzPts val="1800"/>
              <a:buChar char="•"/>
              <a:defRPr/>
            </a:lvl7pPr>
            <a:lvl8pPr marL="3657600" lvl="7" indent="-342900" algn="l">
              <a:lnSpc>
                <a:spcPct val="100000"/>
              </a:lnSpc>
              <a:spcBef>
                <a:spcPts val="270"/>
              </a:spcBef>
              <a:spcAft>
                <a:spcPts val="0"/>
              </a:spcAft>
              <a:buClr>
                <a:schemeClr val="dk1"/>
              </a:buClr>
              <a:buSzPts val="1800"/>
              <a:buChar char="•"/>
              <a:defRPr/>
            </a:lvl8pPr>
            <a:lvl9pPr marL="4114800" lvl="8" indent="-342900" algn="l">
              <a:lnSpc>
                <a:spcPct val="100000"/>
              </a:lnSpc>
              <a:spcBef>
                <a:spcPts val="270"/>
              </a:spcBef>
              <a:spcAft>
                <a:spcPts val="0"/>
              </a:spcAft>
              <a:buClr>
                <a:schemeClr val="dk1"/>
              </a:buClr>
              <a:buSzPts val="1800"/>
              <a:buChar char="•"/>
              <a:defRPr/>
            </a:lvl9pPr>
          </a:lstStyle>
          <a:p>
            <a:endParaRPr/>
          </a:p>
        </p:txBody>
      </p:sp>
      <p:sp>
        <p:nvSpPr>
          <p:cNvPr id="74" name="Google Shape;74;p71"/>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1"/>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1"/>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81"/>
          <p:cNvSpPr txBox="1">
            <a:spLocks noGrp="1"/>
          </p:cNvSpPr>
          <p:nvPr>
            <p:ph type="title"/>
          </p:nvPr>
        </p:nvSpPr>
        <p:spPr>
          <a:xfrm>
            <a:off x="1344216" y="3600450"/>
            <a:ext cx="41148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81"/>
          <p:cNvSpPr>
            <a:spLocks noGrp="1"/>
          </p:cNvSpPr>
          <p:nvPr>
            <p:ph type="pic" idx="2"/>
          </p:nvPr>
        </p:nvSpPr>
        <p:spPr>
          <a:xfrm>
            <a:off x="1344216" y="459581"/>
            <a:ext cx="4114800" cy="3086100"/>
          </a:xfrm>
          <a:prstGeom prst="rect">
            <a:avLst/>
          </a:prstGeom>
          <a:noFill/>
          <a:ln>
            <a:noFill/>
          </a:ln>
        </p:spPr>
      </p:sp>
      <p:sp>
        <p:nvSpPr>
          <p:cNvPr id="80" name="Google Shape;80;p81"/>
          <p:cNvSpPr txBox="1">
            <a:spLocks noGrp="1"/>
          </p:cNvSpPr>
          <p:nvPr>
            <p:ph type="body" idx="1"/>
          </p:nvPr>
        </p:nvSpPr>
        <p:spPr>
          <a:xfrm>
            <a:off x="1344216" y="4025504"/>
            <a:ext cx="41148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10"/>
              </a:spcBef>
              <a:spcAft>
                <a:spcPts val="0"/>
              </a:spcAft>
              <a:buClr>
                <a:schemeClr val="dk1"/>
              </a:buClr>
              <a:buSzPts val="1400"/>
              <a:buNone/>
              <a:defRPr sz="1050"/>
            </a:lvl1pPr>
            <a:lvl2pPr marL="914400" lvl="1" indent="-228600" algn="l">
              <a:lnSpc>
                <a:spcPct val="100000"/>
              </a:lnSpc>
              <a:spcBef>
                <a:spcPts val="180"/>
              </a:spcBef>
              <a:spcAft>
                <a:spcPts val="0"/>
              </a:spcAft>
              <a:buClr>
                <a:schemeClr val="dk1"/>
              </a:buClr>
              <a:buSzPts val="1200"/>
              <a:buNone/>
              <a:defRPr sz="900"/>
            </a:lvl2pPr>
            <a:lvl3pPr marL="1371600" lvl="2" indent="-228600" algn="l">
              <a:lnSpc>
                <a:spcPct val="100000"/>
              </a:lnSpc>
              <a:spcBef>
                <a:spcPts val="150"/>
              </a:spcBef>
              <a:spcAft>
                <a:spcPts val="0"/>
              </a:spcAft>
              <a:buClr>
                <a:schemeClr val="dk1"/>
              </a:buClr>
              <a:buSzPts val="1000"/>
              <a:buNone/>
              <a:defRPr sz="750"/>
            </a:lvl3pPr>
            <a:lvl4pPr marL="1828800" lvl="3" indent="-228600" algn="l">
              <a:lnSpc>
                <a:spcPct val="100000"/>
              </a:lnSpc>
              <a:spcBef>
                <a:spcPts val="135"/>
              </a:spcBef>
              <a:spcAft>
                <a:spcPts val="0"/>
              </a:spcAft>
              <a:buClr>
                <a:schemeClr val="dk1"/>
              </a:buClr>
              <a:buSzPts val="900"/>
              <a:buNone/>
              <a:defRPr sz="675"/>
            </a:lvl4pPr>
            <a:lvl5pPr marL="2286000" lvl="4" indent="-228600" algn="l">
              <a:lnSpc>
                <a:spcPct val="100000"/>
              </a:lnSpc>
              <a:spcBef>
                <a:spcPts val="135"/>
              </a:spcBef>
              <a:spcAft>
                <a:spcPts val="0"/>
              </a:spcAft>
              <a:buClr>
                <a:schemeClr val="dk1"/>
              </a:buClr>
              <a:buSzPts val="900"/>
              <a:buNone/>
              <a:defRPr sz="675"/>
            </a:lvl5pPr>
            <a:lvl6pPr marL="2743200" lvl="5" indent="-228600" algn="l">
              <a:lnSpc>
                <a:spcPct val="100000"/>
              </a:lnSpc>
              <a:spcBef>
                <a:spcPts val="135"/>
              </a:spcBef>
              <a:spcAft>
                <a:spcPts val="0"/>
              </a:spcAft>
              <a:buClr>
                <a:schemeClr val="dk1"/>
              </a:buClr>
              <a:buSzPts val="900"/>
              <a:buNone/>
              <a:defRPr sz="675"/>
            </a:lvl6pPr>
            <a:lvl7pPr marL="3200400" lvl="6" indent="-228600" algn="l">
              <a:lnSpc>
                <a:spcPct val="100000"/>
              </a:lnSpc>
              <a:spcBef>
                <a:spcPts val="135"/>
              </a:spcBef>
              <a:spcAft>
                <a:spcPts val="0"/>
              </a:spcAft>
              <a:buClr>
                <a:schemeClr val="dk1"/>
              </a:buClr>
              <a:buSzPts val="900"/>
              <a:buNone/>
              <a:defRPr sz="675"/>
            </a:lvl7pPr>
            <a:lvl8pPr marL="3657600" lvl="7" indent="-228600" algn="l">
              <a:lnSpc>
                <a:spcPct val="100000"/>
              </a:lnSpc>
              <a:spcBef>
                <a:spcPts val="135"/>
              </a:spcBef>
              <a:spcAft>
                <a:spcPts val="0"/>
              </a:spcAft>
              <a:buClr>
                <a:schemeClr val="dk1"/>
              </a:buClr>
              <a:buSzPts val="900"/>
              <a:buNone/>
              <a:defRPr sz="675"/>
            </a:lvl8pPr>
            <a:lvl9pPr marL="4114800" lvl="8" indent="-228600" algn="l">
              <a:lnSpc>
                <a:spcPct val="100000"/>
              </a:lnSpc>
              <a:spcBef>
                <a:spcPts val="135"/>
              </a:spcBef>
              <a:spcAft>
                <a:spcPts val="0"/>
              </a:spcAft>
              <a:buClr>
                <a:schemeClr val="dk1"/>
              </a:buClr>
              <a:buSzPts val="900"/>
              <a:buNone/>
              <a:defRPr sz="675"/>
            </a:lvl9pPr>
          </a:lstStyle>
          <a:p>
            <a:endParaRPr/>
          </a:p>
        </p:txBody>
      </p:sp>
      <p:sp>
        <p:nvSpPr>
          <p:cNvPr id="81" name="Google Shape;81;p81"/>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1"/>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81"/>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p82"/>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82"/>
          <p:cNvSpPr txBox="1">
            <a:spLocks noGrp="1"/>
          </p:cNvSpPr>
          <p:nvPr>
            <p:ph type="body" idx="1"/>
          </p:nvPr>
        </p:nvSpPr>
        <p:spPr>
          <a:xfrm>
            <a:off x="342900" y="1200150"/>
            <a:ext cx="302895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420"/>
              </a:spcBef>
              <a:spcAft>
                <a:spcPts val="0"/>
              </a:spcAft>
              <a:buClr>
                <a:schemeClr val="dk1"/>
              </a:buClr>
              <a:buSzPts val="2800"/>
              <a:buChar char="•"/>
              <a:defRPr sz="2100"/>
            </a:lvl1pPr>
            <a:lvl2pPr marL="914400" lvl="1" indent="-381000" algn="l">
              <a:lnSpc>
                <a:spcPct val="100000"/>
              </a:lnSpc>
              <a:spcBef>
                <a:spcPts val="360"/>
              </a:spcBef>
              <a:spcAft>
                <a:spcPts val="0"/>
              </a:spcAft>
              <a:buClr>
                <a:schemeClr val="dk1"/>
              </a:buClr>
              <a:buSzPts val="2400"/>
              <a:buChar char="–"/>
              <a:defRPr sz="1800"/>
            </a:lvl2pPr>
            <a:lvl3pPr marL="1371600" lvl="2" indent="-355600" algn="l">
              <a:lnSpc>
                <a:spcPct val="100000"/>
              </a:lnSpc>
              <a:spcBef>
                <a:spcPts val="300"/>
              </a:spcBef>
              <a:spcAft>
                <a:spcPts val="0"/>
              </a:spcAft>
              <a:buClr>
                <a:schemeClr val="dk1"/>
              </a:buClr>
              <a:buSzPts val="2000"/>
              <a:buChar char="•"/>
              <a:defRPr sz="1500"/>
            </a:lvl3pPr>
            <a:lvl4pPr marL="1828800" lvl="3" indent="-342900" algn="l">
              <a:lnSpc>
                <a:spcPct val="100000"/>
              </a:lnSpc>
              <a:spcBef>
                <a:spcPts val="270"/>
              </a:spcBef>
              <a:spcAft>
                <a:spcPts val="0"/>
              </a:spcAft>
              <a:buClr>
                <a:schemeClr val="dk1"/>
              </a:buClr>
              <a:buSzPts val="1800"/>
              <a:buChar char="–"/>
              <a:defRPr sz="1350"/>
            </a:lvl4pPr>
            <a:lvl5pPr marL="2286000" lvl="4" indent="-342900" algn="l">
              <a:lnSpc>
                <a:spcPct val="100000"/>
              </a:lnSpc>
              <a:spcBef>
                <a:spcPts val="270"/>
              </a:spcBef>
              <a:spcAft>
                <a:spcPts val="0"/>
              </a:spcAft>
              <a:buClr>
                <a:schemeClr val="dk1"/>
              </a:buClr>
              <a:buSzPts val="1800"/>
              <a:buChar char="»"/>
              <a:defRPr sz="1350"/>
            </a:lvl5pPr>
            <a:lvl6pPr marL="2743200" lvl="5" indent="-342900" algn="l">
              <a:lnSpc>
                <a:spcPct val="100000"/>
              </a:lnSpc>
              <a:spcBef>
                <a:spcPts val="270"/>
              </a:spcBef>
              <a:spcAft>
                <a:spcPts val="0"/>
              </a:spcAft>
              <a:buClr>
                <a:schemeClr val="dk1"/>
              </a:buClr>
              <a:buSzPts val="1800"/>
              <a:buChar char="•"/>
              <a:defRPr sz="1350"/>
            </a:lvl6pPr>
            <a:lvl7pPr marL="3200400" lvl="6" indent="-342900" algn="l">
              <a:lnSpc>
                <a:spcPct val="100000"/>
              </a:lnSpc>
              <a:spcBef>
                <a:spcPts val="270"/>
              </a:spcBef>
              <a:spcAft>
                <a:spcPts val="0"/>
              </a:spcAft>
              <a:buClr>
                <a:schemeClr val="dk1"/>
              </a:buClr>
              <a:buSzPts val="1800"/>
              <a:buChar char="•"/>
              <a:defRPr sz="1350"/>
            </a:lvl7pPr>
            <a:lvl8pPr marL="3657600" lvl="7" indent="-342900" algn="l">
              <a:lnSpc>
                <a:spcPct val="100000"/>
              </a:lnSpc>
              <a:spcBef>
                <a:spcPts val="270"/>
              </a:spcBef>
              <a:spcAft>
                <a:spcPts val="0"/>
              </a:spcAft>
              <a:buClr>
                <a:schemeClr val="dk1"/>
              </a:buClr>
              <a:buSzPts val="1800"/>
              <a:buChar char="•"/>
              <a:defRPr sz="1350"/>
            </a:lvl8pPr>
            <a:lvl9pPr marL="4114800" lvl="8" indent="-342900" algn="l">
              <a:lnSpc>
                <a:spcPct val="100000"/>
              </a:lnSpc>
              <a:spcBef>
                <a:spcPts val="270"/>
              </a:spcBef>
              <a:spcAft>
                <a:spcPts val="0"/>
              </a:spcAft>
              <a:buClr>
                <a:schemeClr val="dk1"/>
              </a:buClr>
              <a:buSzPts val="1800"/>
              <a:buChar char="•"/>
              <a:defRPr sz="1350"/>
            </a:lvl9pPr>
          </a:lstStyle>
          <a:p>
            <a:endParaRPr/>
          </a:p>
        </p:txBody>
      </p:sp>
      <p:sp>
        <p:nvSpPr>
          <p:cNvPr id="87" name="Google Shape;87;p82"/>
          <p:cNvSpPr txBox="1">
            <a:spLocks noGrp="1"/>
          </p:cNvSpPr>
          <p:nvPr>
            <p:ph type="body" idx="2"/>
          </p:nvPr>
        </p:nvSpPr>
        <p:spPr>
          <a:xfrm>
            <a:off x="3486150" y="1200150"/>
            <a:ext cx="302895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420"/>
              </a:spcBef>
              <a:spcAft>
                <a:spcPts val="0"/>
              </a:spcAft>
              <a:buClr>
                <a:schemeClr val="dk1"/>
              </a:buClr>
              <a:buSzPts val="2800"/>
              <a:buChar char="•"/>
              <a:defRPr sz="2100"/>
            </a:lvl1pPr>
            <a:lvl2pPr marL="914400" lvl="1" indent="-381000" algn="l">
              <a:lnSpc>
                <a:spcPct val="100000"/>
              </a:lnSpc>
              <a:spcBef>
                <a:spcPts val="360"/>
              </a:spcBef>
              <a:spcAft>
                <a:spcPts val="0"/>
              </a:spcAft>
              <a:buClr>
                <a:schemeClr val="dk1"/>
              </a:buClr>
              <a:buSzPts val="2400"/>
              <a:buChar char="–"/>
              <a:defRPr sz="1800"/>
            </a:lvl2pPr>
            <a:lvl3pPr marL="1371600" lvl="2" indent="-355600" algn="l">
              <a:lnSpc>
                <a:spcPct val="100000"/>
              </a:lnSpc>
              <a:spcBef>
                <a:spcPts val="300"/>
              </a:spcBef>
              <a:spcAft>
                <a:spcPts val="0"/>
              </a:spcAft>
              <a:buClr>
                <a:schemeClr val="dk1"/>
              </a:buClr>
              <a:buSzPts val="2000"/>
              <a:buChar char="•"/>
              <a:defRPr sz="1500"/>
            </a:lvl3pPr>
            <a:lvl4pPr marL="1828800" lvl="3" indent="-342900" algn="l">
              <a:lnSpc>
                <a:spcPct val="100000"/>
              </a:lnSpc>
              <a:spcBef>
                <a:spcPts val="270"/>
              </a:spcBef>
              <a:spcAft>
                <a:spcPts val="0"/>
              </a:spcAft>
              <a:buClr>
                <a:schemeClr val="dk1"/>
              </a:buClr>
              <a:buSzPts val="1800"/>
              <a:buChar char="–"/>
              <a:defRPr sz="1350"/>
            </a:lvl4pPr>
            <a:lvl5pPr marL="2286000" lvl="4" indent="-342900" algn="l">
              <a:lnSpc>
                <a:spcPct val="100000"/>
              </a:lnSpc>
              <a:spcBef>
                <a:spcPts val="270"/>
              </a:spcBef>
              <a:spcAft>
                <a:spcPts val="0"/>
              </a:spcAft>
              <a:buClr>
                <a:schemeClr val="dk1"/>
              </a:buClr>
              <a:buSzPts val="1800"/>
              <a:buChar char="»"/>
              <a:defRPr sz="1350"/>
            </a:lvl5pPr>
            <a:lvl6pPr marL="2743200" lvl="5" indent="-342900" algn="l">
              <a:lnSpc>
                <a:spcPct val="100000"/>
              </a:lnSpc>
              <a:spcBef>
                <a:spcPts val="270"/>
              </a:spcBef>
              <a:spcAft>
                <a:spcPts val="0"/>
              </a:spcAft>
              <a:buClr>
                <a:schemeClr val="dk1"/>
              </a:buClr>
              <a:buSzPts val="1800"/>
              <a:buChar char="•"/>
              <a:defRPr sz="1350"/>
            </a:lvl6pPr>
            <a:lvl7pPr marL="3200400" lvl="6" indent="-342900" algn="l">
              <a:lnSpc>
                <a:spcPct val="100000"/>
              </a:lnSpc>
              <a:spcBef>
                <a:spcPts val="270"/>
              </a:spcBef>
              <a:spcAft>
                <a:spcPts val="0"/>
              </a:spcAft>
              <a:buClr>
                <a:schemeClr val="dk1"/>
              </a:buClr>
              <a:buSzPts val="1800"/>
              <a:buChar char="•"/>
              <a:defRPr sz="1350"/>
            </a:lvl7pPr>
            <a:lvl8pPr marL="3657600" lvl="7" indent="-342900" algn="l">
              <a:lnSpc>
                <a:spcPct val="100000"/>
              </a:lnSpc>
              <a:spcBef>
                <a:spcPts val="270"/>
              </a:spcBef>
              <a:spcAft>
                <a:spcPts val="0"/>
              </a:spcAft>
              <a:buClr>
                <a:schemeClr val="dk1"/>
              </a:buClr>
              <a:buSzPts val="1800"/>
              <a:buChar char="•"/>
              <a:defRPr sz="1350"/>
            </a:lvl8pPr>
            <a:lvl9pPr marL="4114800" lvl="8" indent="-342900" algn="l">
              <a:lnSpc>
                <a:spcPct val="100000"/>
              </a:lnSpc>
              <a:spcBef>
                <a:spcPts val="270"/>
              </a:spcBef>
              <a:spcAft>
                <a:spcPts val="0"/>
              </a:spcAft>
              <a:buClr>
                <a:schemeClr val="dk1"/>
              </a:buClr>
              <a:buSzPts val="1800"/>
              <a:buChar char="•"/>
              <a:defRPr sz="1350"/>
            </a:lvl9pPr>
          </a:lstStyle>
          <a:p>
            <a:endParaRPr/>
          </a:p>
        </p:txBody>
      </p:sp>
      <p:sp>
        <p:nvSpPr>
          <p:cNvPr id="88" name="Google Shape;88;p82"/>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82"/>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82"/>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
        <p:cNvGrpSpPr/>
        <p:nvPr/>
      </p:nvGrpSpPr>
      <p:grpSpPr>
        <a:xfrm>
          <a:off x="0" y="0"/>
          <a:ext cx="0" cy="0"/>
          <a:chOff x="0" y="0"/>
          <a:chExt cx="0" cy="0"/>
        </a:xfrm>
      </p:grpSpPr>
      <p:sp>
        <p:nvSpPr>
          <p:cNvPr id="92" name="Google Shape;92;p83"/>
          <p:cNvSpPr txBox="1">
            <a:spLocks noGrp="1"/>
          </p:cNvSpPr>
          <p:nvPr>
            <p:ph type="title"/>
          </p:nvPr>
        </p:nvSpPr>
        <p:spPr>
          <a:xfrm>
            <a:off x="541735" y="3305175"/>
            <a:ext cx="58293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83"/>
          <p:cNvSpPr txBox="1">
            <a:spLocks noGrp="1"/>
          </p:cNvSpPr>
          <p:nvPr>
            <p:ph type="body" idx="1"/>
          </p:nvPr>
        </p:nvSpPr>
        <p:spPr>
          <a:xfrm>
            <a:off x="541735" y="2180035"/>
            <a:ext cx="5829300" cy="11253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00"/>
              </a:spcBef>
              <a:spcAft>
                <a:spcPts val="0"/>
              </a:spcAft>
              <a:buClr>
                <a:srgbClr val="888888"/>
              </a:buClr>
              <a:buSzPts val="2000"/>
              <a:buNone/>
              <a:defRPr sz="1500">
                <a:solidFill>
                  <a:srgbClr val="888888"/>
                </a:solidFill>
              </a:defRPr>
            </a:lvl1pPr>
            <a:lvl2pPr marL="914400" lvl="1" indent="-228600" algn="l">
              <a:lnSpc>
                <a:spcPct val="100000"/>
              </a:lnSpc>
              <a:spcBef>
                <a:spcPts val="270"/>
              </a:spcBef>
              <a:spcAft>
                <a:spcPts val="0"/>
              </a:spcAft>
              <a:buClr>
                <a:srgbClr val="888888"/>
              </a:buClr>
              <a:buSzPts val="1800"/>
              <a:buNone/>
              <a:defRPr sz="1350">
                <a:solidFill>
                  <a:srgbClr val="888888"/>
                </a:solidFill>
              </a:defRPr>
            </a:lvl2pPr>
            <a:lvl3pPr marL="1371600" lvl="2" indent="-228600" algn="l">
              <a:lnSpc>
                <a:spcPct val="100000"/>
              </a:lnSpc>
              <a:spcBef>
                <a:spcPts val="240"/>
              </a:spcBef>
              <a:spcAft>
                <a:spcPts val="0"/>
              </a:spcAft>
              <a:buClr>
                <a:srgbClr val="888888"/>
              </a:buClr>
              <a:buSzPts val="1600"/>
              <a:buNone/>
              <a:defRPr sz="1200">
                <a:solidFill>
                  <a:srgbClr val="888888"/>
                </a:solidFill>
              </a:defRPr>
            </a:lvl3pPr>
            <a:lvl4pPr marL="1828800" lvl="3" indent="-228600" algn="l">
              <a:lnSpc>
                <a:spcPct val="100000"/>
              </a:lnSpc>
              <a:spcBef>
                <a:spcPts val="210"/>
              </a:spcBef>
              <a:spcAft>
                <a:spcPts val="0"/>
              </a:spcAft>
              <a:buClr>
                <a:srgbClr val="888888"/>
              </a:buClr>
              <a:buSzPts val="1400"/>
              <a:buNone/>
              <a:defRPr sz="1050">
                <a:solidFill>
                  <a:srgbClr val="888888"/>
                </a:solidFill>
              </a:defRPr>
            </a:lvl4pPr>
            <a:lvl5pPr marL="2286000" lvl="4" indent="-228600" algn="l">
              <a:lnSpc>
                <a:spcPct val="100000"/>
              </a:lnSpc>
              <a:spcBef>
                <a:spcPts val="210"/>
              </a:spcBef>
              <a:spcAft>
                <a:spcPts val="0"/>
              </a:spcAft>
              <a:buClr>
                <a:srgbClr val="888888"/>
              </a:buClr>
              <a:buSzPts val="1400"/>
              <a:buNone/>
              <a:defRPr sz="1050">
                <a:solidFill>
                  <a:srgbClr val="888888"/>
                </a:solidFill>
              </a:defRPr>
            </a:lvl5pPr>
            <a:lvl6pPr marL="2743200" lvl="5" indent="-228600" algn="l">
              <a:lnSpc>
                <a:spcPct val="100000"/>
              </a:lnSpc>
              <a:spcBef>
                <a:spcPts val="210"/>
              </a:spcBef>
              <a:spcAft>
                <a:spcPts val="0"/>
              </a:spcAft>
              <a:buClr>
                <a:srgbClr val="888888"/>
              </a:buClr>
              <a:buSzPts val="1400"/>
              <a:buNone/>
              <a:defRPr sz="1050">
                <a:solidFill>
                  <a:srgbClr val="888888"/>
                </a:solidFill>
              </a:defRPr>
            </a:lvl6pPr>
            <a:lvl7pPr marL="3200400" lvl="6" indent="-228600" algn="l">
              <a:lnSpc>
                <a:spcPct val="100000"/>
              </a:lnSpc>
              <a:spcBef>
                <a:spcPts val="210"/>
              </a:spcBef>
              <a:spcAft>
                <a:spcPts val="0"/>
              </a:spcAft>
              <a:buClr>
                <a:srgbClr val="888888"/>
              </a:buClr>
              <a:buSzPts val="1400"/>
              <a:buNone/>
              <a:defRPr sz="1050">
                <a:solidFill>
                  <a:srgbClr val="888888"/>
                </a:solidFill>
              </a:defRPr>
            </a:lvl7pPr>
            <a:lvl8pPr marL="3657600" lvl="7" indent="-228600" algn="l">
              <a:lnSpc>
                <a:spcPct val="100000"/>
              </a:lnSpc>
              <a:spcBef>
                <a:spcPts val="210"/>
              </a:spcBef>
              <a:spcAft>
                <a:spcPts val="0"/>
              </a:spcAft>
              <a:buClr>
                <a:srgbClr val="888888"/>
              </a:buClr>
              <a:buSzPts val="1400"/>
              <a:buNone/>
              <a:defRPr sz="1050">
                <a:solidFill>
                  <a:srgbClr val="888888"/>
                </a:solidFill>
              </a:defRPr>
            </a:lvl8pPr>
            <a:lvl9pPr marL="4114800" lvl="8" indent="-228600" algn="l">
              <a:lnSpc>
                <a:spcPct val="100000"/>
              </a:lnSpc>
              <a:spcBef>
                <a:spcPts val="210"/>
              </a:spcBef>
              <a:spcAft>
                <a:spcPts val="0"/>
              </a:spcAft>
              <a:buClr>
                <a:srgbClr val="888888"/>
              </a:buClr>
              <a:buSzPts val="1400"/>
              <a:buNone/>
              <a:defRPr sz="1050">
                <a:solidFill>
                  <a:srgbClr val="888888"/>
                </a:solidFill>
              </a:defRPr>
            </a:lvl9pPr>
          </a:lstStyle>
          <a:p>
            <a:endParaRPr/>
          </a:p>
        </p:txBody>
      </p:sp>
      <p:sp>
        <p:nvSpPr>
          <p:cNvPr id="94" name="Google Shape;94;p83"/>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83"/>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83"/>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
        <p:cNvGrpSpPr/>
        <p:nvPr/>
      </p:nvGrpSpPr>
      <p:grpSpPr>
        <a:xfrm>
          <a:off x="0" y="0"/>
          <a:ext cx="0" cy="0"/>
          <a:chOff x="0" y="0"/>
          <a:chExt cx="0" cy="0"/>
        </a:xfrm>
      </p:grpSpPr>
      <p:sp>
        <p:nvSpPr>
          <p:cNvPr id="98" name="Google Shape;98;p84"/>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84"/>
          <p:cNvSpPr txBox="1">
            <a:spLocks noGrp="1"/>
          </p:cNvSpPr>
          <p:nvPr>
            <p:ph type="body" idx="1"/>
          </p:nvPr>
        </p:nvSpPr>
        <p:spPr>
          <a:xfrm>
            <a:off x="342900" y="1151335"/>
            <a:ext cx="3030075" cy="480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60"/>
              </a:spcBef>
              <a:spcAft>
                <a:spcPts val="0"/>
              </a:spcAft>
              <a:buClr>
                <a:schemeClr val="dk1"/>
              </a:buClr>
              <a:buSzPts val="2400"/>
              <a:buNone/>
              <a:defRPr sz="1800" b="1"/>
            </a:lvl1pPr>
            <a:lvl2pPr marL="914400" lvl="1" indent="-228600" algn="l">
              <a:lnSpc>
                <a:spcPct val="100000"/>
              </a:lnSpc>
              <a:spcBef>
                <a:spcPts val="300"/>
              </a:spcBef>
              <a:spcAft>
                <a:spcPts val="0"/>
              </a:spcAft>
              <a:buClr>
                <a:schemeClr val="dk1"/>
              </a:buClr>
              <a:buSzPts val="2000"/>
              <a:buNone/>
              <a:defRPr sz="1500" b="1"/>
            </a:lvl2pPr>
            <a:lvl3pPr marL="1371600" lvl="2" indent="-228600" algn="l">
              <a:lnSpc>
                <a:spcPct val="100000"/>
              </a:lnSpc>
              <a:spcBef>
                <a:spcPts val="270"/>
              </a:spcBef>
              <a:spcAft>
                <a:spcPts val="0"/>
              </a:spcAft>
              <a:buClr>
                <a:schemeClr val="dk1"/>
              </a:buClr>
              <a:buSzPts val="1800"/>
              <a:buNone/>
              <a:defRPr sz="1350" b="1"/>
            </a:lvl3pPr>
            <a:lvl4pPr marL="1828800" lvl="3" indent="-228600" algn="l">
              <a:lnSpc>
                <a:spcPct val="100000"/>
              </a:lnSpc>
              <a:spcBef>
                <a:spcPts val="240"/>
              </a:spcBef>
              <a:spcAft>
                <a:spcPts val="0"/>
              </a:spcAft>
              <a:buClr>
                <a:schemeClr val="dk1"/>
              </a:buClr>
              <a:buSzPts val="1600"/>
              <a:buNone/>
              <a:defRPr sz="1200" b="1"/>
            </a:lvl4pPr>
            <a:lvl5pPr marL="2286000" lvl="4" indent="-228600" algn="l">
              <a:lnSpc>
                <a:spcPct val="100000"/>
              </a:lnSpc>
              <a:spcBef>
                <a:spcPts val="240"/>
              </a:spcBef>
              <a:spcAft>
                <a:spcPts val="0"/>
              </a:spcAft>
              <a:buClr>
                <a:schemeClr val="dk1"/>
              </a:buClr>
              <a:buSzPts val="1600"/>
              <a:buNone/>
              <a:defRPr sz="1200" b="1"/>
            </a:lvl5pPr>
            <a:lvl6pPr marL="2743200" lvl="5" indent="-228600" algn="l">
              <a:lnSpc>
                <a:spcPct val="100000"/>
              </a:lnSpc>
              <a:spcBef>
                <a:spcPts val="240"/>
              </a:spcBef>
              <a:spcAft>
                <a:spcPts val="0"/>
              </a:spcAft>
              <a:buClr>
                <a:schemeClr val="dk1"/>
              </a:buClr>
              <a:buSzPts val="1600"/>
              <a:buNone/>
              <a:defRPr sz="1200" b="1"/>
            </a:lvl6pPr>
            <a:lvl7pPr marL="3200400" lvl="6" indent="-228600" algn="l">
              <a:lnSpc>
                <a:spcPct val="100000"/>
              </a:lnSpc>
              <a:spcBef>
                <a:spcPts val="240"/>
              </a:spcBef>
              <a:spcAft>
                <a:spcPts val="0"/>
              </a:spcAft>
              <a:buClr>
                <a:schemeClr val="dk1"/>
              </a:buClr>
              <a:buSzPts val="1600"/>
              <a:buNone/>
              <a:defRPr sz="1200" b="1"/>
            </a:lvl7pPr>
            <a:lvl8pPr marL="3657600" lvl="7" indent="-228600" algn="l">
              <a:lnSpc>
                <a:spcPct val="100000"/>
              </a:lnSpc>
              <a:spcBef>
                <a:spcPts val="240"/>
              </a:spcBef>
              <a:spcAft>
                <a:spcPts val="0"/>
              </a:spcAft>
              <a:buClr>
                <a:schemeClr val="dk1"/>
              </a:buClr>
              <a:buSzPts val="1600"/>
              <a:buNone/>
              <a:defRPr sz="1200" b="1"/>
            </a:lvl8pPr>
            <a:lvl9pPr marL="4114800" lvl="8" indent="-228600" algn="l">
              <a:lnSpc>
                <a:spcPct val="100000"/>
              </a:lnSpc>
              <a:spcBef>
                <a:spcPts val="240"/>
              </a:spcBef>
              <a:spcAft>
                <a:spcPts val="0"/>
              </a:spcAft>
              <a:buClr>
                <a:schemeClr val="dk1"/>
              </a:buClr>
              <a:buSzPts val="1600"/>
              <a:buNone/>
              <a:defRPr sz="1200" b="1"/>
            </a:lvl9pPr>
          </a:lstStyle>
          <a:p>
            <a:endParaRPr/>
          </a:p>
        </p:txBody>
      </p:sp>
      <p:sp>
        <p:nvSpPr>
          <p:cNvPr id="100" name="Google Shape;100;p84"/>
          <p:cNvSpPr txBox="1">
            <a:spLocks noGrp="1"/>
          </p:cNvSpPr>
          <p:nvPr>
            <p:ph type="body" idx="2"/>
          </p:nvPr>
        </p:nvSpPr>
        <p:spPr>
          <a:xfrm>
            <a:off x="342900" y="1631156"/>
            <a:ext cx="3030075"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360"/>
              </a:spcBef>
              <a:spcAft>
                <a:spcPts val="0"/>
              </a:spcAft>
              <a:buClr>
                <a:schemeClr val="dk1"/>
              </a:buClr>
              <a:buSzPts val="2400"/>
              <a:buChar char="•"/>
              <a:defRPr sz="1800"/>
            </a:lvl1pPr>
            <a:lvl2pPr marL="914400" lvl="1" indent="-355600" algn="l">
              <a:lnSpc>
                <a:spcPct val="100000"/>
              </a:lnSpc>
              <a:spcBef>
                <a:spcPts val="300"/>
              </a:spcBef>
              <a:spcAft>
                <a:spcPts val="0"/>
              </a:spcAft>
              <a:buClr>
                <a:schemeClr val="dk1"/>
              </a:buClr>
              <a:buSzPts val="2000"/>
              <a:buChar char="–"/>
              <a:defRPr sz="1500"/>
            </a:lvl2pPr>
            <a:lvl3pPr marL="1371600" lvl="2" indent="-342900" algn="l">
              <a:lnSpc>
                <a:spcPct val="100000"/>
              </a:lnSpc>
              <a:spcBef>
                <a:spcPts val="270"/>
              </a:spcBef>
              <a:spcAft>
                <a:spcPts val="0"/>
              </a:spcAft>
              <a:buClr>
                <a:schemeClr val="dk1"/>
              </a:buClr>
              <a:buSzPts val="1800"/>
              <a:buChar char="•"/>
              <a:defRPr sz="1350"/>
            </a:lvl3pPr>
            <a:lvl4pPr marL="1828800" lvl="3" indent="-330200" algn="l">
              <a:lnSpc>
                <a:spcPct val="100000"/>
              </a:lnSpc>
              <a:spcBef>
                <a:spcPts val="240"/>
              </a:spcBef>
              <a:spcAft>
                <a:spcPts val="0"/>
              </a:spcAft>
              <a:buClr>
                <a:schemeClr val="dk1"/>
              </a:buClr>
              <a:buSzPts val="1600"/>
              <a:buChar char="–"/>
              <a:defRPr sz="1200"/>
            </a:lvl4pPr>
            <a:lvl5pPr marL="2286000" lvl="4" indent="-330200" algn="l">
              <a:lnSpc>
                <a:spcPct val="100000"/>
              </a:lnSpc>
              <a:spcBef>
                <a:spcPts val="240"/>
              </a:spcBef>
              <a:spcAft>
                <a:spcPts val="0"/>
              </a:spcAft>
              <a:buClr>
                <a:schemeClr val="dk1"/>
              </a:buClr>
              <a:buSzPts val="1600"/>
              <a:buChar char="»"/>
              <a:defRPr sz="1200"/>
            </a:lvl5pPr>
            <a:lvl6pPr marL="2743200" lvl="5" indent="-330200" algn="l">
              <a:lnSpc>
                <a:spcPct val="100000"/>
              </a:lnSpc>
              <a:spcBef>
                <a:spcPts val="240"/>
              </a:spcBef>
              <a:spcAft>
                <a:spcPts val="0"/>
              </a:spcAft>
              <a:buClr>
                <a:schemeClr val="dk1"/>
              </a:buClr>
              <a:buSzPts val="1600"/>
              <a:buChar char="•"/>
              <a:defRPr sz="1200"/>
            </a:lvl6pPr>
            <a:lvl7pPr marL="3200400" lvl="6" indent="-330200" algn="l">
              <a:lnSpc>
                <a:spcPct val="100000"/>
              </a:lnSpc>
              <a:spcBef>
                <a:spcPts val="240"/>
              </a:spcBef>
              <a:spcAft>
                <a:spcPts val="0"/>
              </a:spcAft>
              <a:buClr>
                <a:schemeClr val="dk1"/>
              </a:buClr>
              <a:buSzPts val="1600"/>
              <a:buChar char="•"/>
              <a:defRPr sz="1200"/>
            </a:lvl7pPr>
            <a:lvl8pPr marL="3657600" lvl="7" indent="-330200" algn="l">
              <a:lnSpc>
                <a:spcPct val="100000"/>
              </a:lnSpc>
              <a:spcBef>
                <a:spcPts val="240"/>
              </a:spcBef>
              <a:spcAft>
                <a:spcPts val="0"/>
              </a:spcAft>
              <a:buClr>
                <a:schemeClr val="dk1"/>
              </a:buClr>
              <a:buSzPts val="1600"/>
              <a:buChar char="•"/>
              <a:defRPr sz="1200"/>
            </a:lvl8pPr>
            <a:lvl9pPr marL="4114800" lvl="8" indent="-330200" algn="l">
              <a:lnSpc>
                <a:spcPct val="100000"/>
              </a:lnSpc>
              <a:spcBef>
                <a:spcPts val="240"/>
              </a:spcBef>
              <a:spcAft>
                <a:spcPts val="0"/>
              </a:spcAft>
              <a:buClr>
                <a:schemeClr val="dk1"/>
              </a:buClr>
              <a:buSzPts val="1600"/>
              <a:buChar char="•"/>
              <a:defRPr sz="1200"/>
            </a:lvl9pPr>
          </a:lstStyle>
          <a:p>
            <a:endParaRPr/>
          </a:p>
        </p:txBody>
      </p:sp>
      <p:sp>
        <p:nvSpPr>
          <p:cNvPr id="101" name="Google Shape;101;p84"/>
          <p:cNvSpPr txBox="1">
            <a:spLocks noGrp="1"/>
          </p:cNvSpPr>
          <p:nvPr>
            <p:ph type="body" idx="3"/>
          </p:nvPr>
        </p:nvSpPr>
        <p:spPr>
          <a:xfrm>
            <a:off x="3483769" y="1151335"/>
            <a:ext cx="3031425" cy="480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60"/>
              </a:spcBef>
              <a:spcAft>
                <a:spcPts val="0"/>
              </a:spcAft>
              <a:buClr>
                <a:schemeClr val="dk1"/>
              </a:buClr>
              <a:buSzPts val="2400"/>
              <a:buNone/>
              <a:defRPr sz="1800" b="1"/>
            </a:lvl1pPr>
            <a:lvl2pPr marL="914400" lvl="1" indent="-228600" algn="l">
              <a:lnSpc>
                <a:spcPct val="100000"/>
              </a:lnSpc>
              <a:spcBef>
                <a:spcPts val="300"/>
              </a:spcBef>
              <a:spcAft>
                <a:spcPts val="0"/>
              </a:spcAft>
              <a:buClr>
                <a:schemeClr val="dk1"/>
              </a:buClr>
              <a:buSzPts val="2000"/>
              <a:buNone/>
              <a:defRPr sz="1500" b="1"/>
            </a:lvl2pPr>
            <a:lvl3pPr marL="1371600" lvl="2" indent="-228600" algn="l">
              <a:lnSpc>
                <a:spcPct val="100000"/>
              </a:lnSpc>
              <a:spcBef>
                <a:spcPts val="270"/>
              </a:spcBef>
              <a:spcAft>
                <a:spcPts val="0"/>
              </a:spcAft>
              <a:buClr>
                <a:schemeClr val="dk1"/>
              </a:buClr>
              <a:buSzPts val="1800"/>
              <a:buNone/>
              <a:defRPr sz="1350" b="1"/>
            </a:lvl3pPr>
            <a:lvl4pPr marL="1828800" lvl="3" indent="-228600" algn="l">
              <a:lnSpc>
                <a:spcPct val="100000"/>
              </a:lnSpc>
              <a:spcBef>
                <a:spcPts val="240"/>
              </a:spcBef>
              <a:spcAft>
                <a:spcPts val="0"/>
              </a:spcAft>
              <a:buClr>
                <a:schemeClr val="dk1"/>
              </a:buClr>
              <a:buSzPts val="1600"/>
              <a:buNone/>
              <a:defRPr sz="1200" b="1"/>
            </a:lvl4pPr>
            <a:lvl5pPr marL="2286000" lvl="4" indent="-228600" algn="l">
              <a:lnSpc>
                <a:spcPct val="100000"/>
              </a:lnSpc>
              <a:spcBef>
                <a:spcPts val="240"/>
              </a:spcBef>
              <a:spcAft>
                <a:spcPts val="0"/>
              </a:spcAft>
              <a:buClr>
                <a:schemeClr val="dk1"/>
              </a:buClr>
              <a:buSzPts val="1600"/>
              <a:buNone/>
              <a:defRPr sz="1200" b="1"/>
            </a:lvl5pPr>
            <a:lvl6pPr marL="2743200" lvl="5" indent="-228600" algn="l">
              <a:lnSpc>
                <a:spcPct val="100000"/>
              </a:lnSpc>
              <a:spcBef>
                <a:spcPts val="240"/>
              </a:spcBef>
              <a:spcAft>
                <a:spcPts val="0"/>
              </a:spcAft>
              <a:buClr>
                <a:schemeClr val="dk1"/>
              </a:buClr>
              <a:buSzPts val="1600"/>
              <a:buNone/>
              <a:defRPr sz="1200" b="1"/>
            </a:lvl6pPr>
            <a:lvl7pPr marL="3200400" lvl="6" indent="-228600" algn="l">
              <a:lnSpc>
                <a:spcPct val="100000"/>
              </a:lnSpc>
              <a:spcBef>
                <a:spcPts val="240"/>
              </a:spcBef>
              <a:spcAft>
                <a:spcPts val="0"/>
              </a:spcAft>
              <a:buClr>
                <a:schemeClr val="dk1"/>
              </a:buClr>
              <a:buSzPts val="1600"/>
              <a:buNone/>
              <a:defRPr sz="1200" b="1"/>
            </a:lvl7pPr>
            <a:lvl8pPr marL="3657600" lvl="7" indent="-228600" algn="l">
              <a:lnSpc>
                <a:spcPct val="100000"/>
              </a:lnSpc>
              <a:spcBef>
                <a:spcPts val="240"/>
              </a:spcBef>
              <a:spcAft>
                <a:spcPts val="0"/>
              </a:spcAft>
              <a:buClr>
                <a:schemeClr val="dk1"/>
              </a:buClr>
              <a:buSzPts val="1600"/>
              <a:buNone/>
              <a:defRPr sz="1200" b="1"/>
            </a:lvl8pPr>
            <a:lvl9pPr marL="4114800" lvl="8" indent="-228600" algn="l">
              <a:lnSpc>
                <a:spcPct val="100000"/>
              </a:lnSpc>
              <a:spcBef>
                <a:spcPts val="240"/>
              </a:spcBef>
              <a:spcAft>
                <a:spcPts val="0"/>
              </a:spcAft>
              <a:buClr>
                <a:schemeClr val="dk1"/>
              </a:buClr>
              <a:buSzPts val="1600"/>
              <a:buNone/>
              <a:defRPr sz="1200" b="1"/>
            </a:lvl9pPr>
          </a:lstStyle>
          <a:p>
            <a:endParaRPr/>
          </a:p>
        </p:txBody>
      </p:sp>
      <p:sp>
        <p:nvSpPr>
          <p:cNvPr id="102" name="Google Shape;102;p84"/>
          <p:cNvSpPr txBox="1">
            <a:spLocks noGrp="1"/>
          </p:cNvSpPr>
          <p:nvPr>
            <p:ph type="body" idx="4"/>
          </p:nvPr>
        </p:nvSpPr>
        <p:spPr>
          <a:xfrm>
            <a:off x="3483769" y="1631156"/>
            <a:ext cx="3031425"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360"/>
              </a:spcBef>
              <a:spcAft>
                <a:spcPts val="0"/>
              </a:spcAft>
              <a:buClr>
                <a:schemeClr val="dk1"/>
              </a:buClr>
              <a:buSzPts val="2400"/>
              <a:buChar char="•"/>
              <a:defRPr sz="1800"/>
            </a:lvl1pPr>
            <a:lvl2pPr marL="914400" lvl="1" indent="-355600" algn="l">
              <a:lnSpc>
                <a:spcPct val="100000"/>
              </a:lnSpc>
              <a:spcBef>
                <a:spcPts val="300"/>
              </a:spcBef>
              <a:spcAft>
                <a:spcPts val="0"/>
              </a:spcAft>
              <a:buClr>
                <a:schemeClr val="dk1"/>
              </a:buClr>
              <a:buSzPts val="2000"/>
              <a:buChar char="–"/>
              <a:defRPr sz="1500"/>
            </a:lvl2pPr>
            <a:lvl3pPr marL="1371600" lvl="2" indent="-342900" algn="l">
              <a:lnSpc>
                <a:spcPct val="100000"/>
              </a:lnSpc>
              <a:spcBef>
                <a:spcPts val="270"/>
              </a:spcBef>
              <a:spcAft>
                <a:spcPts val="0"/>
              </a:spcAft>
              <a:buClr>
                <a:schemeClr val="dk1"/>
              </a:buClr>
              <a:buSzPts val="1800"/>
              <a:buChar char="•"/>
              <a:defRPr sz="1350"/>
            </a:lvl3pPr>
            <a:lvl4pPr marL="1828800" lvl="3" indent="-330200" algn="l">
              <a:lnSpc>
                <a:spcPct val="100000"/>
              </a:lnSpc>
              <a:spcBef>
                <a:spcPts val="240"/>
              </a:spcBef>
              <a:spcAft>
                <a:spcPts val="0"/>
              </a:spcAft>
              <a:buClr>
                <a:schemeClr val="dk1"/>
              </a:buClr>
              <a:buSzPts val="1600"/>
              <a:buChar char="–"/>
              <a:defRPr sz="1200"/>
            </a:lvl4pPr>
            <a:lvl5pPr marL="2286000" lvl="4" indent="-330200" algn="l">
              <a:lnSpc>
                <a:spcPct val="100000"/>
              </a:lnSpc>
              <a:spcBef>
                <a:spcPts val="240"/>
              </a:spcBef>
              <a:spcAft>
                <a:spcPts val="0"/>
              </a:spcAft>
              <a:buClr>
                <a:schemeClr val="dk1"/>
              </a:buClr>
              <a:buSzPts val="1600"/>
              <a:buChar char="»"/>
              <a:defRPr sz="1200"/>
            </a:lvl5pPr>
            <a:lvl6pPr marL="2743200" lvl="5" indent="-330200" algn="l">
              <a:lnSpc>
                <a:spcPct val="100000"/>
              </a:lnSpc>
              <a:spcBef>
                <a:spcPts val="240"/>
              </a:spcBef>
              <a:spcAft>
                <a:spcPts val="0"/>
              </a:spcAft>
              <a:buClr>
                <a:schemeClr val="dk1"/>
              </a:buClr>
              <a:buSzPts val="1600"/>
              <a:buChar char="•"/>
              <a:defRPr sz="1200"/>
            </a:lvl6pPr>
            <a:lvl7pPr marL="3200400" lvl="6" indent="-330200" algn="l">
              <a:lnSpc>
                <a:spcPct val="100000"/>
              </a:lnSpc>
              <a:spcBef>
                <a:spcPts val="240"/>
              </a:spcBef>
              <a:spcAft>
                <a:spcPts val="0"/>
              </a:spcAft>
              <a:buClr>
                <a:schemeClr val="dk1"/>
              </a:buClr>
              <a:buSzPts val="1600"/>
              <a:buChar char="•"/>
              <a:defRPr sz="1200"/>
            </a:lvl7pPr>
            <a:lvl8pPr marL="3657600" lvl="7" indent="-330200" algn="l">
              <a:lnSpc>
                <a:spcPct val="100000"/>
              </a:lnSpc>
              <a:spcBef>
                <a:spcPts val="240"/>
              </a:spcBef>
              <a:spcAft>
                <a:spcPts val="0"/>
              </a:spcAft>
              <a:buClr>
                <a:schemeClr val="dk1"/>
              </a:buClr>
              <a:buSzPts val="1600"/>
              <a:buChar char="•"/>
              <a:defRPr sz="1200"/>
            </a:lvl8pPr>
            <a:lvl9pPr marL="4114800" lvl="8" indent="-330200" algn="l">
              <a:lnSpc>
                <a:spcPct val="100000"/>
              </a:lnSpc>
              <a:spcBef>
                <a:spcPts val="240"/>
              </a:spcBef>
              <a:spcAft>
                <a:spcPts val="0"/>
              </a:spcAft>
              <a:buClr>
                <a:schemeClr val="dk1"/>
              </a:buClr>
              <a:buSzPts val="1600"/>
              <a:buChar char="•"/>
              <a:defRPr sz="1200"/>
            </a:lvl9pPr>
          </a:lstStyle>
          <a:p>
            <a:endParaRPr/>
          </a:p>
        </p:txBody>
      </p:sp>
      <p:sp>
        <p:nvSpPr>
          <p:cNvPr id="103" name="Google Shape;103;p84"/>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84"/>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84"/>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66"/>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6"/>
        <p:cNvGrpSpPr/>
        <p:nvPr/>
      </p:nvGrpSpPr>
      <p:grpSpPr>
        <a:xfrm>
          <a:off x="0" y="0"/>
          <a:ext cx="0" cy="0"/>
          <a:chOff x="0" y="0"/>
          <a:chExt cx="0" cy="0"/>
        </a:xfrm>
      </p:grpSpPr>
      <p:sp>
        <p:nvSpPr>
          <p:cNvPr id="107" name="Google Shape;107;p85"/>
          <p:cNvSpPr txBox="1">
            <a:spLocks noGrp="1"/>
          </p:cNvSpPr>
          <p:nvPr>
            <p:ph type="title"/>
          </p:nvPr>
        </p:nvSpPr>
        <p:spPr>
          <a:xfrm>
            <a:off x="342900" y="204788"/>
            <a:ext cx="2256300" cy="871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85"/>
          <p:cNvSpPr txBox="1">
            <a:spLocks noGrp="1"/>
          </p:cNvSpPr>
          <p:nvPr>
            <p:ph type="body" idx="1"/>
          </p:nvPr>
        </p:nvSpPr>
        <p:spPr>
          <a:xfrm>
            <a:off x="2681288" y="204788"/>
            <a:ext cx="3833775"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480"/>
              </a:spcBef>
              <a:spcAft>
                <a:spcPts val="0"/>
              </a:spcAft>
              <a:buClr>
                <a:schemeClr val="dk1"/>
              </a:buClr>
              <a:buSzPts val="3200"/>
              <a:buChar char="•"/>
              <a:defRPr sz="2400"/>
            </a:lvl1pPr>
            <a:lvl2pPr marL="914400" lvl="1" indent="-406400" algn="l">
              <a:lnSpc>
                <a:spcPct val="100000"/>
              </a:lnSpc>
              <a:spcBef>
                <a:spcPts val="420"/>
              </a:spcBef>
              <a:spcAft>
                <a:spcPts val="0"/>
              </a:spcAft>
              <a:buClr>
                <a:schemeClr val="dk1"/>
              </a:buClr>
              <a:buSzPts val="2800"/>
              <a:buChar char="–"/>
              <a:defRPr sz="2100"/>
            </a:lvl2pPr>
            <a:lvl3pPr marL="1371600" lvl="2" indent="-381000" algn="l">
              <a:lnSpc>
                <a:spcPct val="100000"/>
              </a:lnSpc>
              <a:spcBef>
                <a:spcPts val="360"/>
              </a:spcBef>
              <a:spcAft>
                <a:spcPts val="0"/>
              </a:spcAft>
              <a:buClr>
                <a:schemeClr val="dk1"/>
              </a:buClr>
              <a:buSzPts val="2400"/>
              <a:buChar char="•"/>
              <a:defRPr sz="1800"/>
            </a:lvl3pPr>
            <a:lvl4pPr marL="1828800" lvl="3" indent="-355600" algn="l">
              <a:lnSpc>
                <a:spcPct val="100000"/>
              </a:lnSpc>
              <a:spcBef>
                <a:spcPts val="300"/>
              </a:spcBef>
              <a:spcAft>
                <a:spcPts val="0"/>
              </a:spcAft>
              <a:buClr>
                <a:schemeClr val="dk1"/>
              </a:buClr>
              <a:buSzPts val="2000"/>
              <a:buChar char="–"/>
              <a:defRPr sz="1500"/>
            </a:lvl4pPr>
            <a:lvl5pPr marL="2286000" lvl="4" indent="-355600" algn="l">
              <a:lnSpc>
                <a:spcPct val="100000"/>
              </a:lnSpc>
              <a:spcBef>
                <a:spcPts val="300"/>
              </a:spcBef>
              <a:spcAft>
                <a:spcPts val="0"/>
              </a:spcAft>
              <a:buClr>
                <a:schemeClr val="dk1"/>
              </a:buClr>
              <a:buSzPts val="2000"/>
              <a:buChar char="»"/>
              <a:defRPr sz="1500"/>
            </a:lvl5pPr>
            <a:lvl6pPr marL="2743200" lvl="5" indent="-355600" algn="l">
              <a:lnSpc>
                <a:spcPct val="100000"/>
              </a:lnSpc>
              <a:spcBef>
                <a:spcPts val="300"/>
              </a:spcBef>
              <a:spcAft>
                <a:spcPts val="0"/>
              </a:spcAft>
              <a:buClr>
                <a:schemeClr val="dk1"/>
              </a:buClr>
              <a:buSzPts val="2000"/>
              <a:buChar char="•"/>
              <a:defRPr sz="1500"/>
            </a:lvl6pPr>
            <a:lvl7pPr marL="3200400" lvl="6" indent="-355600" algn="l">
              <a:lnSpc>
                <a:spcPct val="100000"/>
              </a:lnSpc>
              <a:spcBef>
                <a:spcPts val="300"/>
              </a:spcBef>
              <a:spcAft>
                <a:spcPts val="0"/>
              </a:spcAft>
              <a:buClr>
                <a:schemeClr val="dk1"/>
              </a:buClr>
              <a:buSzPts val="2000"/>
              <a:buChar char="•"/>
              <a:defRPr sz="1500"/>
            </a:lvl7pPr>
            <a:lvl8pPr marL="3657600" lvl="7" indent="-355600" algn="l">
              <a:lnSpc>
                <a:spcPct val="100000"/>
              </a:lnSpc>
              <a:spcBef>
                <a:spcPts val="300"/>
              </a:spcBef>
              <a:spcAft>
                <a:spcPts val="0"/>
              </a:spcAft>
              <a:buClr>
                <a:schemeClr val="dk1"/>
              </a:buClr>
              <a:buSzPts val="2000"/>
              <a:buChar char="•"/>
              <a:defRPr sz="1500"/>
            </a:lvl8pPr>
            <a:lvl9pPr marL="4114800" lvl="8" indent="-355600" algn="l">
              <a:lnSpc>
                <a:spcPct val="100000"/>
              </a:lnSpc>
              <a:spcBef>
                <a:spcPts val="300"/>
              </a:spcBef>
              <a:spcAft>
                <a:spcPts val="0"/>
              </a:spcAft>
              <a:buClr>
                <a:schemeClr val="dk1"/>
              </a:buClr>
              <a:buSzPts val="2000"/>
              <a:buChar char="•"/>
              <a:defRPr sz="1500"/>
            </a:lvl9pPr>
          </a:lstStyle>
          <a:p>
            <a:endParaRPr/>
          </a:p>
        </p:txBody>
      </p:sp>
      <p:sp>
        <p:nvSpPr>
          <p:cNvPr id="109" name="Google Shape;109;p85"/>
          <p:cNvSpPr txBox="1">
            <a:spLocks noGrp="1"/>
          </p:cNvSpPr>
          <p:nvPr>
            <p:ph type="body" idx="2"/>
          </p:nvPr>
        </p:nvSpPr>
        <p:spPr>
          <a:xfrm>
            <a:off x="342900" y="1076325"/>
            <a:ext cx="22563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10"/>
              </a:spcBef>
              <a:spcAft>
                <a:spcPts val="0"/>
              </a:spcAft>
              <a:buClr>
                <a:schemeClr val="dk1"/>
              </a:buClr>
              <a:buSzPts val="1400"/>
              <a:buNone/>
              <a:defRPr sz="1050"/>
            </a:lvl1pPr>
            <a:lvl2pPr marL="914400" lvl="1" indent="-228600" algn="l">
              <a:lnSpc>
                <a:spcPct val="100000"/>
              </a:lnSpc>
              <a:spcBef>
                <a:spcPts val="180"/>
              </a:spcBef>
              <a:spcAft>
                <a:spcPts val="0"/>
              </a:spcAft>
              <a:buClr>
                <a:schemeClr val="dk1"/>
              </a:buClr>
              <a:buSzPts val="1200"/>
              <a:buNone/>
              <a:defRPr sz="900"/>
            </a:lvl2pPr>
            <a:lvl3pPr marL="1371600" lvl="2" indent="-228600" algn="l">
              <a:lnSpc>
                <a:spcPct val="100000"/>
              </a:lnSpc>
              <a:spcBef>
                <a:spcPts val="150"/>
              </a:spcBef>
              <a:spcAft>
                <a:spcPts val="0"/>
              </a:spcAft>
              <a:buClr>
                <a:schemeClr val="dk1"/>
              </a:buClr>
              <a:buSzPts val="1000"/>
              <a:buNone/>
              <a:defRPr sz="750"/>
            </a:lvl3pPr>
            <a:lvl4pPr marL="1828800" lvl="3" indent="-228600" algn="l">
              <a:lnSpc>
                <a:spcPct val="100000"/>
              </a:lnSpc>
              <a:spcBef>
                <a:spcPts val="135"/>
              </a:spcBef>
              <a:spcAft>
                <a:spcPts val="0"/>
              </a:spcAft>
              <a:buClr>
                <a:schemeClr val="dk1"/>
              </a:buClr>
              <a:buSzPts val="900"/>
              <a:buNone/>
              <a:defRPr sz="675"/>
            </a:lvl4pPr>
            <a:lvl5pPr marL="2286000" lvl="4" indent="-228600" algn="l">
              <a:lnSpc>
                <a:spcPct val="100000"/>
              </a:lnSpc>
              <a:spcBef>
                <a:spcPts val="135"/>
              </a:spcBef>
              <a:spcAft>
                <a:spcPts val="0"/>
              </a:spcAft>
              <a:buClr>
                <a:schemeClr val="dk1"/>
              </a:buClr>
              <a:buSzPts val="900"/>
              <a:buNone/>
              <a:defRPr sz="675"/>
            </a:lvl5pPr>
            <a:lvl6pPr marL="2743200" lvl="5" indent="-228600" algn="l">
              <a:lnSpc>
                <a:spcPct val="100000"/>
              </a:lnSpc>
              <a:spcBef>
                <a:spcPts val="135"/>
              </a:spcBef>
              <a:spcAft>
                <a:spcPts val="0"/>
              </a:spcAft>
              <a:buClr>
                <a:schemeClr val="dk1"/>
              </a:buClr>
              <a:buSzPts val="900"/>
              <a:buNone/>
              <a:defRPr sz="675"/>
            </a:lvl6pPr>
            <a:lvl7pPr marL="3200400" lvl="6" indent="-228600" algn="l">
              <a:lnSpc>
                <a:spcPct val="100000"/>
              </a:lnSpc>
              <a:spcBef>
                <a:spcPts val="135"/>
              </a:spcBef>
              <a:spcAft>
                <a:spcPts val="0"/>
              </a:spcAft>
              <a:buClr>
                <a:schemeClr val="dk1"/>
              </a:buClr>
              <a:buSzPts val="900"/>
              <a:buNone/>
              <a:defRPr sz="675"/>
            </a:lvl7pPr>
            <a:lvl8pPr marL="3657600" lvl="7" indent="-228600" algn="l">
              <a:lnSpc>
                <a:spcPct val="100000"/>
              </a:lnSpc>
              <a:spcBef>
                <a:spcPts val="135"/>
              </a:spcBef>
              <a:spcAft>
                <a:spcPts val="0"/>
              </a:spcAft>
              <a:buClr>
                <a:schemeClr val="dk1"/>
              </a:buClr>
              <a:buSzPts val="900"/>
              <a:buNone/>
              <a:defRPr sz="675"/>
            </a:lvl8pPr>
            <a:lvl9pPr marL="4114800" lvl="8" indent="-228600" algn="l">
              <a:lnSpc>
                <a:spcPct val="100000"/>
              </a:lnSpc>
              <a:spcBef>
                <a:spcPts val="135"/>
              </a:spcBef>
              <a:spcAft>
                <a:spcPts val="0"/>
              </a:spcAft>
              <a:buClr>
                <a:schemeClr val="dk1"/>
              </a:buClr>
              <a:buSzPts val="900"/>
              <a:buNone/>
              <a:defRPr sz="675"/>
            </a:lvl9pPr>
          </a:lstStyle>
          <a:p>
            <a:endParaRPr/>
          </a:p>
        </p:txBody>
      </p:sp>
      <p:sp>
        <p:nvSpPr>
          <p:cNvPr id="110" name="Google Shape;110;p85"/>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85"/>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85"/>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86"/>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86"/>
          <p:cNvSpPr txBox="1">
            <a:spLocks noGrp="1"/>
          </p:cNvSpPr>
          <p:nvPr>
            <p:ph type="body" idx="1"/>
          </p:nvPr>
        </p:nvSpPr>
        <p:spPr>
          <a:xfrm rot="5400000">
            <a:off x="1731749" y="-188700"/>
            <a:ext cx="3394500" cy="6172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70"/>
              </a:spcBef>
              <a:spcAft>
                <a:spcPts val="0"/>
              </a:spcAft>
              <a:buClr>
                <a:schemeClr val="dk1"/>
              </a:buClr>
              <a:buSzPts val="1800"/>
              <a:buChar char="•"/>
              <a:defRPr/>
            </a:lvl1pPr>
            <a:lvl2pPr marL="914400" lvl="1" indent="-342900" algn="l">
              <a:lnSpc>
                <a:spcPct val="100000"/>
              </a:lnSpc>
              <a:spcBef>
                <a:spcPts val="270"/>
              </a:spcBef>
              <a:spcAft>
                <a:spcPts val="0"/>
              </a:spcAft>
              <a:buClr>
                <a:schemeClr val="dk1"/>
              </a:buClr>
              <a:buSzPts val="1800"/>
              <a:buChar char="–"/>
              <a:defRPr/>
            </a:lvl2pPr>
            <a:lvl3pPr marL="1371600" lvl="2" indent="-342900" algn="l">
              <a:lnSpc>
                <a:spcPct val="100000"/>
              </a:lnSpc>
              <a:spcBef>
                <a:spcPts val="270"/>
              </a:spcBef>
              <a:spcAft>
                <a:spcPts val="0"/>
              </a:spcAft>
              <a:buClr>
                <a:schemeClr val="dk1"/>
              </a:buClr>
              <a:buSzPts val="1800"/>
              <a:buChar char="•"/>
              <a:defRPr/>
            </a:lvl3pPr>
            <a:lvl4pPr marL="1828800" lvl="3" indent="-342900" algn="l">
              <a:lnSpc>
                <a:spcPct val="100000"/>
              </a:lnSpc>
              <a:spcBef>
                <a:spcPts val="270"/>
              </a:spcBef>
              <a:spcAft>
                <a:spcPts val="0"/>
              </a:spcAft>
              <a:buClr>
                <a:schemeClr val="dk1"/>
              </a:buClr>
              <a:buSzPts val="1800"/>
              <a:buChar char="–"/>
              <a:defRPr/>
            </a:lvl4pPr>
            <a:lvl5pPr marL="2286000" lvl="4" indent="-342900" algn="l">
              <a:lnSpc>
                <a:spcPct val="100000"/>
              </a:lnSpc>
              <a:spcBef>
                <a:spcPts val="270"/>
              </a:spcBef>
              <a:spcAft>
                <a:spcPts val="0"/>
              </a:spcAft>
              <a:buClr>
                <a:schemeClr val="dk1"/>
              </a:buClr>
              <a:buSzPts val="1800"/>
              <a:buChar char="»"/>
              <a:defRPr/>
            </a:lvl5pPr>
            <a:lvl6pPr marL="2743200" lvl="5" indent="-342900" algn="l">
              <a:lnSpc>
                <a:spcPct val="100000"/>
              </a:lnSpc>
              <a:spcBef>
                <a:spcPts val="270"/>
              </a:spcBef>
              <a:spcAft>
                <a:spcPts val="0"/>
              </a:spcAft>
              <a:buClr>
                <a:schemeClr val="dk1"/>
              </a:buClr>
              <a:buSzPts val="1800"/>
              <a:buChar char="•"/>
              <a:defRPr/>
            </a:lvl6pPr>
            <a:lvl7pPr marL="3200400" lvl="6" indent="-342900" algn="l">
              <a:lnSpc>
                <a:spcPct val="100000"/>
              </a:lnSpc>
              <a:spcBef>
                <a:spcPts val="270"/>
              </a:spcBef>
              <a:spcAft>
                <a:spcPts val="0"/>
              </a:spcAft>
              <a:buClr>
                <a:schemeClr val="dk1"/>
              </a:buClr>
              <a:buSzPts val="1800"/>
              <a:buChar char="•"/>
              <a:defRPr/>
            </a:lvl7pPr>
            <a:lvl8pPr marL="3657600" lvl="7" indent="-342900" algn="l">
              <a:lnSpc>
                <a:spcPct val="100000"/>
              </a:lnSpc>
              <a:spcBef>
                <a:spcPts val="270"/>
              </a:spcBef>
              <a:spcAft>
                <a:spcPts val="0"/>
              </a:spcAft>
              <a:buClr>
                <a:schemeClr val="dk1"/>
              </a:buClr>
              <a:buSzPts val="1800"/>
              <a:buChar char="•"/>
              <a:defRPr/>
            </a:lvl8pPr>
            <a:lvl9pPr marL="4114800" lvl="8" indent="-342900" algn="l">
              <a:lnSpc>
                <a:spcPct val="100000"/>
              </a:lnSpc>
              <a:spcBef>
                <a:spcPts val="270"/>
              </a:spcBef>
              <a:spcAft>
                <a:spcPts val="0"/>
              </a:spcAft>
              <a:buClr>
                <a:schemeClr val="dk1"/>
              </a:buClr>
              <a:buSzPts val="1800"/>
              <a:buChar char="•"/>
              <a:defRPr/>
            </a:lvl9pPr>
          </a:lstStyle>
          <a:p>
            <a:endParaRPr/>
          </a:p>
        </p:txBody>
      </p:sp>
      <p:sp>
        <p:nvSpPr>
          <p:cNvPr id="116" name="Google Shape;116;p86"/>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86"/>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86"/>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87"/>
          <p:cNvSpPr txBox="1">
            <a:spLocks noGrp="1"/>
          </p:cNvSpPr>
          <p:nvPr>
            <p:ph type="title"/>
          </p:nvPr>
        </p:nvSpPr>
        <p:spPr>
          <a:xfrm rot="5400000">
            <a:off x="3549224" y="1628803"/>
            <a:ext cx="4388700" cy="15430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87"/>
          <p:cNvSpPr txBox="1">
            <a:spLocks noGrp="1"/>
          </p:cNvSpPr>
          <p:nvPr>
            <p:ph type="body" idx="1"/>
          </p:nvPr>
        </p:nvSpPr>
        <p:spPr>
          <a:xfrm rot="5400000">
            <a:off x="405975" y="142904"/>
            <a:ext cx="4388700" cy="451485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70"/>
              </a:spcBef>
              <a:spcAft>
                <a:spcPts val="0"/>
              </a:spcAft>
              <a:buClr>
                <a:schemeClr val="dk1"/>
              </a:buClr>
              <a:buSzPts val="1800"/>
              <a:buChar char="•"/>
              <a:defRPr/>
            </a:lvl1pPr>
            <a:lvl2pPr marL="914400" lvl="1" indent="-342900" algn="l">
              <a:lnSpc>
                <a:spcPct val="100000"/>
              </a:lnSpc>
              <a:spcBef>
                <a:spcPts val="270"/>
              </a:spcBef>
              <a:spcAft>
                <a:spcPts val="0"/>
              </a:spcAft>
              <a:buClr>
                <a:schemeClr val="dk1"/>
              </a:buClr>
              <a:buSzPts val="1800"/>
              <a:buChar char="–"/>
              <a:defRPr/>
            </a:lvl2pPr>
            <a:lvl3pPr marL="1371600" lvl="2" indent="-342900" algn="l">
              <a:lnSpc>
                <a:spcPct val="100000"/>
              </a:lnSpc>
              <a:spcBef>
                <a:spcPts val="270"/>
              </a:spcBef>
              <a:spcAft>
                <a:spcPts val="0"/>
              </a:spcAft>
              <a:buClr>
                <a:schemeClr val="dk1"/>
              </a:buClr>
              <a:buSzPts val="1800"/>
              <a:buChar char="•"/>
              <a:defRPr/>
            </a:lvl3pPr>
            <a:lvl4pPr marL="1828800" lvl="3" indent="-342900" algn="l">
              <a:lnSpc>
                <a:spcPct val="100000"/>
              </a:lnSpc>
              <a:spcBef>
                <a:spcPts val="270"/>
              </a:spcBef>
              <a:spcAft>
                <a:spcPts val="0"/>
              </a:spcAft>
              <a:buClr>
                <a:schemeClr val="dk1"/>
              </a:buClr>
              <a:buSzPts val="1800"/>
              <a:buChar char="–"/>
              <a:defRPr/>
            </a:lvl4pPr>
            <a:lvl5pPr marL="2286000" lvl="4" indent="-342900" algn="l">
              <a:lnSpc>
                <a:spcPct val="100000"/>
              </a:lnSpc>
              <a:spcBef>
                <a:spcPts val="270"/>
              </a:spcBef>
              <a:spcAft>
                <a:spcPts val="0"/>
              </a:spcAft>
              <a:buClr>
                <a:schemeClr val="dk1"/>
              </a:buClr>
              <a:buSzPts val="1800"/>
              <a:buChar char="»"/>
              <a:defRPr/>
            </a:lvl5pPr>
            <a:lvl6pPr marL="2743200" lvl="5" indent="-342900" algn="l">
              <a:lnSpc>
                <a:spcPct val="100000"/>
              </a:lnSpc>
              <a:spcBef>
                <a:spcPts val="270"/>
              </a:spcBef>
              <a:spcAft>
                <a:spcPts val="0"/>
              </a:spcAft>
              <a:buClr>
                <a:schemeClr val="dk1"/>
              </a:buClr>
              <a:buSzPts val="1800"/>
              <a:buChar char="•"/>
              <a:defRPr/>
            </a:lvl6pPr>
            <a:lvl7pPr marL="3200400" lvl="6" indent="-342900" algn="l">
              <a:lnSpc>
                <a:spcPct val="100000"/>
              </a:lnSpc>
              <a:spcBef>
                <a:spcPts val="270"/>
              </a:spcBef>
              <a:spcAft>
                <a:spcPts val="0"/>
              </a:spcAft>
              <a:buClr>
                <a:schemeClr val="dk1"/>
              </a:buClr>
              <a:buSzPts val="1800"/>
              <a:buChar char="•"/>
              <a:defRPr/>
            </a:lvl7pPr>
            <a:lvl8pPr marL="3657600" lvl="7" indent="-342900" algn="l">
              <a:lnSpc>
                <a:spcPct val="100000"/>
              </a:lnSpc>
              <a:spcBef>
                <a:spcPts val="270"/>
              </a:spcBef>
              <a:spcAft>
                <a:spcPts val="0"/>
              </a:spcAft>
              <a:buClr>
                <a:schemeClr val="dk1"/>
              </a:buClr>
              <a:buSzPts val="1800"/>
              <a:buChar char="•"/>
              <a:defRPr/>
            </a:lvl8pPr>
            <a:lvl9pPr marL="4114800" lvl="8" indent="-342900" algn="l">
              <a:lnSpc>
                <a:spcPct val="100000"/>
              </a:lnSpc>
              <a:spcBef>
                <a:spcPts val="270"/>
              </a:spcBef>
              <a:spcAft>
                <a:spcPts val="0"/>
              </a:spcAft>
              <a:buClr>
                <a:schemeClr val="dk1"/>
              </a:buClr>
              <a:buSzPts val="1800"/>
              <a:buChar char="•"/>
              <a:defRPr/>
            </a:lvl9pPr>
          </a:lstStyle>
          <a:p>
            <a:endParaRPr/>
          </a:p>
        </p:txBody>
      </p:sp>
      <p:sp>
        <p:nvSpPr>
          <p:cNvPr id="122" name="Google Shape;122;p87"/>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87"/>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87"/>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g2ba9f2f8afc_0_77"/>
          <p:cNvSpPr txBox="1">
            <a:spLocks noGrp="1"/>
          </p:cNvSpPr>
          <p:nvPr>
            <p:ph type="ctrTitle"/>
          </p:nvPr>
        </p:nvSpPr>
        <p:spPr>
          <a:xfrm>
            <a:off x="233781" y="744575"/>
            <a:ext cx="639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3900"/>
            </a:lvl1pPr>
            <a:lvl2pPr lvl="1" algn="ctr" rtl="0">
              <a:lnSpc>
                <a:spcPct val="100000"/>
              </a:lnSpc>
              <a:spcBef>
                <a:spcPts val="0"/>
              </a:spcBef>
              <a:spcAft>
                <a:spcPts val="0"/>
              </a:spcAft>
              <a:buSzPts val="5200"/>
              <a:buNone/>
              <a:defRPr sz="3900"/>
            </a:lvl2pPr>
            <a:lvl3pPr lvl="2" algn="ctr" rtl="0">
              <a:lnSpc>
                <a:spcPct val="100000"/>
              </a:lnSpc>
              <a:spcBef>
                <a:spcPts val="0"/>
              </a:spcBef>
              <a:spcAft>
                <a:spcPts val="0"/>
              </a:spcAft>
              <a:buSzPts val="5200"/>
              <a:buNone/>
              <a:defRPr sz="3900"/>
            </a:lvl3pPr>
            <a:lvl4pPr lvl="3" algn="ctr" rtl="0">
              <a:lnSpc>
                <a:spcPct val="100000"/>
              </a:lnSpc>
              <a:spcBef>
                <a:spcPts val="0"/>
              </a:spcBef>
              <a:spcAft>
                <a:spcPts val="0"/>
              </a:spcAft>
              <a:buSzPts val="5200"/>
              <a:buNone/>
              <a:defRPr sz="3900"/>
            </a:lvl4pPr>
            <a:lvl5pPr lvl="4" algn="ctr" rtl="0">
              <a:lnSpc>
                <a:spcPct val="100000"/>
              </a:lnSpc>
              <a:spcBef>
                <a:spcPts val="0"/>
              </a:spcBef>
              <a:spcAft>
                <a:spcPts val="0"/>
              </a:spcAft>
              <a:buSzPts val="5200"/>
              <a:buNone/>
              <a:defRPr sz="3900"/>
            </a:lvl5pPr>
            <a:lvl6pPr lvl="5" algn="ctr" rtl="0">
              <a:lnSpc>
                <a:spcPct val="100000"/>
              </a:lnSpc>
              <a:spcBef>
                <a:spcPts val="0"/>
              </a:spcBef>
              <a:spcAft>
                <a:spcPts val="0"/>
              </a:spcAft>
              <a:buSzPts val="5200"/>
              <a:buNone/>
              <a:defRPr sz="3900"/>
            </a:lvl6pPr>
            <a:lvl7pPr lvl="6" algn="ctr" rtl="0">
              <a:lnSpc>
                <a:spcPct val="100000"/>
              </a:lnSpc>
              <a:spcBef>
                <a:spcPts val="0"/>
              </a:spcBef>
              <a:spcAft>
                <a:spcPts val="0"/>
              </a:spcAft>
              <a:buSzPts val="5200"/>
              <a:buNone/>
              <a:defRPr sz="3900"/>
            </a:lvl7pPr>
            <a:lvl8pPr lvl="7" algn="ctr" rtl="0">
              <a:lnSpc>
                <a:spcPct val="100000"/>
              </a:lnSpc>
              <a:spcBef>
                <a:spcPts val="0"/>
              </a:spcBef>
              <a:spcAft>
                <a:spcPts val="0"/>
              </a:spcAft>
              <a:buSzPts val="5200"/>
              <a:buNone/>
              <a:defRPr sz="3900"/>
            </a:lvl8pPr>
            <a:lvl9pPr lvl="8" algn="ctr" rtl="0">
              <a:lnSpc>
                <a:spcPct val="100000"/>
              </a:lnSpc>
              <a:spcBef>
                <a:spcPts val="0"/>
              </a:spcBef>
              <a:spcAft>
                <a:spcPts val="0"/>
              </a:spcAft>
              <a:buSzPts val="5200"/>
              <a:buNone/>
              <a:defRPr sz="3900"/>
            </a:lvl9pPr>
          </a:lstStyle>
          <a:p>
            <a:endParaRPr/>
          </a:p>
        </p:txBody>
      </p:sp>
      <p:sp>
        <p:nvSpPr>
          <p:cNvPr id="131" name="Google Shape;131;g2ba9f2f8afc_0_77"/>
          <p:cNvSpPr txBox="1">
            <a:spLocks noGrp="1"/>
          </p:cNvSpPr>
          <p:nvPr>
            <p:ph type="subTitle" idx="1"/>
          </p:nvPr>
        </p:nvSpPr>
        <p:spPr>
          <a:xfrm>
            <a:off x="233775" y="2834125"/>
            <a:ext cx="639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100"/>
            </a:lvl1pPr>
            <a:lvl2pPr lvl="1" algn="ctr" rtl="0">
              <a:lnSpc>
                <a:spcPct val="100000"/>
              </a:lnSpc>
              <a:spcBef>
                <a:spcPts val="0"/>
              </a:spcBef>
              <a:spcAft>
                <a:spcPts val="0"/>
              </a:spcAft>
              <a:buSzPts val="2800"/>
              <a:buNone/>
              <a:defRPr sz="2100"/>
            </a:lvl2pPr>
            <a:lvl3pPr lvl="2" algn="ctr" rtl="0">
              <a:lnSpc>
                <a:spcPct val="100000"/>
              </a:lnSpc>
              <a:spcBef>
                <a:spcPts val="0"/>
              </a:spcBef>
              <a:spcAft>
                <a:spcPts val="0"/>
              </a:spcAft>
              <a:buSzPts val="2800"/>
              <a:buNone/>
              <a:defRPr sz="2100"/>
            </a:lvl3pPr>
            <a:lvl4pPr lvl="3" algn="ctr" rtl="0">
              <a:lnSpc>
                <a:spcPct val="100000"/>
              </a:lnSpc>
              <a:spcBef>
                <a:spcPts val="0"/>
              </a:spcBef>
              <a:spcAft>
                <a:spcPts val="0"/>
              </a:spcAft>
              <a:buSzPts val="2800"/>
              <a:buNone/>
              <a:defRPr sz="2100"/>
            </a:lvl4pPr>
            <a:lvl5pPr lvl="4" algn="ctr" rtl="0">
              <a:lnSpc>
                <a:spcPct val="100000"/>
              </a:lnSpc>
              <a:spcBef>
                <a:spcPts val="0"/>
              </a:spcBef>
              <a:spcAft>
                <a:spcPts val="0"/>
              </a:spcAft>
              <a:buSzPts val="2800"/>
              <a:buNone/>
              <a:defRPr sz="2100"/>
            </a:lvl5pPr>
            <a:lvl6pPr lvl="5" algn="ctr" rtl="0">
              <a:lnSpc>
                <a:spcPct val="100000"/>
              </a:lnSpc>
              <a:spcBef>
                <a:spcPts val="0"/>
              </a:spcBef>
              <a:spcAft>
                <a:spcPts val="0"/>
              </a:spcAft>
              <a:buSzPts val="2800"/>
              <a:buNone/>
              <a:defRPr sz="2100"/>
            </a:lvl6pPr>
            <a:lvl7pPr lvl="6" algn="ctr" rtl="0">
              <a:lnSpc>
                <a:spcPct val="100000"/>
              </a:lnSpc>
              <a:spcBef>
                <a:spcPts val="0"/>
              </a:spcBef>
              <a:spcAft>
                <a:spcPts val="0"/>
              </a:spcAft>
              <a:buSzPts val="2800"/>
              <a:buNone/>
              <a:defRPr sz="2100"/>
            </a:lvl7pPr>
            <a:lvl8pPr lvl="7" algn="ctr" rtl="0">
              <a:lnSpc>
                <a:spcPct val="100000"/>
              </a:lnSpc>
              <a:spcBef>
                <a:spcPts val="0"/>
              </a:spcBef>
              <a:spcAft>
                <a:spcPts val="0"/>
              </a:spcAft>
              <a:buSzPts val="2800"/>
              <a:buNone/>
              <a:defRPr sz="2100"/>
            </a:lvl8pPr>
            <a:lvl9pPr lvl="8" algn="ctr" rtl="0">
              <a:lnSpc>
                <a:spcPct val="100000"/>
              </a:lnSpc>
              <a:spcBef>
                <a:spcPts val="0"/>
              </a:spcBef>
              <a:spcAft>
                <a:spcPts val="0"/>
              </a:spcAft>
              <a:buSzPts val="2800"/>
              <a:buNone/>
              <a:defRPr sz="2100"/>
            </a:lvl9pPr>
          </a:lstStyle>
          <a:p>
            <a:endParaRPr/>
          </a:p>
        </p:txBody>
      </p:sp>
      <p:sp>
        <p:nvSpPr>
          <p:cNvPr id="132" name="Google Shape;132;g2ba9f2f8afc_0_77"/>
          <p:cNvSpPr txBox="1">
            <a:spLocks noGrp="1"/>
          </p:cNvSpPr>
          <p:nvPr>
            <p:ph type="sldNum" idx="12"/>
          </p:nvPr>
        </p:nvSpPr>
        <p:spPr>
          <a:xfrm>
            <a:off x="6354344" y="4663217"/>
            <a:ext cx="411600" cy="3936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1pPr>
            <a:lvl2pPr marL="0" lvl="1"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2pPr>
            <a:lvl3pPr marL="0" lvl="2"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3pPr>
            <a:lvl4pPr marL="0" lvl="3"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4pPr>
            <a:lvl5pPr marL="0" lvl="4"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5pPr>
            <a:lvl6pPr marL="0" lvl="5"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6pPr>
            <a:lvl7pPr marL="0" lvl="6"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7pPr>
            <a:lvl8pPr marL="0" lvl="7"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8pPr>
            <a:lvl9pPr marL="0" lvl="8"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g2ba9f2f8afc_0_81"/>
          <p:cNvSpPr txBox="1">
            <a:spLocks noGrp="1"/>
          </p:cNvSpPr>
          <p:nvPr>
            <p:ph type="sldNum" idx="12"/>
          </p:nvPr>
        </p:nvSpPr>
        <p:spPr>
          <a:xfrm>
            <a:off x="6354344" y="4663217"/>
            <a:ext cx="411600" cy="3936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1pPr>
            <a:lvl2pPr marL="0" lvl="1"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2pPr>
            <a:lvl3pPr marL="0" lvl="2"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3pPr>
            <a:lvl4pPr marL="0" lvl="3"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4pPr>
            <a:lvl5pPr marL="0" lvl="4"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5pPr>
            <a:lvl6pPr marL="0" lvl="5"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6pPr>
            <a:lvl7pPr marL="0" lvl="6"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7pPr>
            <a:lvl8pPr marL="0" lvl="7"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8pPr>
            <a:lvl9pPr marL="0" lvl="8"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5"/>
        <p:cNvGrpSpPr/>
        <p:nvPr/>
      </p:nvGrpSpPr>
      <p:grpSpPr>
        <a:xfrm>
          <a:off x="0" y="0"/>
          <a:ext cx="0" cy="0"/>
          <a:chOff x="0" y="0"/>
          <a:chExt cx="0" cy="0"/>
        </a:xfrm>
      </p:grpSpPr>
      <p:sp>
        <p:nvSpPr>
          <p:cNvPr id="136" name="Google Shape;136;g2ba9f2f8afc_0_83"/>
          <p:cNvSpPr txBox="1">
            <a:spLocks noGrp="1"/>
          </p:cNvSpPr>
          <p:nvPr>
            <p:ph type="title"/>
          </p:nvPr>
        </p:nvSpPr>
        <p:spPr>
          <a:xfrm>
            <a:off x="233775" y="2150850"/>
            <a:ext cx="639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2700"/>
            </a:lvl1pPr>
            <a:lvl2pPr lvl="1" algn="ctr" rtl="0">
              <a:lnSpc>
                <a:spcPct val="100000"/>
              </a:lnSpc>
              <a:spcBef>
                <a:spcPts val="0"/>
              </a:spcBef>
              <a:spcAft>
                <a:spcPts val="0"/>
              </a:spcAft>
              <a:buSzPts val="3600"/>
              <a:buNone/>
              <a:defRPr sz="2700"/>
            </a:lvl2pPr>
            <a:lvl3pPr lvl="2" algn="ctr" rtl="0">
              <a:lnSpc>
                <a:spcPct val="100000"/>
              </a:lnSpc>
              <a:spcBef>
                <a:spcPts val="0"/>
              </a:spcBef>
              <a:spcAft>
                <a:spcPts val="0"/>
              </a:spcAft>
              <a:buSzPts val="3600"/>
              <a:buNone/>
              <a:defRPr sz="2700"/>
            </a:lvl3pPr>
            <a:lvl4pPr lvl="3" algn="ctr" rtl="0">
              <a:lnSpc>
                <a:spcPct val="100000"/>
              </a:lnSpc>
              <a:spcBef>
                <a:spcPts val="0"/>
              </a:spcBef>
              <a:spcAft>
                <a:spcPts val="0"/>
              </a:spcAft>
              <a:buSzPts val="3600"/>
              <a:buNone/>
              <a:defRPr sz="2700"/>
            </a:lvl4pPr>
            <a:lvl5pPr lvl="4" algn="ctr" rtl="0">
              <a:lnSpc>
                <a:spcPct val="100000"/>
              </a:lnSpc>
              <a:spcBef>
                <a:spcPts val="0"/>
              </a:spcBef>
              <a:spcAft>
                <a:spcPts val="0"/>
              </a:spcAft>
              <a:buSzPts val="3600"/>
              <a:buNone/>
              <a:defRPr sz="2700"/>
            </a:lvl5pPr>
            <a:lvl6pPr lvl="5" algn="ctr" rtl="0">
              <a:lnSpc>
                <a:spcPct val="100000"/>
              </a:lnSpc>
              <a:spcBef>
                <a:spcPts val="0"/>
              </a:spcBef>
              <a:spcAft>
                <a:spcPts val="0"/>
              </a:spcAft>
              <a:buSzPts val="3600"/>
              <a:buNone/>
              <a:defRPr sz="2700"/>
            </a:lvl6pPr>
            <a:lvl7pPr lvl="6" algn="ctr" rtl="0">
              <a:lnSpc>
                <a:spcPct val="100000"/>
              </a:lnSpc>
              <a:spcBef>
                <a:spcPts val="0"/>
              </a:spcBef>
              <a:spcAft>
                <a:spcPts val="0"/>
              </a:spcAft>
              <a:buSzPts val="3600"/>
              <a:buNone/>
              <a:defRPr sz="2700"/>
            </a:lvl7pPr>
            <a:lvl8pPr lvl="7" algn="ctr" rtl="0">
              <a:lnSpc>
                <a:spcPct val="100000"/>
              </a:lnSpc>
              <a:spcBef>
                <a:spcPts val="0"/>
              </a:spcBef>
              <a:spcAft>
                <a:spcPts val="0"/>
              </a:spcAft>
              <a:buSzPts val="3600"/>
              <a:buNone/>
              <a:defRPr sz="2700"/>
            </a:lvl8pPr>
            <a:lvl9pPr lvl="8" algn="ctr" rtl="0">
              <a:lnSpc>
                <a:spcPct val="100000"/>
              </a:lnSpc>
              <a:spcBef>
                <a:spcPts val="0"/>
              </a:spcBef>
              <a:spcAft>
                <a:spcPts val="0"/>
              </a:spcAft>
              <a:buSzPts val="3600"/>
              <a:buNone/>
              <a:defRPr sz="2700"/>
            </a:lvl9pPr>
          </a:lstStyle>
          <a:p>
            <a:endParaRPr/>
          </a:p>
        </p:txBody>
      </p:sp>
      <p:sp>
        <p:nvSpPr>
          <p:cNvPr id="137" name="Google Shape;137;g2ba9f2f8afc_0_83"/>
          <p:cNvSpPr txBox="1">
            <a:spLocks noGrp="1"/>
          </p:cNvSpPr>
          <p:nvPr>
            <p:ph type="sldNum" idx="12"/>
          </p:nvPr>
        </p:nvSpPr>
        <p:spPr>
          <a:xfrm>
            <a:off x="6354344" y="4663217"/>
            <a:ext cx="411600" cy="3936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1pPr>
            <a:lvl2pPr marL="0" lvl="1"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2pPr>
            <a:lvl3pPr marL="0" lvl="2"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3pPr>
            <a:lvl4pPr marL="0" lvl="3"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4pPr>
            <a:lvl5pPr marL="0" lvl="4"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5pPr>
            <a:lvl6pPr marL="0" lvl="5"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6pPr>
            <a:lvl7pPr marL="0" lvl="6"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7pPr>
            <a:lvl8pPr marL="0" lvl="7"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8pPr>
            <a:lvl9pPr marL="0" lvl="8"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8"/>
        <p:cNvGrpSpPr/>
        <p:nvPr/>
      </p:nvGrpSpPr>
      <p:grpSpPr>
        <a:xfrm>
          <a:off x="0" y="0"/>
          <a:ext cx="0" cy="0"/>
          <a:chOff x="0" y="0"/>
          <a:chExt cx="0" cy="0"/>
        </a:xfrm>
      </p:grpSpPr>
      <p:sp>
        <p:nvSpPr>
          <p:cNvPr id="139" name="Google Shape;139;g2ba9f2f8afc_0_86"/>
          <p:cNvSpPr txBox="1">
            <a:spLocks noGrp="1"/>
          </p:cNvSpPr>
          <p:nvPr>
            <p:ph type="title"/>
          </p:nvPr>
        </p:nvSpPr>
        <p:spPr>
          <a:xfrm>
            <a:off x="233775" y="445025"/>
            <a:ext cx="639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40" name="Google Shape;140;g2ba9f2f8afc_0_86"/>
          <p:cNvSpPr txBox="1">
            <a:spLocks noGrp="1"/>
          </p:cNvSpPr>
          <p:nvPr>
            <p:ph type="body" idx="1"/>
          </p:nvPr>
        </p:nvSpPr>
        <p:spPr>
          <a:xfrm>
            <a:off x="233775" y="1152475"/>
            <a:ext cx="639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41" name="Google Shape;141;g2ba9f2f8afc_0_86"/>
          <p:cNvSpPr txBox="1">
            <a:spLocks noGrp="1"/>
          </p:cNvSpPr>
          <p:nvPr>
            <p:ph type="sldNum" idx="12"/>
          </p:nvPr>
        </p:nvSpPr>
        <p:spPr>
          <a:xfrm>
            <a:off x="6354344" y="4663217"/>
            <a:ext cx="411600" cy="3936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1pPr>
            <a:lvl2pPr marL="0" lvl="1"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2pPr>
            <a:lvl3pPr marL="0" lvl="2"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3pPr>
            <a:lvl4pPr marL="0" lvl="3"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4pPr>
            <a:lvl5pPr marL="0" lvl="4"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5pPr>
            <a:lvl6pPr marL="0" lvl="5"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6pPr>
            <a:lvl7pPr marL="0" lvl="6"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7pPr>
            <a:lvl8pPr marL="0" lvl="7"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8pPr>
            <a:lvl9pPr marL="0" lvl="8"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2"/>
        <p:cNvGrpSpPr/>
        <p:nvPr/>
      </p:nvGrpSpPr>
      <p:grpSpPr>
        <a:xfrm>
          <a:off x="0" y="0"/>
          <a:ext cx="0" cy="0"/>
          <a:chOff x="0" y="0"/>
          <a:chExt cx="0" cy="0"/>
        </a:xfrm>
      </p:grpSpPr>
      <p:sp>
        <p:nvSpPr>
          <p:cNvPr id="143" name="Google Shape;143;g2ba9f2f8afc_0_90"/>
          <p:cNvSpPr txBox="1">
            <a:spLocks noGrp="1"/>
          </p:cNvSpPr>
          <p:nvPr>
            <p:ph type="title"/>
          </p:nvPr>
        </p:nvSpPr>
        <p:spPr>
          <a:xfrm>
            <a:off x="233775" y="445025"/>
            <a:ext cx="639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44" name="Google Shape;144;g2ba9f2f8afc_0_90"/>
          <p:cNvSpPr txBox="1">
            <a:spLocks noGrp="1"/>
          </p:cNvSpPr>
          <p:nvPr>
            <p:ph type="body" idx="1"/>
          </p:nvPr>
        </p:nvSpPr>
        <p:spPr>
          <a:xfrm>
            <a:off x="233775" y="1152475"/>
            <a:ext cx="30000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050"/>
            </a:lvl1pPr>
            <a:lvl2pPr marL="914400" lvl="1" indent="-304800" algn="l" rtl="0">
              <a:lnSpc>
                <a:spcPct val="115000"/>
              </a:lnSpc>
              <a:spcBef>
                <a:spcPts val="0"/>
              </a:spcBef>
              <a:spcAft>
                <a:spcPts val="0"/>
              </a:spcAft>
              <a:buSzPts val="1200"/>
              <a:buChar char="○"/>
              <a:defRPr sz="900"/>
            </a:lvl2pPr>
            <a:lvl3pPr marL="1371600" lvl="2" indent="-304800" algn="l" rtl="0">
              <a:lnSpc>
                <a:spcPct val="115000"/>
              </a:lnSpc>
              <a:spcBef>
                <a:spcPts val="0"/>
              </a:spcBef>
              <a:spcAft>
                <a:spcPts val="0"/>
              </a:spcAft>
              <a:buSzPts val="1200"/>
              <a:buChar char="■"/>
              <a:defRPr sz="900"/>
            </a:lvl3pPr>
            <a:lvl4pPr marL="1828800" lvl="3" indent="-304800" algn="l" rtl="0">
              <a:lnSpc>
                <a:spcPct val="115000"/>
              </a:lnSpc>
              <a:spcBef>
                <a:spcPts val="0"/>
              </a:spcBef>
              <a:spcAft>
                <a:spcPts val="0"/>
              </a:spcAft>
              <a:buSzPts val="1200"/>
              <a:buChar char="●"/>
              <a:defRPr sz="900"/>
            </a:lvl4pPr>
            <a:lvl5pPr marL="2286000" lvl="4" indent="-304800" algn="l" rtl="0">
              <a:lnSpc>
                <a:spcPct val="115000"/>
              </a:lnSpc>
              <a:spcBef>
                <a:spcPts val="0"/>
              </a:spcBef>
              <a:spcAft>
                <a:spcPts val="0"/>
              </a:spcAft>
              <a:buSzPts val="1200"/>
              <a:buChar char="○"/>
              <a:defRPr sz="900"/>
            </a:lvl5pPr>
            <a:lvl6pPr marL="2743200" lvl="5" indent="-304800" algn="l" rtl="0">
              <a:lnSpc>
                <a:spcPct val="115000"/>
              </a:lnSpc>
              <a:spcBef>
                <a:spcPts val="0"/>
              </a:spcBef>
              <a:spcAft>
                <a:spcPts val="0"/>
              </a:spcAft>
              <a:buSzPts val="1200"/>
              <a:buChar char="■"/>
              <a:defRPr sz="900"/>
            </a:lvl6pPr>
            <a:lvl7pPr marL="3200400" lvl="6" indent="-304800" algn="l" rtl="0">
              <a:lnSpc>
                <a:spcPct val="115000"/>
              </a:lnSpc>
              <a:spcBef>
                <a:spcPts val="0"/>
              </a:spcBef>
              <a:spcAft>
                <a:spcPts val="0"/>
              </a:spcAft>
              <a:buSzPts val="1200"/>
              <a:buChar char="●"/>
              <a:defRPr sz="900"/>
            </a:lvl7pPr>
            <a:lvl8pPr marL="3657600" lvl="7" indent="-304800" algn="l" rtl="0">
              <a:lnSpc>
                <a:spcPct val="115000"/>
              </a:lnSpc>
              <a:spcBef>
                <a:spcPts val="0"/>
              </a:spcBef>
              <a:spcAft>
                <a:spcPts val="0"/>
              </a:spcAft>
              <a:buSzPts val="1200"/>
              <a:buChar char="○"/>
              <a:defRPr sz="900"/>
            </a:lvl8pPr>
            <a:lvl9pPr marL="4114800" lvl="8" indent="-304800" algn="l" rtl="0">
              <a:lnSpc>
                <a:spcPct val="115000"/>
              </a:lnSpc>
              <a:spcBef>
                <a:spcPts val="0"/>
              </a:spcBef>
              <a:spcAft>
                <a:spcPts val="0"/>
              </a:spcAft>
              <a:buSzPts val="1200"/>
              <a:buChar char="■"/>
              <a:defRPr sz="900"/>
            </a:lvl9pPr>
          </a:lstStyle>
          <a:p>
            <a:endParaRPr/>
          </a:p>
        </p:txBody>
      </p:sp>
      <p:sp>
        <p:nvSpPr>
          <p:cNvPr id="145" name="Google Shape;145;g2ba9f2f8afc_0_90"/>
          <p:cNvSpPr txBox="1">
            <a:spLocks noGrp="1"/>
          </p:cNvSpPr>
          <p:nvPr>
            <p:ph type="body" idx="2"/>
          </p:nvPr>
        </p:nvSpPr>
        <p:spPr>
          <a:xfrm>
            <a:off x="3624300" y="1152475"/>
            <a:ext cx="30000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050"/>
            </a:lvl1pPr>
            <a:lvl2pPr marL="914400" lvl="1" indent="-304800" algn="l" rtl="0">
              <a:lnSpc>
                <a:spcPct val="115000"/>
              </a:lnSpc>
              <a:spcBef>
                <a:spcPts val="0"/>
              </a:spcBef>
              <a:spcAft>
                <a:spcPts val="0"/>
              </a:spcAft>
              <a:buSzPts val="1200"/>
              <a:buChar char="○"/>
              <a:defRPr sz="900"/>
            </a:lvl2pPr>
            <a:lvl3pPr marL="1371600" lvl="2" indent="-304800" algn="l" rtl="0">
              <a:lnSpc>
                <a:spcPct val="115000"/>
              </a:lnSpc>
              <a:spcBef>
                <a:spcPts val="0"/>
              </a:spcBef>
              <a:spcAft>
                <a:spcPts val="0"/>
              </a:spcAft>
              <a:buSzPts val="1200"/>
              <a:buChar char="■"/>
              <a:defRPr sz="900"/>
            </a:lvl3pPr>
            <a:lvl4pPr marL="1828800" lvl="3" indent="-304800" algn="l" rtl="0">
              <a:lnSpc>
                <a:spcPct val="115000"/>
              </a:lnSpc>
              <a:spcBef>
                <a:spcPts val="0"/>
              </a:spcBef>
              <a:spcAft>
                <a:spcPts val="0"/>
              </a:spcAft>
              <a:buSzPts val="1200"/>
              <a:buChar char="●"/>
              <a:defRPr sz="900"/>
            </a:lvl4pPr>
            <a:lvl5pPr marL="2286000" lvl="4" indent="-304800" algn="l" rtl="0">
              <a:lnSpc>
                <a:spcPct val="115000"/>
              </a:lnSpc>
              <a:spcBef>
                <a:spcPts val="0"/>
              </a:spcBef>
              <a:spcAft>
                <a:spcPts val="0"/>
              </a:spcAft>
              <a:buSzPts val="1200"/>
              <a:buChar char="○"/>
              <a:defRPr sz="900"/>
            </a:lvl5pPr>
            <a:lvl6pPr marL="2743200" lvl="5" indent="-304800" algn="l" rtl="0">
              <a:lnSpc>
                <a:spcPct val="115000"/>
              </a:lnSpc>
              <a:spcBef>
                <a:spcPts val="0"/>
              </a:spcBef>
              <a:spcAft>
                <a:spcPts val="0"/>
              </a:spcAft>
              <a:buSzPts val="1200"/>
              <a:buChar char="■"/>
              <a:defRPr sz="900"/>
            </a:lvl6pPr>
            <a:lvl7pPr marL="3200400" lvl="6" indent="-304800" algn="l" rtl="0">
              <a:lnSpc>
                <a:spcPct val="115000"/>
              </a:lnSpc>
              <a:spcBef>
                <a:spcPts val="0"/>
              </a:spcBef>
              <a:spcAft>
                <a:spcPts val="0"/>
              </a:spcAft>
              <a:buSzPts val="1200"/>
              <a:buChar char="●"/>
              <a:defRPr sz="900"/>
            </a:lvl7pPr>
            <a:lvl8pPr marL="3657600" lvl="7" indent="-304800" algn="l" rtl="0">
              <a:lnSpc>
                <a:spcPct val="115000"/>
              </a:lnSpc>
              <a:spcBef>
                <a:spcPts val="0"/>
              </a:spcBef>
              <a:spcAft>
                <a:spcPts val="0"/>
              </a:spcAft>
              <a:buSzPts val="1200"/>
              <a:buChar char="○"/>
              <a:defRPr sz="900"/>
            </a:lvl8pPr>
            <a:lvl9pPr marL="4114800" lvl="8" indent="-304800" algn="l" rtl="0">
              <a:lnSpc>
                <a:spcPct val="115000"/>
              </a:lnSpc>
              <a:spcBef>
                <a:spcPts val="0"/>
              </a:spcBef>
              <a:spcAft>
                <a:spcPts val="0"/>
              </a:spcAft>
              <a:buSzPts val="1200"/>
              <a:buChar char="■"/>
              <a:defRPr sz="900"/>
            </a:lvl9pPr>
          </a:lstStyle>
          <a:p>
            <a:endParaRPr/>
          </a:p>
        </p:txBody>
      </p:sp>
      <p:sp>
        <p:nvSpPr>
          <p:cNvPr id="146" name="Google Shape;146;g2ba9f2f8afc_0_90"/>
          <p:cNvSpPr txBox="1">
            <a:spLocks noGrp="1"/>
          </p:cNvSpPr>
          <p:nvPr>
            <p:ph type="sldNum" idx="12"/>
          </p:nvPr>
        </p:nvSpPr>
        <p:spPr>
          <a:xfrm>
            <a:off x="6354344" y="4663217"/>
            <a:ext cx="411600" cy="3936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1pPr>
            <a:lvl2pPr marL="0" lvl="1"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2pPr>
            <a:lvl3pPr marL="0" lvl="2"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3pPr>
            <a:lvl4pPr marL="0" lvl="3"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4pPr>
            <a:lvl5pPr marL="0" lvl="4"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5pPr>
            <a:lvl6pPr marL="0" lvl="5"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6pPr>
            <a:lvl7pPr marL="0" lvl="6"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7pPr>
            <a:lvl8pPr marL="0" lvl="7"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8pPr>
            <a:lvl9pPr marL="0" lvl="8"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g2ba9f2f8afc_0_95"/>
          <p:cNvSpPr txBox="1">
            <a:spLocks noGrp="1"/>
          </p:cNvSpPr>
          <p:nvPr>
            <p:ph type="title"/>
          </p:nvPr>
        </p:nvSpPr>
        <p:spPr>
          <a:xfrm>
            <a:off x="233775" y="445025"/>
            <a:ext cx="639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49" name="Google Shape;149;g2ba9f2f8afc_0_95"/>
          <p:cNvSpPr txBox="1">
            <a:spLocks noGrp="1"/>
          </p:cNvSpPr>
          <p:nvPr>
            <p:ph type="sldNum" idx="12"/>
          </p:nvPr>
        </p:nvSpPr>
        <p:spPr>
          <a:xfrm>
            <a:off x="6354344" y="4663217"/>
            <a:ext cx="411600" cy="3936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1pPr>
            <a:lvl2pPr marL="0" lvl="1"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2pPr>
            <a:lvl3pPr marL="0" lvl="2"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3pPr>
            <a:lvl4pPr marL="0" lvl="3"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4pPr>
            <a:lvl5pPr marL="0" lvl="4"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5pPr>
            <a:lvl6pPr marL="0" lvl="5"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6pPr>
            <a:lvl7pPr marL="0" lvl="6"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7pPr>
            <a:lvl8pPr marL="0" lvl="7"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8pPr>
            <a:lvl9pPr marL="0" lvl="8"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0"/>
        <p:cNvGrpSpPr/>
        <p:nvPr/>
      </p:nvGrpSpPr>
      <p:grpSpPr>
        <a:xfrm>
          <a:off x="0" y="0"/>
          <a:ext cx="0" cy="0"/>
          <a:chOff x="0" y="0"/>
          <a:chExt cx="0" cy="0"/>
        </a:xfrm>
      </p:grpSpPr>
      <p:sp>
        <p:nvSpPr>
          <p:cNvPr id="151" name="Google Shape;151;g2ba9f2f8afc_0_98"/>
          <p:cNvSpPr txBox="1">
            <a:spLocks noGrp="1"/>
          </p:cNvSpPr>
          <p:nvPr>
            <p:ph type="title"/>
          </p:nvPr>
        </p:nvSpPr>
        <p:spPr>
          <a:xfrm>
            <a:off x="233775" y="555600"/>
            <a:ext cx="2106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1800"/>
            </a:lvl1pPr>
            <a:lvl2pPr lvl="1" algn="l" rtl="0">
              <a:lnSpc>
                <a:spcPct val="100000"/>
              </a:lnSpc>
              <a:spcBef>
                <a:spcPts val="0"/>
              </a:spcBef>
              <a:spcAft>
                <a:spcPts val="0"/>
              </a:spcAft>
              <a:buSzPts val="2400"/>
              <a:buNone/>
              <a:defRPr sz="1800"/>
            </a:lvl2pPr>
            <a:lvl3pPr lvl="2" algn="l" rtl="0">
              <a:lnSpc>
                <a:spcPct val="100000"/>
              </a:lnSpc>
              <a:spcBef>
                <a:spcPts val="0"/>
              </a:spcBef>
              <a:spcAft>
                <a:spcPts val="0"/>
              </a:spcAft>
              <a:buSzPts val="2400"/>
              <a:buNone/>
              <a:defRPr sz="1800"/>
            </a:lvl3pPr>
            <a:lvl4pPr lvl="3" algn="l" rtl="0">
              <a:lnSpc>
                <a:spcPct val="100000"/>
              </a:lnSpc>
              <a:spcBef>
                <a:spcPts val="0"/>
              </a:spcBef>
              <a:spcAft>
                <a:spcPts val="0"/>
              </a:spcAft>
              <a:buSzPts val="2400"/>
              <a:buNone/>
              <a:defRPr sz="1800"/>
            </a:lvl4pPr>
            <a:lvl5pPr lvl="4" algn="l" rtl="0">
              <a:lnSpc>
                <a:spcPct val="100000"/>
              </a:lnSpc>
              <a:spcBef>
                <a:spcPts val="0"/>
              </a:spcBef>
              <a:spcAft>
                <a:spcPts val="0"/>
              </a:spcAft>
              <a:buSzPts val="2400"/>
              <a:buNone/>
              <a:defRPr sz="1800"/>
            </a:lvl5pPr>
            <a:lvl6pPr lvl="5" algn="l" rtl="0">
              <a:lnSpc>
                <a:spcPct val="100000"/>
              </a:lnSpc>
              <a:spcBef>
                <a:spcPts val="0"/>
              </a:spcBef>
              <a:spcAft>
                <a:spcPts val="0"/>
              </a:spcAft>
              <a:buSzPts val="2400"/>
              <a:buNone/>
              <a:defRPr sz="1800"/>
            </a:lvl6pPr>
            <a:lvl7pPr lvl="6" algn="l" rtl="0">
              <a:lnSpc>
                <a:spcPct val="100000"/>
              </a:lnSpc>
              <a:spcBef>
                <a:spcPts val="0"/>
              </a:spcBef>
              <a:spcAft>
                <a:spcPts val="0"/>
              </a:spcAft>
              <a:buSzPts val="2400"/>
              <a:buNone/>
              <a:defRPr sz="1800"/>
            </a:lvl7pPr>
            <a:lvl8pPr lvl="7" algn="l" rtl="0">
              <a:lnSpc>
                <a:spcPct val="100000"/>
              </a:lnSpc>
              <a:spcBef>
                <a:spcPts val="0"/>
              </a:spcBef>
              <a:spcAft>
                <a:spcPts val="0"/>
              </a:spcAft>
              <a:buSzPts val="2400"/>
              <a:buNone/>
              <a:defRPr sz="1800"/>
            </a:lvl8pPr>
            <a:lvl9pPr lvl="8" algn="l" rtl="0">
              <a:lnSpc>
                <a:spcPct val="100000"/>
              </a:lnSpc>
              <a:spcBef>
                <a:spcPts val="0"/>
              </a:spcBef>
              <a:spcAft>
                <a:spcPts val="0"/>
              </a:spcAft>
              <a:buSzPts val="2400"/>
              <a:buNone/>
              <a:defRPr sz="1800"/>
            </a:lvl9pPr>
          </a:lstStyle>
          <a:p>
            <a:endParaRPr/>
          </a:p>
        </p:txBody>
      </p:sp>
      <p:sp>
        <p:nvSpPr>
          <p:cNvPr id="152" name="Google Shape;152;g2ba9f2f8afc_0_98"/>
          <p:cNvSpPr txBox="1">
            <a:spLocks noGrp="1"/>
          </p:cNvSpPr>
          <p:nvPr>
            <p:ph type="body" idx="1"/>
          </p:nvPr>
        </p:nvSpPr>
        <p:spPr>
          <a:xfrm>
            <a:off x="233775" y="1389600"/>
            <a:ext cx="2106000" cy="3179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900"/>
            </a:lvl1pPr>
            <a:lvl2pPr marL="914400" lvl="1" indent="-304800" algn="l" rtl="0">
              <a:lnSpc>
                <a:spcPct val="115000"/>
              </a:lnSpc>
              <a:spcBef>
                <a:spcPts val="0"/>
              </a:spcBef>
              <a:spcAft>
                <a:spcPts val="0"/>
              </a:spcAft>
              <a:buSzPts val="1200"/>
              <a:buChar char="○"/>
              <a:defRPr sz="900"/>
            </a:lvl2pPr>
            <a:lvl3pPr marL="1371600" lvl="2" indent="-304800" algn="l" rtl="0">
              <a:lnSpc>
                <a:spcPct val="115000"/>
              </a:lnSpc>
              <a:spcBef>
                <a:spcPts val="0"/>
              </a:spcBef>
              <a:spcAft>
                <a:spcPts val="0"/>
              </a:spcAft>
              <a:buSzPts val="1200"/>
              <a:buChar char="■"/>
              <a:defRPr sz="900"/>
            </a:lvl3pPr>
            <a:lvl4pPr marL="1828800" lvl="3" indent="-304800" algn="l" rtl="0">
              <a:lnSpc>
                <a:spcPct val="115000"/>
              </a:lnSpc>
              <a:spcBef>
                <a:spcPts val="0"/>
              </a:spcBef>
              <a:spcAft>
                <a:spcPts val="0"/>
              </a:spcAft>
              <a:buSzPts val="1200"/>
              <a:buChar char="●"/>
              <a:defRPr sz="900"/>
            </a:lvl4pPr>
            <a:lvl5pPr marL="2286000" lvl="4" indent="-304800" algn="l" rtl="0">
              <a:lnSpc>
                <a:spcPct val="115000"/>
              </a:lnSpc>
              <a:spcBef>
                <a:spcPts val="0"/>
              </a:spcBef>
              <a:spcAft>
                <a:spcPts val="0"/>
              </a:spcAft>
              <a:buSzPts val="1200"/>
              <a:buChar char="○"/>
              <a:defRPr sz="900"/>
            </a:lvl5pPr>
            <a:lvl6pPr marL="2743200" lvl="5" indent="-304800" algn="l" rtl="0">
              <a:lnSpc>
                <a:spcPct val="115000"/>
              </a:lnSpc>
              <a:spcBef>
                <a:spcPts val="0"/>
              </a:spcBef>
              <a:spcAft>
                <a:spcPts val="0"/>
              </a:spcAft>
              <a:buSzPts val="1200"/>
              <a:buChar char="■"/>
              <a:defRPr sz="900"/>
            </a:lvl6pPr>
            <a:lvl7pPr marL="3200400" lvl="6" indent="-304800" algn="l" rtl="0">
              <a:lnSpc>
                <a:spcPct val="115000"/>
              </a:lnSpc>
              <a:spcBef>
                <a:spcPts val="0"/>
              </a:spcBef>
              <a:spcAft>
                <a:spcPts val="0"/>
              </a:spcAft>
              <a:buSzPts val="1200"/>
              <a:buChar char="●"/>
              <a:defRPr sz="900"/>
            </a:lvl7pPr>
            <a:lvl8pPr marL="3657600" lvl="7" indent="-304800" algn="l" rtl="0">
              <a:lnSpc>
                <a:spcPct val="115000"/>
              </a:lnSpc>
              <a:spcBef>
                <a:spcPts val="0"/>
              </a:spcBef>
              <a:spcAft>
                <a:spcPts val="0"/>
              </a:spcAft>
              <a:buSzPts val="1200"/>
              <a:buChar char="○"/>
              <a:defRPr sz="900"/>
            </a:lvl8pPr>
            <a:lvl9pPr marL="4114800" lvl="8" indent="-304800" algn="l" rtl="0">
              <a:lnSpc>
                <a:spcPct val="115000"/>
              </a:lnSpc>
              <a:spcBef>
                <a:spcPts val="0"/>
              </a:spcBef>
              <a:spcAft>
                <a:spcPts val="0"/>
              </a:spcAft>
              <a:buSzPts val="1200"/>
              <a:buChar char="■"/>
              <a:defRPr sz="900"/>
            </a:lvl9pPr>
          </a:lstStyle>
          <a:p>
            <a:endParaRPr/>
          </a:p>
        </p:txBody>
      </p:sp>
      <p:sp>
        <p:nvSpPr>
          <p:cNvPr id="153" name="Google Shape;153;g2ba9f2f8afc_0_98"/>
          <p:cNvSpPr txBox="1">
            <a:spLocks noGrp="1"/>
          </p:cNvSpPr>
          <p:nvPr>
            <p:ph type="sldNum" idx="12"/>
          </p:nvPr>
        </p:nvSpPr>
        <p:spPr>
          <a:xfrm>
            <a:off x="6354344" y="4663217"/>
            <a:ext cx="411600" cy="3936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1pPr>
            <a:lvl2pPr marL="0" lvl="1"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2pPr>
            <a:lvl3pPr marL="0" lvl="2"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3pPr>
            <a:lvl4pPr marL="0" lvl="3"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4pPr>
            <a:lvl5pPr marL="0" lvl="4"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5pPr>
            <a:lvl6pPr marL="0" lvl="5"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6pPr>
            <a:lvl7pPr marL="0" lvl="6"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7pPr>
            <a:lvl8pPr marL="0" lvl="7"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8pPr>
            <a:lvl9pPr marL="0" lvl="8"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72"/>
          <p:cNvSpPr txBox="1">
            <a:spLocks noGrp="1"/>
          </p:cNvSpPr>
          <p:nvPr>
            <p:ph type="title"/>
          </p:nvPr>
        </p:nvSpPr>
        <p:spPr>
          <a:xfrm>
            <a:off x="233775" y="2150850"/>
            <a:ext cx="639045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2700"/>
            </a:lvl1pPr>
            <a:lvl2pPr lvl="1" algn="ctr">
              <a:lnSpc>
                <a:spcPct val="100000"/>
              </a:lnSpc>
              <a:spcBef>
                <a:spcPts val="0"/>
              </a:spcBef>
              <a:spcAft>
                <a:spcPts val="0"/>
              </a:spcAft>
              <a:buSzPts val="3600"/>
              <a:buNone/>
              <a:defRPr sz="2700"/>
            </a:lvl2pPr>
            <a:lvl3pPr lvl="2" algn="ctr">
              <a:lnSpc>
                <a:spcPct val="100000"/>
              </a:lnSpc>
              <a:spcBef>
                <a:spcPts val="0"/>
              </a:spcBef>
              <a:spcAft>
                <a:spcPts val="0"/>
              </a:spcAft>
              <a:buSzPts val="3600"/>
              <a:buNone/>
              <a:defRPr sz="2700"/>
            </a:lvl3pPr>
            <a:lvl4pPr lvl="3" algn="ctr">
              <a:lnSpc>
                <a:spcPct val="100000"/>
              </a:lnSpc>
              <a:spcBef>
                <a:spcPts val="0"/>
              </a:spcBef>
              <a:spcAft>
                <a:spcPts val="0"/>
              </a:spcAft>
              <a:buSzPts val="3600"/>
              <a:buNone/>
              <a:defRPr sz="2700"/>
            </a:lvl4pPr>
            <a:lvl5pPr lvl="4" algn="ctr">
              <a:lnSpc>
                <a:spcPct val="100000"/>
              </a:lnSpc>
              <a:spcBef>
                <a:spcPts val="0"/>
              </a:spcBef>
              <a:spcAft>
                <a:spcPts val="0"/>
              </a:spcAft>
              <a:buSzPts val="3600"/>
              <a:buNone/>
              <a:defRPr sz="2700"/>
            </a:lvl5pPr>
            <a:lvl6pPr lvl="5" algn="ctr">
              <a:lnSpc>
                <a:spcPct val="100000"/>
              </a:lnSpc>
              <a:spcBef>
                <a:spcPts val="0"/>
              </a:spcBef>
              <a:spcAft>
                <a:spcPts val="0"/>
              </a:spcAft>
              <a:buSzPts val="3600"/>
              <a:buNone/>
              <a:defRPr sz="2700"/>
            </a:lvl6pPr>
            <a:lvl7pPr lvl="6" algn="ctr">
              <a:lnSpc>
                <a:spcPct val="100000"/>
              </a:lnSpc>
              <a:spcBef>
                <a:spcPts val="0"/>
              </a:spcBef>
              <a:spcAft>
                <a:spcPts val="0"/>
              </a:spcAft>
              <a:buSzPts val="3600"/>
              <a:buNone/>
              <a:defRPr sz="2700"/>
            </a:lvl7pPr>
            <a:lvl8pPr lvl="7" algn="ctr">
              <a:lnSpc>
                <a:spcPct val="100000"/>
              </a:lnSpc>
              <a:spcBef>
                <a:spcPts val="0"/>
              </a:spcBef>
              <a:spcAft>
                <a:spcPts val="0"/>
              </a:spcAft>
              <a:buSzPts val="3600"/>
              <a:buNone/>
              <a:defRPr sz="2700"/>
            </a:lvl8pPr>
            <a:lvl9pPr lvl="8" algn="ctr">
              <a:lnSpc>
                <a:spcPct val="100000"/>
              </a:lnSpc>
              <a:spcBef>
                <a:spcPts val="0"/>
              </a:spcBef>
              <a:spcAft>
                <a:spcPts val="0"/>
              </a:spcAft>
              <a:buSzPts val="3600"/>
              <a:buNone/>
              <a:defRPr sz="2700"/>
            </a:lvl9pPr>
          </a:lstStyle>
          <a:p>
            <a:endParaRPr/>
          </a:p>
        </p:txBody>
      </p:sp>
      <p:sp>
        <p:nvSpPr>
          <p:cNvPr id="17" name="Google Shape;17;p72"/>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4"/>
        <p:cNvGrpSpPr/>
        <p:nvPr/>
      </p:nvGrpSpPr>
      <p:grpSpPr>
        <a:xfrm>
          <a:off x="0" y="0"/>
          <a:ext cx="0" cy="0"/>
          <a:chOff x="0" y="0"/>
          <a:chExt cx="0" cy="0"/>
        </a:xfrm>
      </p:grpSpPr>
      <p:sp>
        <p:nvSpPr>
          <p:cNvPr id="155" name="Google Shape;155;g2ba9f2f8afc_0_102"/>
          <p:cNvSpPr txBox="1">
            <a:spLocks noGrp="1"/>
          </p:cNvSpPr>
          <p:nvPr>
            <p:ph type="title"/>
          </p:nvPr>
        </p:nvSpPr>
        <p:spPr>
          <a:xfrm>
            <a:off x="367688" y="450150"/>
            <a:ext cx="47760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3600"/>
            </a:lvl1pPr>
            <a:lvl2pPr lvl="1" algn="l" rtl="0">
              <a:lnSpc>
                <a:spcPct val="100000"/>
              </a:lnSpc>
              <a:spcBef>
                <a:spcPts val="0"/>
              </a:spcBef>
              <a:spcAft>
                <a:spcPts val="0"/>
              </a:spcAft>
              <a:buSzPts val="4800"/>
              <a:buNone/>
              <a:defRPr sz="3600"/>
            </a:lvl2pPr>
            <a:lvl3pPr lvl="2" algn="l" rtl="0">
              <a:lnSpc>
                <a:spcPct val="100000"/>
              </a:lnSpc>
              <a:spcBef>
                <a:spcPts val="0"/>
              </a:spcBef>
              <a:spcAft>
                <a:spcPts val="0"/>
              </a:spcAft>
              <a:buSzPts val="4800"/>
              <a:buNone/>
              <a:defRPr sz="3600"/>
            </a:lvl3pPr>
            <a:lvl4pPr lvl="3" algn="l" rtl="0">
              <a:lnSpc>
                <a:spcPct val="100000"/>
              </a:lnSpc>
              <a:spcBef>
                <a:spcPts val="0"/>
              </a:spcBef>
              <a:spcAft>
                <a:spcPts val="0"/>
              </a:spcAft>
              <a:buSzPts val="4800"/>
              <a:buNone/>
              <a:defRPr sz="3600"/>
            </a:lvl4pPr>
            <a:lvl5pPr lvl="4" algn="l" rtl="0">
              <a:lnSpc>
                <a:spcPct val="100000"/>
              </a:lnSpc>
              <a:spcBef>
                <a:spcPts val="0"/>
              </a:spcBef>
              <a:spcAft>
                <a:spcPts val="0"/>
              </a:spcAft>
              <a:buSzPts val="4800"/>
              <a:buNone/>
              <a:defRPr sz="3600"/>
            </a:lvl5pPr>
            <a:lvl6pPr lvl="5" algn="l" rtl="0">
              <a:lnSpc>
                <a:spcPct val="100000"/>
              </a:lnSpc>
              <a:spcBef>
                <a:spcPts val="0"/>
              </a:spcBef>
              <a:spcAft>
                <a:spcPts val="0"/>
              </a:spcAft>
              <a:buSzPts val="4800"/>
              <a:buNone/>
              <a:defRPr sz="3600"/>
            </a:lvl6pPr>
            <a:lvl7pPr lvl="6" algn="l" rtl="0">
              <a:lnSpc>
                <a:spcPct val="100000"/>
              </a:lnSpc>
              <a:spcBef>
                <a:spcPts val="0"/>
              </a:spcBef>
              <a:spcAft>
                <a:spcPts val="0"/>
              </a:spcAft>
              <a:buSzPts val="4800"/>
              <a:buNone/>
              <a:defRPr sz="3600"/>
            </a:lvl7pPr>
            <a:lvl8pPr lvl="7" algn="l" rtl="0">
              <a:lnSpc>
                <a:spcPct val="100000"/>
              </a:lnSpc>
              <a:spcBef>
                <a:spcPts val="0"/>
              </a:spcBef>
              <a:spcAft>
                <a:spcPts val="0"/>
              </a:spcAft>
              <a:buSzPts val="4800"/>
              <a:buNone/>
              <a:defRPr sz="3600"/>
            </a:lvl8pPr>
            <a:lvl9pPr lvl="8" algn="l" rtl="0">
              <a:lnSpc>
                <a:spcPct val="100000"/>
              </a:lnSpc>
              <a:spcBef>
                <a:spcPts val="0"/>
              </a:spcBef>
              <a:spcAft>
                <a:spcPts val="0"/>
              </a:spcAft>
              <a:buSzPts val="4800"/>
              <a:buNone/>
              <a:defRPr sz="3600"/>
            </a:lvl9pPr>
          </a:lstStyle>
          <a:p>
            <a:endParaRPr/>
          </a:p>
        </p:txBody>
      </p:sp>
      <p:sp>
        <p:nvSpPr>
          <p:cNvPr id="156" name="Google Shape;156;g2ba9f2f8afc_0_102"/>
          <p:cNvSpPr txBox="1">
            <a:spLocks noGrp="1"/>
          </p:cNvSpPr>
          <p:nvPr>
            <p:ph type="sldNum" idx="12"/>
          </p:nvPr>
        </p:nvSpPr>
        <p:spPr>
          <a:xfrm>
            <a:off x="6354344" y="4663217"/>
            <a:ext cx="411600" cy="3936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1pPr>
            <a:lvl2pPr marL="0" lvl="1"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2pPr>
            <a:lvl3pPr marL="0" lvl="2"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3pPr>
            <a:lvl4pPr marL="0" lvl="3"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4pPr>
            <a:lvl5pPr marL="0" lvl="4"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5pPr>
            <a:lvl6pPr marL="0" lvl="5"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6pPr>
            <a:lvl7pPr marL="0" lvl="6"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7pPr>
            <a:lvl8pPr marL="0" lvl="7"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8pPr>
            <a:lvl9pPr marL="0" lvl="8"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7"/>
        <p:cNvGrpSpPr/>
        <p:nvPr/>
      </p:nvGrpSpPr>
      <p:grpSpPr>
        <a:xfrm>
          <a:off x="0" y="0"/>
          <a:ext cx="0" cy="0"/>
          <a:chOff x="0" y="0"/>
          <a:chExt cx="0" cy="0"/>
        </a:xfrm>
      </p:grpSpPr>
      <p:sp>
        <p:nvSpPr>
          <p:cNvPr id="158" name="Google Shape;158;g2ba9f2f8afc_0_105"/>
          <p:cNvSpPr/>
          <p:nvPr/>
        </p:nvSpPr>
        <p:spPr>
          <a:xfrm>
            <a:off x="3429000" y="-125"/>
            <a:ext cx="3429000" cy="5143500"/>
          </a:xfrm>
          <a:prstGeom prst="rect">
            <a:avLst/>
          </a:prstGeom>
          <a:solidFill>
            <a:schemeClr val="lt2"/>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59" name="Google Shape;159;g2ba9f2f8afc_0_105"/>
          <p:cNvSpPr txBox="1">
            <a:spLocks noGrp="1"/>
          </p:cNvSpPr>
          <p:nvPr>
            <p:ph type="title"/>
          </p:nvPr>
        </p:nvSpPr>
        <p:spPr>
          <a:xfrm>
            <a:off x="199125" y="1233175"/>
            <a:ext cx="3033900" cy="1482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3150"/>
            </a:lvl1pPr>
            <a:lvl2pPr lvl="1" algn="ctr" rtl="0">
              <a:lnSpc>
                <a:spcPct val="100000"/>
              </a:lnSpc>
              <a:spcBef>
                <a:spcPts val="0"/>
              </a:spcBef>
              <a:spcAft>
                <a:spcPts val="0"/>
              </a:spcAft>
              <a:buSzPts val="4200"/>
              <a:buNone/>
              <a:defRPr sz="3150"/>
            </a:lvl2pPr>
            <a:lvl3pPr lvl="2" algn="ctr" rtl="0">
              <a:lnSpc>
                <a:spcPct val="100000"/>
              </a:lnSpc>
              <a:spcBef>
                <a:spcPts val="0"/>
              </a:spcBef>
              <a:spcAft>
                <a:spcPts val="0"/>
              </a:spcAft>
              <a:buSzPts val="4200"/>
              <a:buNone/>
              <a:defRPr sz="3150"/>
            </a:lvl3pPr>
            <a:lvl4pPr lvl="3" algn="ctr" rtl="0">
              <a:lnSpc>
                <a:spcPct val="100000"/>
              </a:lnSpc>
              <a:spcBef>
                <a:spcPts val="0"/>
              </a:spcBef>
              <a:spcAft>
                <a:spcPts val="0"/>
              </a:spcAft>
              <a:buSzPts val="4200"/>
              <a:buNone/>
              <a:defRPr sz="3150"/>
            </a:lvl4pPr>
            <a:lvl5pPr lvl="4" algn="ctr" rtl="0">
              <a:lnSpc>
                <a:spcPct val="100000"/>
              </a:lnSpc>
              <a:spcBef>
                <a:spcPts val="0"/>
              </a:spcBef>
              <a:spcAft>
                <a:spcPts val="0"/>
              </a:spcAft>
              <a:buSzPts val="4200"/>
              <a:buNone/>
              <a:defRPr sz="3150"/>
            </a:lvl5pPr>
            <a:lvl6pPr lvl="5" algn="ctr" rtl="0">
              <a:lnSpc>
                <a:spcPct val="100000"/>
              </a:lnSpc>
              <a:spcBef>
                <a:spcPts val="0"/>
              </a:spcBef>
              <a:spcAft>
                <a:spcPts val="0"/>
              </a:spcAft>
              <a:buSzPts val="4200"/>
              <a:buNone/>
              <a:defRPr sz="3150"/>
            </a:lvl6pPr>
            <a:lvl7pPr lvl="6" algn="ctr" rtl="0">
              <a:lnSpc>
                <a:spcPct val="100000"/>
              </a:lnSpc>
              <a:spcBef>
                <a:spcPts val="0"/>
              </a:spcBef>
              <a:spcAft>
                <a:spcPts val="0"/>
              </a:spcAft>
              <a:buSzPts val="4200"/>
              <a:buNone/>
              <a:defRPr sz="3150"/>
            </a:lvl7pPr>
            <a:lvl8pPr lvl="7" algn="ctr" rtl="0">
              <a:lnSpc>
                <a:spcPct val="100000"/>
              </a:lnSpc>
              <a:spcBef>
                <a:spcPts val="0"/>
              </a:spcBef>
              <a:spcAft>
                <a:spcPts val="0"/>
              </a:spcAft>
              <a:buSzPts val="4200"/>
              <a:buNone/>
              <a:defRPr sz="3150"/>
            </a:lvl8pPr>
            <a:lvl9pPr lvl="8" algn="ctr" rtl="0">
              <a:lnSpc>
                <a:spcPct val="100000"/>
              </a:lnSpc>
              <a:spcBef>
                <a:spcPts val="0"/>
              </a:spcBef>
              <a:spcAft>
                <a:spcPts val="0"/>
              </a:spcAft>
              <a:buSzPts val="4200"/>
              <a:buNone/>
              <a:defRPr sz="3150"/>
            </a:lvl9pPr>
          </a:lstStyle>
          <a:p>
            <a:endParaRPr/>
          </a:p>
        </p:txBody>
      </p:sp>
      <p:sp>
        <p:nvSpPr>
          <p:cNvPr id="160" name="Google Shape;160;g2ba9f2f8afc_0_105"/>
          <p:cNvSpPr txBox="1">
            <a:spLocks noGrp="1"/>
          </p:cNvSpPr>
          <p:nvPr>
            <p:ph type="subTitle" idx="1"/>
          </p:nvPr>
        </p:nvSpPr>
        <p:spPr>
          <a:xfrm>
            <a:off x="199125" y="2803075"/>
            <a:ext cx="30339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1575"/>
            </a:lvl1pPr>
            <a:lvl2pPr lvl="1" algn="ctr" rtl="0">
              <a:lnSpc>
                <a:spcPct val="100000"/>
              </a:lnSpc>
              <a:spcBef>
                <a:spcPts val="0"/>
              </a:spcBef>
              <a:spcAft>
                <a:spcPts val="0"/>
              </a:spcAft>
              <a:buSzPts val="2100"/>
              <a:buNone/>
              <a:defRPr sz="1575"/>
            </a:lvl2pPr>
            <a:lvl3pPr lvl="2" algn="ctr" rtl="0">
              <a:lnSpc>
                <a:spcPct val="100000"/>
              </a:lnSpc>
              <a:spcBef>
                <a:spcPts val="0"/>
              </a:spcBef>
              <a:spcAft>
                <a:spcPts val="0"/>
              </a:spcAft>
              <a:buSzPts val="2100"/>
              <a:buNone/>
              <a:defRPr sz="1575"/>
            </a:lvl3pPr>
            <a:lvl4pPr lvl="3" algn="ctr" rtl="0">
              <a:lnSpc>
                <a:spcPct val="100000"/>
              </a:lnSpc>
              <a:spcBef>
                <a:spcPts val="0"/>
              </a:spcBef>
              <a:spcAft>
                <a:spcPts val="0"/>
              </a:spcAft>
              <a:buSzPts val="2100"/>
              <a:buNone/>
              <a:defRPr sz="1575"/>
            </a:lvl4pPr>
            <a:lvl5pPr lvl="4" algn="ctr" rtl="0">
              <a:lnSpc>
                <a:spcPct val="100000"/>
              </a:lnSpc>
              <a:spcBef>
                <a:spcPts val="0"/>
              </a:spcBef>
              <a:spcAft>
                <a:spcPts val="0"/>
              </a:spcAft>
              <a:buSzPts val="2100"/>
              <a:buNone/>
              <a:defRPr sz="1575"/>
            </a:lvl5pPr>
            <a:lvl6pPr lvl="5" algn="ctr" rtl="0">
              <a:lnSpc>
                <a:spcPct val="100000"/>
              </a:lnSpc>
              <a:spcBef>
                <a:spcPts val="0"/>
              </a:spcBef>
              <a:spcAft>
                <a:spcPts val="0"/>
              </a:spcAft>
              <a:buSzPts val="2100"/>
              <a:buNone/>
              <a:defRPr sz="1575"/>
            </a:lvl6pPr>
            <a:lvl7pPr lvl="6" algn="ctr" rtl="0">
              <a:lnSpc>
                <a:spcPct val="100000"/>
              </a:lnSpc>
              <a:spcBef>
                <a:spcPts val="0"/>
              </a:spcBef>
              <a:spcAft>
                <a:spcPts val="0"/>
              </a:spcAft>
              <a:buSzPts val="2100"/>
              <a:buNone/>
              <a:defRPr sz="1575"/>
            </a:lvl7pPr>
            <a:lvl8pPr lvl="7" algn="ctr" rtl="0">
              <a:lnSpc>
                <a:spcPct val="100000"/>
              </a:lnSpc>
              <a:spcBef>
                <a:spcPts val="0"/>
              </a:spcBef>
              <a:spcAft>
                <a:spcPts val="0"/>
              </a:spcAft>
              <a:buSzPts val="2100"/>
              <a:buNone/>
              <a:defRPr sz="1575"/>
            </a:lvl8pPr>
            <a:lvl9pPr lvl="8" algn="ctr" rtl="0">
              <a:lnSpc>
                <a:spcPct val="100000"/>
              </a:lnSpc>
              <a:spcBef>
                <a:spcPts val="0"/>
              </a:spcBef>
              <a:spcAft>
                <a:spcPts val="0"/>
              </a:spcAft>
              <a:buSzPts val="2100"/>
              <a:buNone/>
              <a:defRPr sz="1575"/>
            </a:lvl9pPr>
          </a:lstStyle>
          <a:p>
            <a:endParaRPr/>
          </a:p>
        </p:txBody>
      </p:sp>
      <p:sp>
        <p:nvSpPr>
          <p:cNvPr id="161" name="Google Shape;161;g2ba9f2f8afc_0_105"/>
          <p:cNvSpPr txBox="1">
            <a:spLocks noGrp="1"/>
          </p:cNvSpPr>
          <p:nvPr>
            <p:ph type="body" idx="2"/>
          </p:nvPr>
        </p:nvSpPr>
        <p:spPr>
          <a:xfrm>
            <a:off x="3704625" y="724075"/>
            <a:ext cx="28779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62" name="Google Shape;162;g2ba9f2f8afc_0_105"/>
          <p:cNvSpPr txBox="1">
            <a:spLocks noGrp="1"/>
          </p:cNvSpPr>
          <p:nvPr>
            <p:ph type="sldNum" idx="12"/>
          </p:nvPr>
        </p:nvSpPr>
        <p:spPr>
          <a:xfrm>
            <a:off x="6354344" y="4663217"/>
            <a:ext cx="411600" cy="3936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1pPr>
            <a:lvl2pPr marL="0" lvl="1"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2pPr>
            <a:lvl3pPr marL="0" lvl="2"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3pPr>
            <a:lvl4pPr marL="0" lvl="3"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4pPr>
            <a:lvl5pPr marL="0" lvl="4"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5pPr>
            <a:lvl6pPr marL="0" lvl="5"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6pPr>
            <a:lvl7pPr marL="0" lvl="6"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7pPr>
            <a:lvl8pPr marL="0" lvl="7"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8pPr>
            <a:lvl9pPr marL="0" lvl="8"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3"/>
        <p:cNvGrpSpPr/>
        <p:nvPr/>
      </p:nvGrpSpPr>
      <p:grpSpPr>
        <a:xfrm>
          <a:off x="0" y="0"/>
          <a:ext cx="0" cy="0"/>
          <a:chOff x="0" y="0"/>
          <a:chExt cx="0" cy="0"/>
        </a:xfrm>
      </p:grpSpPr>
      <p:sp>
        <p:nvSpPr>
          <p:cNvPr id="164" name="Google Shape;164;g2ba9f2f8afc_0_111"/>
          <p:cNvSpPr txBox="1">
            <a:spLocks noGrp="1"/>
          </p:cNvSpPr>
          <p:nvPr>
            <p:ph type="body" idx="1"/>
          </p:nvPr>
        </p:nvSpPr>
        <p:spPr>
          <a:xfrm>
            <a:off x="233775" y="4230575"/>
            <a:ext cx="44991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165" name="Google Shape;165;g2ba9f2f8afc_0_111"/>
          <p:cNvSpPr txBox="1">
            <a:spLocks noGrp="1"/>
          </p:cNvSpPr>
          <p:nvPr>
            <p:ph type="sldNum" idx="12"/>
          </p:nvPr>
        </p:nvSpPr>
        <p:spPr>
          <a:xfrm>
            <a:off x="6354344" y="4663217"/>
            <a:ext cx="411600" cy="3936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1pPr>
            <a:lvl2pPr marL="0" lvl="1"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2pPr>
            <a:lvl3pPr marL="0" lvl="2"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3pPr>
            <a:lvl4pPr marL="0" lvl="3"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4pPr>
            <a:lvl5pPr marL="0" lvl="4"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5pPr>
            <a:lvl6pPr marL="0" lvl="5"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6pPr>
            <a:lvl7pPr marL="0" lvl="6"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7pPr>
            <a:lvl8pPr marL="0" lvl="7"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8pPr>
            <a:lvl9pPr marL="0" lvl="8"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6"/>
        <p:cNvGrpSpPr/>
        <p:nvPr/>
      </p:nvGrpSpPr>
      <p:grpSpPr>
        <a:xfrm>
          <a:off x="0" y="0"/>
          <a:ext cx="0" cy="0"/>
          <a:chOff x="0" y="0"/>
          <a:chExt cx="0" cy="0"/>
        </a:xfrm>
      </p:grpSpPr>
      <p:sp>
        <p:nvSpPr>
          <p:cNvPr id="167" name="Google Shape;167;g2ba9f2f8afc_0_114"/>
          <p:cNvSpPr txBox="1">
            <a:spLocks noGrp="1"/>
          </p:cNvSpPr>
          <p:nvPr>
            <p:ph type="title" hasCustomPrompt="1"/>
          </p:nvPr>
        </p:nvSpPr>
        <p:spPr>
          <a:xfrm>
            <a:off x="233775" y="1106125"/>
            <a:ext cx="6390600" cy="1963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12000"/>
              <a:buNone/>
              <a:defRPr sz="9000"/>
            </a:lvl1pPr>
            <a:lvl2pPr lvl="1" algn="ctr" rtl="0">
              <a:lnSpc>
                <a:spcPct val="100000"/>
              </a:lnSpc>
              <a:spcBef>
                <a:spcPts val="0"/>
              </a:spcBef>
              <a:spcAft>
                <a:spcPts val="0"/>
              </a:spcAft>
              <a:buSzPts val="12000"/>
              <a:buNone/>
              <a:defRPr sz="9000"/>
            </a:lvl2pPr>
            <a:lvl3pPr lvl="2" algn="ctr" rtl="0">
              <a:lnSpc>
                <a:spcPct val="100000"/>
              </a:lnSpc>
              <a:spcBef>
                <a:spcPts val="0"/>
              </a:spcBef>
              <a:spcAft>
                <a:spcPts val="0"/>
              </a:spcAft>
              <a:buSzPts val="12000"/>
              <a:buNone/>
              <a:defRPr sz="9000"/>
            </a:lvl3pPr>
            <a:lvl4pPr lvl="3" algn="ctr" rtl="0">
              <a:lnSpc>
                <a:spcPct val="100000"/>
              </a:lnSpc>
              <a:spcBef>
                <a:spcPts val="0"/>
              </a:spcBef>
              <a:spcAft>
                <a:spcPts val="0"/>
              </a:spcAft>
              <a:buSzPts val="12000"/>
              <a:buNone/>
              <a:defRPr sz="9000"/>
            </a:lvl4pPr>
            <a:lvl5pPr lvl="4" algn="ctr" rtl="0">
              <a:lnSpc>
                <a:spcPct val="100000"/>
              </a:lnSpc>
              <a:spcBef>
                <a:spcPts val="0"/>
              </a:spcBef>
              <a:spcAft>
                <a:spcPts val="0"/>
              </a:spcAft>
              <a:buSzPts val="12000"/>
              <a:buNone/>
              <a:defRPr sz="9000"/>
            </a:lvl5pPr>
            <a:lvl6pPr lvl="5" algn="ctr" rtl="0">
              <a:lnSpc>
                <a:spcPct val="100000"/>
              </a:lnSpc>
              <a:spcBef>
                <a:spcPts val="0"/>
              </a:spcBef>
              <a:spcAft>
                <a:spcPts val="0"/>
              </a:spcAft>
              <a:buSzPts val="12000"/>
              <a:buNone/>
              <a:defRPr sz="9000"/>
            </a:lvl6pPr>
            <a:lvl7pPr lvl="6" algn="ctr" rtl="0">
              <a:lnSpc>
                <a:spcPct val="100000"/>
              </a:lnSpc>
              <a:spcBef>
                <a:spcPts val="0"/>
              </a:spcBef>
              <a:spcAft>
                <a:spcPts val="0"/>
              </a:spcAft>
              <a:buSzPts val="12000"/>
              <a:buNone/>
              <a:defRPr sz="9000"/>
            </a:lvl7pPr>
            <a:lvl8pPr lvl="7" algn="ctr" rtl="0">
              <a:lnSpc>
                <a:spcPct val="100000"/>
              </a:lnSpc>
              <a:spcBef>
                <a:spcPts val="0"/>
              </a:spcBef>
              <a:spcAft>
                <a:spcPts val="0"/>
              </a:spcAft>
              <a:buSzPts val="12000"/>
              <a:buNone/>
              <a:defRPr sz="9000"/>
            </a:lvl8pPr>
            <a:lvl9pPr lvl="8" algn="ctr" rtl="0">
              <a:lnSpc>
                <a:spcPct val="100000"/>
              </a:lnSpc>
              <a:spcBef>
                <a:spcPts val="0"/>
              </a:spcBef>
              <a:spcAft>
                <a:spcPts val="0"/>
              </a:spcAft>
              <a:buSzPts val="12000"/>
              <a:buNone/>
              <a:defRPr sz="9000"/>
            </a:lvl9pPr>
          </a:lstStyle>
          <a:p>
            <a:r>
              <a:t>xx%</a:t>
            </a:r>
          </a:p>
        </p:txBody>
      </p:sp>
      <p:sp>
        <p:nvSpPr>
          <p:cNvPr id="168" name="Google Shape;168;g2ba9f2f8afc_0_114"/>
          <p:cNvSpPr txBox="1">
            <a:spLocks noGrp="1"/>
          </p:cNvSpPr>
          <p:nvPr>
            <p:ph type="body" idx="1"/>
          </p:nvPr>
        </p:nvSpPr>
        <p:spPr>
          <a:xfrm>
            <a:off x="233775" y="3152225"/>
            <a:ext cx="6390600" cy="13008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169" name="Google Shape;169;g2ba9f2f8afc_0_114"/>
          <p:cNvSpPr txBox="1">
            <a:spLocks noGrp="1"/>
          </p:cNvSpPr>
          <p:nvPr>
            <p:ph type="sldNum" idx="12"/>
          </p:nvPr>
        </p:nvSpPr>
        <p:spPr>
          <a:xfrm>
            <a:off x="6354344" y="4663217"/>
            <a:ext cx="411600" cy="3936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1pPr>
            <a:lvl2pPr marL="0" lvl="1"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2pPr>
            <a:lvl3pPr marL="0" lvl="2"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3pPr>
            <a:lvl4pPr marL="0" lvl="3"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4pPr>
            <a:lvl5pPr marL="0" lvl="4"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5pPr>
            <a:lvl6pPr marL="0" lvl="5"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6pPr>
            <a:lvl7pPr marL="0" lvl="6"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7pPr>
            <a:lvl8pPr marL="0" lvl="7"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8pPr>
            <a:lvl9pPr marL="0" lvl="8" indent="0" algn="r" rtl="0">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73"/>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73"/>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73"/>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74"/>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74"/>
          <p:cNvSpPr txBox="1">
            <a:spLocks noGrp="1"/>
          </p:cNvSpPr>
          <p:nvPr>
            <p:ph type="body" idx="1"/>
          </p:nvPr>
        </p:nvSpPr>
        <p:spPr>
          <a:xfrm>
            <a:off x="233775" y="1152475"/>
            <a:ext cx="2999925"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050"/>
            </a:lvl1pPr>
            <a:lvl2pPr marL="914400" lvl="1" indent="-304800" algn="l">
              <a:lnSpc>
                <a:spcPct val="115000"/>
              </a:lnSpc>
              <a:spcBef>
                <a:spcPts val="0"/>
              </a:spcBef>
              <a:spcAft>
                <a:spcPts val="0"/>
              </a:spcAft>
              <a:buSzPts val="1200"/>
              <a:buChar char="○"/>
              <a:defRPr sz="900"/>
            </a:lvl2pPr>
            <a:lvl3pPr marL="1371600" lvl="2" indent="-304800" algn="l">
              <a:lnSpc>
                <a:spcPct val="115000"/>
              </a:lnSpc>
              <a:spcBef>
                <a:spcPts val="0"/>
              </a:spcBef>
              <a:spcAft>
                <a:spcPts val="0"/>
              </a:spcAft>
              <a:buSzPts val="1200"/>
              <a:buChar char="■"/>
              <a:defRPr sz="900"/>
            </a:lvl3pPr>
            <a:lvl4pPr marL="1828800" lvl="3" indent="-304800" algn="l">
              <a:lnSpc>
                <a:spcPct val="115000"/>
              </a:lnSpc>
              <a:spcBef>
                <a:spcPts val="0"/>
              </a:spcBef>
              <a:spcAft>
                <a:spcPts val="0"/>
              </a:spcAft>
              <a:buSzPts val="1200"/>
              <a:buChar char="●"/>
              <a:defRPr sz="900"/>
            </a:lvl4pPr>
            <a:lvl5pPr marL="2286000" lvl="4" indent="-304800" algn="l">
              <a:lnSpc>
                <a:spcPct val="115000"/>
              </a:lnSpc>
              <a:spcBef>
                <a:spcPts val="0"/>
              </a:spcBef>
              <a:spcAft>
                <a:spcPts val="0"/>
              </a:spcAft>
              <a:buSzPts val="1200"/>
              <a:buChar char="○"/>
              <a:defRPr sz="900"/>
            </a:lvl5pPr>
            <a:lvl6pPr marL="2743200" lvl="5" indent="-304800" algn="l">
              <a:lnSpc>
                <a:spcPct val="115000"/>
              </a:lnSpc>
              <a:spcBef>
                <a:spcPts val="0"/>
              </a:spcBef>
              <a:spcAft>
                <a:spcPts val="0"/>
              </a:spcAft>
              <a:buSzPts val="1200"/>
              <a:buChar char="■"/>
              <a:defRPr sz="900"/>
            </a:lvl6pPr>
            <a:lvl7pPr marL="3200400" lvl="6" indent="-304800" algn="l">
              <a:lnSpc>
                <a:spcPct val="115000"/>
              </a:lnSpc>
              <a:spcBef>
                <a:spcPts val="0"/>
              </a:spcBef>
              <a:spcAft>
                <a:spcPts val="0"/>
              </a:spcAft>
              <a:buSzPts val="1200"/>
              <a:buChar char="●"/>
              <a:defRPr sz="900"/>
            </a:lvl7pPr>
            <a:lvl8pPr marL="3657600" lvl="7" indent="-304800" algn="l">
              <a:lnSpc>
                <a:spcPct val="115000"/>
              </a:lnSpc>
              <a:spcBef>
                <a:spcPts val="0"/>
              </a:spcBef>
              <a:spcAft>
                <a:spcPts val="0"/>
              </a:spcAft>
              <a:buSzPts val="1200"/>
              <a:buChar char="○"/>
              <a:defRPr sz="900"/>
            </a:lvl8pPr>
            <a:lvl9pPr marL="4114800" lvl="8" indent="-304800" algn="l">
              <a:lnSpc>
                <a:spcPct val="115000"/>
              </a:lnSpc>
              <a:spcBef>
                <a:spcPts val="0"/>
              </a:spcBef>
              <a:spcAft>
                <a:spcPts val="0"/>
              </a:spcAft>
              <a:buSzPts val="1200"/>
              <a:buChar char="■"/>
              <a:defRPr sz="900"/>
            </a:lvl9pPr>
          </a:lstStyle>
          <a:p>
            <a:endParaRPr/>
          </a:p>
        </p:txBody>
      </p:sp>
      <p:sp>
        <p:nvSpPr>
          <p:cNvPr id="25" name="Google Shape;25;p74"/>
          <p:cNvSpPr txBox="1">
            <a:spLocks noGrp="1"/>
          </p:cNvSpPr>
          <p:nvPr>
            <p:ph type="body" idx="2"/>
          </p:nvPr>
        </p:nvSpPr>
        <p:spPr>
          <a:xfrm>
            <a:off x="3624300" y="1152475"/>
            <a:ext cx="2999925"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050"/>
            </a:lvl1pPr>
            <a:lvl2pPr marL="914400" lvl="1" indent="-304800" algn="l">
              <a:lnSpc>
                <a:spcPct val="115000"/>
              </a:lnSpc>
              <a:spcBef>
                <a:spcPts val="0"/>
              </a:spcBef>
              <a:spcAft>
                <a:spcPts val="0"/>
              </a:spcAft>
              <a:buSzPts val="1200"/>
              <a:buChar char="○"/>
              <a:defRPr sz="900"/>
            </a:lvl2pPr>
            <a:lvl3pPr marL="1371600" lvl="2" indent="-304800" algn="l">
              <a:lnSpc>
                <a:spcPct val="115000"/>
              </a:lnSpc>
              <a:spcBef>
                <a:spcPts val="0"/>
              </a:spcBef>
              <a:spcAft>
                <a:spcPts val="0"/>
              </a:spcAft>
              <a:buSzPts val="1200"/>
              <a:buChar char="■"/>
              <a:defRPr sz="900"/>
            </a:lvl3pPr>
            <a:lvl4pPr marL="1828800" lvl="3" indent="-304800" algn="l">
              <a:lnSpc>
                <a:spcPct val="115000"/>
              </a:lnSpc>
              <a:spcBef>
                <a:spcPts val="0"/>
              </a:spcBef>
              <a:spcAft>
                <a:spcPts val="0"/>
              </a:spcAft>
              <a:buSzPts val="1200"/>
              <a:buChar char="●"/>
              <a:defRPr sz="900"/>
            </a:lvl4pPr>
            <a:lvl5pPr marL="2286000" lvl="4" indent="-304800" algn="l">
              <a:lnSpc>
                <a:spcPct val="115000"/>
              </a:lnSpc>
              <a:spcBef>
                <a:spcPts val="0"/>
              </a:spcBef>
              <a:spcAft>
                <a:spcPts val="0"/>
              </a:spcAft>
              <a:buSzPts val="1200"/>
              <a:buChar char="○"/>
              <a:defRPr sz="900"/>
            </a:lvl5pPr>
            <a:lvl6pPr marL="2743200" lvl="5" indent="-304800" algn="l">
              <a:lnSpc>
                <a:spcPct val="115000"/>
              </a:lnSpc>
              <a:spcBef>
                <a:spcPts val="0"/>
              </a:spcBef>
              <a:spcAft>
                <a:spcPts val="0"/>
              </a:spcAft>
              <a:buSzPts val="1200"/>
              <a:buChar char="■"/>
              <a:defRPr sz="900"/>
            </a:lvl6pPr>
            <a:lvl7pPr marL="3200400" lvl="6" indent="-304800" algn="l">
              <a:lnSpc>
                <a:spcPct val="115000"/>
              </a:lnSpc>
              <a:spcBef>
                <a:spcPts val="0"/>
              </a:spcBef>
              <a:spcAft>
                <a:spcPts val="0"/>
              </a:spcAft>
              <a:buSzPts val="1200"/>
              <a:buChar char="●"/>
              <a:defRPr sz="900"/>
            </a:lvl7pPr>
            <a:lvl8pPr marL="3657600" lvl="7" indent="-304800" algn="l">
              <a:lnSpc>
                <a:spcPct val="115000"/>
              </a:lnSpc>
              <a:spcBef>
                <a:spcPts val="0"/>
              </a:spcBef>
              <a:spcAft>
                <a:spcPts val="0"/>
              </a:spcAft>
              <a:buSzPts val="1200"/>
              <a:buChar char="○"/>
              <a:defRPr sz="900"/>
            </a:lvl8pPr>
            <a:lvl9pPr marL="4114800" lvl="8" indent="-304800" algn="l">
              <a:lnSpc>
                <a:spcPct val="115000"/>
              </a:lnSpc>
              <a:spcBef>
                <a:spcPts val="0"/>
              </a:spcBef>
              <a:spcAft>
                <a:spcPts val="0"/>
              </a:spcAft>
              <a:buSzPts val="1200"/>
              <a:buChar char="■"/>
              <a:defRPr sz="900"/>
            </a:lvl9pPr>
          </a:lstStyle>
          <a:p>
            <a:endParaRPr/>
          </a:p>
        </p:txBody>
      </p:sp>
      <p:sp>
        <p:nvSpPr>
          <p:cNvPr id="26" name="Google Shape;26;p74"/>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5"/>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75"/>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6"/>
          <p:cNvSpPr txBox="1">
            <a:spLocks noGrp="1"/>
          </p:cNvSpPr>
          <p:nvPr>
            <p:ph type="title"/>
          </p:nvPr>
        </p:nvSpPr>
        <p:spPr>
          <a:xfrm>
            <a:off x="233775" y="555600"/>
            <a:ext cx="2106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1800"/>
            </a:lvl1pPr>
            <a:lvl2pPr lvl="1" algn="l">
              <a:lnSpc>
                <a:spcPct val="100000"/>
              </a:lnSpc>
              <a:spcBef>
                <a:spcPts val="0"/>
              </a:spcBef>
              <a:spcAft>
                <a:spcPts val="0"/>
              </a:spcAft>
              <a:buSzPts val="2400"/>
              <a:buNone/>
              <a:defRPr sz="1800"/>
            </a:lvl2pPr>
            <a:lvl3pPr lvl="2" algn="l">
              <a:lnSpc>
                <a:spcPct val="100000"/>
              </a:lnSpc>
              <a:spcBef>
                <a:spcPts val="0"/>
              </a:spcBef>
              <a:spcAft>
                <a:spcPts val="0"/>
              </a:spcAft>
              <a:buSzPts val="2400"/>
              <a:buNone/>
              <a:defRPr sz="1800"/>
            </a:lvl3pPr>
            <a:lvl4pPr lvl="3" algn="l">
              <a:lnSpc>
                <a:spcPct val="100000"/>
              </a:lnSpc>
              <a:spcBef>
                <a:spcPts val="0"/>
              </a:spcBef>
              <a:spcAft>
                <a:spcPts val="0"/>
              </a:spcAft>
              <a:buSzPts val="2400"/>
              <a:buNone/>
              <a:defRPr sz="1800"/>
            </a:lvl4pPr>
            <a:lvl5pPr lvl="4" algn="l">
              <a:lnSpc>
                <a:spcPct val="100000"/>
              </a:lnSpc>
              <a:spcBef>
                <a:spcPts val="0"/>
              </a:spcBef>
              <a:spcAft>
                <a:spcPts val="0"/>
              </a:spcAft>
              <a:buSzPts val="2400"/>
              <a:buNone/>
              <a:defRPr sz="1800"/>
            </a:lvl5pPr>
            <a:lvl6pPr lvl="5" algn="l">
              <a:lnSpc>
                <a:spcPct val="100000"/>
              </a:lnSpc>
              <a:spcBef>
                <a:spcPts val="0"/>
              </a:spcBef>
              <a:spcAft>
                <a:spcPts val="0"/>
              </a:spcAft>
              <a:buSzPts val="2400"/>
              <a:buNone/>
              <a:defRPr sz="1800"/>
            </a:lvl6pPr>
            <a:lvl7pPr lvl="6" algn="l">
              <a:lnSpc>
                <a:spcPct val="100000"/>
              </a:lnSpc>
              <a:spcBef>
                <a:spcPts val="0"/>
              </a:spcBef>
              <a:spcAft>
                <a:spcPts val="0"/>
              </a:spcAft>
              <a:buSzPts val="2400"/>
              <a:buNone/>
              <a:defRPr sz="1800"/>
            </a:lvl7pPr>
            <a:lvl8pPr lvl="7" algn="l">
              <a:lnSpc>
                <a:spcPct val="100000"/>
              </a:lnSpc>
              <a:spcBef>
                <a:spcPts val="0"/>
              </a:spcBef>
              <a:spcAft>
                <a:spcPts val="0"/>
              </a:spcAft>
              <a:buSzPts val="2400"/>
              <a:buNone/>
              <a:defRPr sz="1800"/>
            </a:lvl8pPr>
            <a:lvl9pPr lvl="8" algn="l">
              <a:lnSpc>
                <a:spcPct val="100000"/>
              </a:lnSpc>
              <a:spcBef>
                <a:spcPts val="0"/>
              </a:spcBef>
              <a:spcAft>
                <a:spcPts val="0"/>
              </a:spcAft>
              <a:buSzPts val="2400"/>
              <a:buNone/>
              <a:defRPr sz="1800"/>
            </a:lvl9pPr>
          </a:lstStyle>
          <a:p>
            <a:endParaRPr/>
          </a:p>
        </p:txBody>
      </p:sp>
      <p:sp>
        <p:nvSpPr>
          <p:cNvPr id="32" name="Google Shape;32;p76"/>
          <p:cNvSpPr txBox="1">
            <a:spLocks noGrp="1"/>
          </p:cNvSpPr>
          <p:nvPr>
            <p:ph type="body" idx="1"/>
          </p:nvPr>
        </p:nvSpPr>
        <p:spPr>
          <a:xfrm>
            <a:off x="233775" y="1389600"/>
            <a:ext cx="2106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900"/>
            </a:lvl1pPr>
            <a:lvl2pPr marL="914400" lvl="1" indent="-304800" algn="l">
              <a:lnSpc>
                <a:spcPct val="115000"/>
              </a:lnSpc>
              <a:spcBef>
                <a:spcPts val="0"/>
              </a:spcBef>
              <a:spcAft>
                <a:spcPts val="0"/>
              </a:spcAft>
              <a:buSzPts val="1200"/>
              <a:buChar char="○"/>
              <a:defRPr sz="900"/>
            </a:lvl2pPr>
            <a:lvl3pPr marL="1371600" lvl="2" indent="-304800" algn="l">
              <a:lnSpc>
                <a:spcPct val="115000"/>
              </a:lnSpc>
              <a:spcBef>
                <a:spcPts val="0"/>
              </a:spcBef>
              <a:spcAft>
                <a:spcPts val="0"/>
              </a:spcAft>
              <a:buSzPts val="1200"/>
              <a:buChar char="■"/>
              <a:defRPr sz="900"/>
            </a:lvl3pPr>
            <a:lvl4pPr marL="1828800" lvl="3" indent="-304800" algn="l">
              <a:lnSpc>
                <a:spcPct val="115000"/>
              </a:lnSpc>
              <a:spcBef>
                <a:spcPts val="0"/>
              </a:spcBef>
              <a:spcAft>
                <a:spcPts val="0"/>
              </a:spcAft>
              <a:buSzPts val="1200"/>
              <a:buChar char="●"/>
              <a:defRPr sz="900"/>
            </a:lvl4pPr>
            <a:lvl5pPr marL="2286000" lvl="4" indent="-304800" algn="l">
              <a:lnSpc>
                <a:spcPct val="115000"/>
              </a:lnSpc>
              <a:spcBef>
                <a:spcPts val="0"/>
              </a:spcBef>
              <a:spcAft>
                <a:spcPts val="0"/>
              </a:spcAft>
              <a:buSzPts val="1200"/>
              <a:buChar char="○"/>
              <a:defRPr sz="900"/>
            </a:lvl5pPr>
            <a:lvl6pPr marL="2743200" lvl="5" indent="-304800" algn="l">
              <a:lnSpc>
                <a:spcPct val="115000"/>
              </a:lnSpc>
              <a:spcBef>
                <a:spcPts val="0"/>
              </a:spcBef>
              <a:spcAft>
                <a:spcPts val="0"/>
              </a:spcAft>
              <a:buSzPts val="1200"/>
              <a:buChar char="■"/>
              <a:defRPr sz="900"/>
            </a:lvl6pPr>
            <a:lvl7pPr marL="3200400" lvl="6" indent="-304800" algn="l">
              <a:lnSpc>
                <a:spcPct val="115000"/>
              </a:lnSpc>
              <a:spcBef>
                <a:spcPts val="0"/>
              </a:spcBef>
              <a:spcAft>
                <a:spcPts val="0"/>
              </a:spcAft>
              <a:buSzPts val="1200"/>
              <a:buChar char="●"/>
              <a:defRPr sz="900"/>
            </a:lvl7pPr>
            <a:lvl8pPr marL="3657600" lvl="7" indent="-304800" algn="l">
              <a:lnSpc>
                <a:spcPct val="115000"/>
              </a:lnSpc>
              <a:spcBef>
                <a:spcPts val="0"/>
              </a:spcBef>
              <a:spcAft>
                <a:spcPts val="0"/>
              </a:spcAft>
              <a:buSzPts val="1200"/>
              <a:buChar char="○"/>
              <a:defRPr sz="900"/>
            </a:lvl8pPr>
            <a:lvl9pPr marL="4114800" lvl="8" indent="-304800" algn="l">
              <a:lnSpc>
                <a:spcPct val="115000"/>
              </a:lnSpc>
              <a:spcBef>
                <a:spcPts val="0"/>
              </a:spcBef>
              <a:spcAft>
                <a:spcPts val="0"/>
              </a:spcAft>
              <a:buSzPts val="1200"/>
              <a:buChar char="■"/>
              <a:defRPr sz="900"/>
            </a:lvl9pPr>
          </a:lstStyle>
          <a:p>
            <a:endParaRPr/>
          </a:p>
        </p:txBody>
      </p:sp>
      <p:sp>
        <p:nvSpPr>
          <p:cNvPr id="33" name="Google Shape;33;p76"/>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77"/>
          <p:cNvSpPr txBox="1">
            <a:spLocks noGrp="1"/>
          </p:cNvSpPr>
          <p:nvPr>
            <p:ph type="title"/>
          </p:nvPr>
        </p:nvSpPr>
        <p:spPr>
          <a:xfrm>
            <a:off x="367688" y="450150"/>
            <a:ext cx="477585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3600"/>
            </a:lvl1pPr>
            <a:lvl2pPr lvl="1" algn="l">
              <a:lnSpc>
                <a:spcPct val="100000"/>
              </a:lnSpc>
              <a:spcBef>
                <a:spcPts val="0"/>
              </a:spcBef>
              <a:spcAft>
                <a:spcPts val="0"/>
              </a:spcAft>
              <a:buSzPts val="4800"/>
              <a:buNone/>
              <a:defRPr sz="3600"/>
            </a:lvl2pPr>
            <a:lvl3pPr lvl="2" algn="l">
              <a:lnSpc>
                <a:spcPct val="100000"/>
              </a:lnSpc>
              <a:spcBef>
                <a:spcPts val="0"/>
              </a:spcBef>
              <a:spcAft>
                <a:spcPts val="0"/>
              </a:spcAft>
              <a:buSzPts val="4800"/>
              <a:buNone/>
              <a:defRPr sz="3600"/>
            </a:lvl3pPr>
            <a:lvl4pPr lvl="3" algn="l">
              <a:lnSpc>
                <a:spcPct val="100000"/>
              </a:lnSpc>
              <a:spcBef>
                <a:spcPts val="0"/>
              </a:spcBef>
              <a:spcAft>
                <a:spcPts val="0"/>
              </a:spcAft>
              <a:buSzPts val="4800"/>
              <a:buNone/>
              <a:defRPr sz="3600"/>
            </a:lvl4pPr>
            <a:lvl5pPr lvl="4" algn="l">
              <a:lnSpc>
                <a:spcPct val="100000"/>
              </a:lnSpc>
              <a:spcBef>
                <a:spcPts val="0"/>
              </a:spcBef>
              <a:spcAft>
                <a:spcPts val="0"/>
              </a:spcAft>
              <a:buSzPts val="4800"/>
              <a:buNone/>
              <a:defRPr sz="3600"/>
            </a:lvl5pPr>
            <a:lvl6pPr lvl="5" algn="l">
              <a:lnSpc>
                <a:spcPct val="100000"/>
              </a:lnSpc>
              <a:spcBef>
                <a:spcPts val="0"/>
              </a:spcBef>
              <a:spcAft>
                <a:spcPts val="0"/>
              </a:spcAft>
              <a:buSzPts val="4800"/>
              <a:buNone/>
              <a:defRPr sz="3600"/>
            </a:lvl6pPr>
            <a:lvl7pPr lvl="6" algn="l">
              <a:lnSpc>
                <a:spcPct val="100000"/>
              </a:lnSpc>
              <a:spcBef>
                <a:spcPts val="0"/>
              </a:spcBef>
              <a:spcAft>
                <a:spcPts val="0"/>
              </a:spcAft>
              <a:buSzPts val="4800"/>
              <a:buNone/>
              <a:defRPr sz="3600"/>
            </a:lvl7pPr>
            <a:lvl8pPr lvl="7" algn="l">
              <a:lnSpc>
                <a:spcPct val="100000"/>
              </a:lnSpc>
              <a:spcBef>
                <a:spcPts val="0"/>
              </a:spcBef>
              <a:spcAft>
                <a:spcPts val="0"/>
              </a:spcAft>
              <a:buSzPts val="4800"/>
              <a:buNone/>
              <a:defRPr sz="3600"/>
            </a:lvl8pPr>
            <a:lvl9pPr lvl="8" algn="l">
              <a:lnSpc>
                <a:spcPct val="100000"/>
              </a:lnSpc>
              <a:spcBef>
                <a:spcPts val="0"/>
              </a:spcBef>
              <a:spcAft>
                <a:spcPts val="0"/>
              </a:spcAft>
              <a:buSzPts val="4800"/>
              <a:buNone/>
              <a:defRPr sz="3600"/>
            </a:lvl9pPr>
          </a:lstStyle>
          <a:p>
            <a:endParaRPr/>
          </a:p>
        </p:txBody>
      </p:sp>
      <p:sp>
        <p:nvSpPr>
          <p:cNvPr id="36" name="Google Shape;36;p77"/>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78"/>
          <p:cNvSpPr/>
          <p:nvPr/>
        </p:nvSpPr>
        <p:spPr>
          <a:xfrm>
            <a:off x="3429000" y="-125"/>
            <a:ext cx="3429000" cy="5143500"/>
          </a:xfrm>
          <a:prstGeom prst="rect">
            <a:avLst/>
          </a:prstGeom>
          <a:solidFill>
            <a:schemeClr val="lt2"/>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9" name="Google Shape;39;p78"/>
          <p:cNvSpPr txBox="1">
            <a:spLocks noGrp="1"/>
          </p:cNvSpPr>
          <p:nvPr>
            <p:ph type="title"/>
          </p:nvPr>
        </p:nvSpPr>
        <p:spPr>
          <a:xfrm>
            <a:off x="199125" y="1233175"/>
            <a:ext cx="30339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3150"/>
            </a:lvl1pPr>
            <a:lvl2pPr lvl="1" algn="ctr">
              <a:lnSpc>
                <a:spcPct val="100000"/>
              </a:lnSpc>
              <a:spcBef>
                <a:spcPts val="0"/>
              </a:spcBef>
              <a:spcAft>
                <a:spcPts val="0"/>
              </a:spcAft>
              <a:buSzPts val="4200"/>
              <a:buNone/>
              <a:defRPr sz="3150"/>
            </a:lvl2pPr>
            <a:lvl3pPr lvl="2" algn="ctr">
              <a:lnSpc>
                <a:spcPct val="100000"/>
              </a:lnSpc>
              <a:spcBef>
                <a:spcPts val="0"/>
              </a:spcBef>
              <a:spcAft>
                <a:spcPts val="0"/>
              </a:spcAft>
              <a:buSzPts val="4200"/>
              <a:buNone/>
              <a:defRPr sz="3150"/>
            </a:lvl3pPr>
            <a:lvl4pPr lvl="3" algn="ctr">
              <a:lnSpc>
                <a:spcPct val="100000"/>
              </a:lnSpc>
              <a:spcBef>
                <a:spcPts val="0"/>
              </a:spcBef>
              <a:spcAft>
                <a:spcPts val="0"/>
              </a:spcAft>
              <a:buSzPts val="4200"/>
              <a:buNone/>
              <a:defRPr sz="3150"/>
            </a:lvl4pPr>
            <a:lvl5pPr lvl="4" algn="ctr">
              <a:lnSpc>
                <a:spcPct val="100000"/>
              </a:lnSpc>
              <a:spcBef>
                <a:spcPts val="0"/>
              </a:spcBef>
              <a:spcAft>
                <a:spcPts val="0"/>
              </a:spcAft>
              <a:buSzPts val="4200"/>
              <a:buNone/>
              <a:defRPr sz="3150"/>
            </a:lvl5pPr>
            <a:lvl6pPr lvl="5" algn="ctr">
              <a:lnSpc>
                <a:spcPct val="100000"/>
              </a:lnSpc>
              <a:spcBef>
                <a:spcPts val="0"/>
              </a:spcBef>
              <a:spcAft>
                <a:spcPts val="0"/>
              </a:spcAft>
              <a:buSzPts val="4200"/>
              <a:buNone/>
              <a:defRPr sz="3150"/>
            </a:lvl6pPr>
            <a:lvl7pPr lvl="6" algn="ctr">
              <a:lnSpc>
                <a:spcPct val="100000"/>
              </a:lnSpc>
              <a:spcBef>
                <a:spcPts val="0"/>
              </a:spcBef>
              <a:spcAft>
                <a:spcPts val="0"/>
              </a:spcAft>
              <a:buSzPts val="4200"/>
              <a:buNone/>
              <a:defRPr sz="3150"/>
            </a:lvl7pPr>
            <a:lvl8pPr lvl="7" algn="ctr">
              <a:lnSpc>
                <a:spcPct val="100000"/>
              </a:lnSpc>
              <a:spcBef>
                <a:spcPts val="0"/>
              </a:spcBef>
              <a:spcAft>
                <a:spcPts val="0"/>
              </a:spcAft>
              <a:buSzPts val="4200"/>
              <a:buNone/>
              <a:defRPr sz="3150"/>
            </a:lvl8pPr>
            <a:lvl9pPr lvl="8" algn="ctr">
              <a:lnSpc>
                <a:spcPct val="100000"/>
              </a:lnSpc>
              <a:spcBef>
                <a:spcPts val="0"/>
              </a:spcBef>
              <a:spcAft>
                <a:spcPts val="0"/>
              </a:spcAft>
              <a:buSzPts val="4200"/>
              <a:buNone/>
              <a:defRPr sz="3150"/>
            </a:lvl9pPr>
          </a:lstStyle>
          <a:p>
            <a:endParaRPr/>
          </a:p>
        </p:txBody>
      </p:sp>
      <p:sp>
        <p:nvSpPr>
          <p:cNvPr id="40" name="Google Shape;40;p78"/>
          <p:cNvSpPr txBox="1">
            <a:spLocks noGrp="1"/>
          </p:cNvSpPr>
          <p:nvPr>
            <p:ph type="subTitle" idx="1"/>
          </p:nvPr>
        </p:nvSpPr>
        <p:spPr>
          <a:xfrm>
            <a:off x="199125" y="2803075"/>
            <a:ext cx="30339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41" name="Google Shape;41;p78"/>
          <p:cNvSpPr txBox="1">
            <a:spLocks noGrp="1"/>
          </p:cNvSpPr>
          <p:nvPr>
            <p:ph type="body" idx="2"/>
          </p:nvPr>
        </p:nvSpPr>
        <p:spPr>
          <a:xfrm>
            <a:off x="3704625" y="724075"/>
            <a:ext cx="287775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78"/>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64"/>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64"/>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9pPr>
          </a:lstStyle>
          <a:p>
            <a:endParaRPr/>
          </a:p>
        </p:txBody>
      </p:sp>
      <p:sp>
        <p:nvSpPr>
          <p:cNvPr id="8" name="Google Shape;8;p64"/>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67"/>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67"/>
          <p:cNvSpPr txBox="1">
            <a:spLocks noGrp="1"/>
          </p:cNvSpPr>
          <p:nvPr>
            <p:ph type="body" idx="1"/>
          </p:nvPr>
        </p:nvSpPr>
        <p:spPr>
          <a:xfrm>
            <a:off x="342900" y="1200150"/>
            <a:ext cx="6172200" cy="33945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67"/>
          <p:cNvSpPr txBox="1">
            <a:spLocks noGrp="1"/>
          </p:cNvSpPr>
          <p:nvPr>
            <p:ph type="dt" idx="10"/>
          </p:nvPr>
        </p:nvSpPr>
        <p:spPr>
          <a:xfrm>
            <a:off x="342900" y="4767263"/>
            <a:ext cx="16002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4" name="Google Shape;54;p67"/>
          <p:cNvSpPr txBox="1">
            <a:spLocks noGrp="1"/>
          </p:cNvSpPr>
          <p:nvPr>
            <p:ph type="ftr" idx="11"/>
          </p:nvPr>
        </p:nvSpPr>
        <p:spPr>
          <a:xfrm>
            <a:off x="2343150" y="4767263"/>
            <a:ext cx="21717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5" name="Google Shape;55;p67"/>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5"/>
        <p:cNvGrpSpPr/>
        <p:nvPr/>
      </p:nvGrpSpPr>
      <p:grpSpPr>
        <a:xfrm>
          <a:off x="0" y="0"/>
          <a:ext cx="0" cy="0"/>
          <a:chOff x="0" y="0"/>
          <a:chExt cx="0" cy="0"/>
        </a:xfrm>
      </p:grpSpPr>
      <p:sp>
        <p:nvSpPr>
          <p:cNvPr id="126" name="Google Shape;126;g2ba9f2f8afc_0_73"/>
          <p:cNvSpPr txBox="1">
            <a:spLocks noGrp="1"/>
          </p:cNvSpPr>
          <p:nvPr>
            <p:ph type="title"/>
          </p:nvPr>
        </p:nvSpPr>
        <p:spPr>
          <a:xfrm>
            <a:off x="233775" y="445025"/>
            <a:ext cx="639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27" name="Google Shape;127;g2ba9f2f8afc_0_73"/>
          <p:cNvSpPr txBox="1">
            <a:spLocks noGrp="1"/>
          </p:cNvSpPr>
          <p:nvPr>
            <p:ph type="body" idx="1"/>
          </p:nvPr>
        </p:nvSpPr>
        <p:spPr>
          <a:xfrm>
            <a:off x="233775" y="1152475"/>
            <a:ext cx="639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9pPr>
          </a:lstStyle>
          <a:p>
            <a:endParaRPr/>
          </a:p>
        </p:txBody>
      </p:sp>
      <p:sp>
        <p:nvSpPr>
          <p:cNvPr id="128" name="Google Shape;128;g2ba9f2f8afc_0_73"/>
          <p:cNvSpPr txBox="1">
            <a:spLocks noGrp="1"/>
          </p:cNvSpPr>
          <p:nvPr>
            <p:ph type="sldNum" idx="12"/>
          </p:nvPr>
        </p:nvSpPr>
        <p:spPr>
          <a:xfrm>
            <a:off x="6354344" y="4663217"/>
            <a:ext cx="4116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24.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34.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34.pn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hyperlink" Target="https://scied.ucar.edu/interactive/virtual-ballooning" TargetMode="External"/><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4.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1"/>
          <p:cNvGrpSpPr/>
          <p:nvPr/>
        </p:nvGrpSpPr>
        <p:grpSpPr>
          <a:xfrm>
            <a:off x="994195" y="222881"/>
            <a:ext cx="4842518" cy="4803296"/>
            <a:chOff x="814636" y="0"/>
            <a:chExt cx="5828917" cy="6404394"/>
          </a:xfrm>
        </p:grpSpPr>
        <p:sp>
          <p:nvSpPr>
            <p:cNvPr id="176" name="Google Shape;176;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77" name="Google Shape;177;p1"/>
            <p:cNvSpPr txBox="1"/>
            <p:nvPr/>
          </p:nvSpPr>
          <p:spPr>
            <a:xfrm>
              <a:off x="1661623" y="685"/>
              <a:ext cx="4981926" cy="722555"/>
            </a:xfrm>
            <a:prstGeom prst="rect">
              <a:avLst/>
            </a:prstGeom>
            <a:noFill/>
            <a:ln>
              <a:noFill/>
            </a:ln>
          </p:spPr>
          <p:txBody>
            <a:bodyPr spcFirstLastPara="1" wrap="square" lIns="238950" tIns="80000" rIns="149325"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rgbClr val="FFFFFF"/>
                  </a:solidFill>
                  <a:latin typeface="Calibri"/>
                  <a:ea typeface="Calibri"/>
                  <a:cs typeface="Calibri"/>
                  <a:sym typeface="Calibri"/>
                </a:rPr>
                <a:t>“Big Idea” Question</a:t>
              </a:r>
              <a:endParaRPr sz="1050" b="0" i="0" u="none" strike="noStrike" cap="none">
                <a:solidFill>
                  <a:srgbClr val="000000"/>
                </a:solidFill>
                <a:latin typeface="Arial"/>
                <a:ea typeface="Arial"/>
                <a:cs typeface="Arial"/>
                <a:sym typeface="Arial"/>
              </a:endParaRPr>
            </a:p>
          </p:txBody>
        </p:sp>
        <p:sp>
          <p:nvSpPr>
            <p:cNvPr id="178" name="Google Shape;178;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79" name="Google Shape;179;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80" name="Google Shape;180;p1"/>
            <p:cNvSpPr txBox="1"/>
            <p:nvPr/>
          </p:nvSpPr>
          <p:spPr>
            <a:xfrm>
              <a:off x="1661623" y="938929"/>
              <a:ext cx="4981926" cy="722555"/>
            </a:xfrm>
            <a:prstGeom prst="rect">
              <a:avLst/>
            </a:prstGeom>
            <a:noFill/>
            <a:ln>
              <a:noFill/>
            </a:ln>
          </p:spPr>
          <p:txBody>
            <a:bodyPr spcFirstLastPara="1" wrap="square" lIns="238950" tIns="80000" rIns="149325"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rgbClr val="FFFFFF"/>
                  </a:solidFill>
                  <a:latin typeface="Calibri"/>
                  <a:ea typeface="Calibri"/>
                  <a:cs typeface="Calibri"/>
                  <a:sym typeface="Calibri"/>
                </a:rPr>
                <a:t>Review Concepts</a:t>
              </a:r>
              <a:endParaRPr sz="1050" b="0" i="0" u="none" strike="noStrike" cap="none">
                <a:solidFill>
                  <a:srgbClr val="000000"/>
                </a:solidFill>
                <a:latin typeface="Arial"/>
                <a:ea typeface="Arial"/>
                <a:cs typeface="Arial"/>
                <a:sym typeface="Arial"/>
              </a:endParaRPr>
            </a:p>
          </p:txBody>
        </p:sp>
        <p:sp>
          <p:nvSpPr>
            <p:cNvPr id="181" name="Google Shape;181;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82" name="Google Shape;182;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83" name="Google Shape;183;p1"/>
            <p:cNvSpPr txBox="1"/>
            <p:nvPr/>
          </p:nvSpPr>
          <p:spPr>
            <a:xfrm>
              <a:off x="1661623" y="1877172"/>
              <a:ext cx="4981926" cy="722555"/>
            </a:xfrm>
            <a:prstGeom prst="rect">
              <a:avLst/>
            </a:prstGeom>
            <a:noFill/>
            <a:ln>
              <a:noFill/>
            </a:ln>
          </p:spPr>
          <p:txBody>
            <a:bodyPr spcFirstLastPara="1" wrap="square" lIns="238950" tIns="80000" rIns="149325"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rgbClr val="FFFFFF"/>
                  </a:solidFill>
                  <a:latin typeface="Calibri"/>
                  <a:ea typeface="Calibri"/>
                  <a:cs typeface="Calibri"/>
                  <a:sym typeface="Calibri"/>
                </a:rPr>
                <a:t>Check-In Questions</a:t>
              </a:r>
              <a:endParaRPr sz="1050" b="0" i="0" u="none" strike="noStrike" cap="none">
                <a:solidFill>
                  <a:srgbClr val="000000"/>
                </a:solidFill>
                <a:latin typeface="Arial"/>
                <a:ea typeface="Arial"/>
                <a:cs typeface="Arial"/>
                <a:sym typeface="Arial"/>
              </a:endParaRPr>
            </a:p>
          </p:txBody>
        </p:sp>
        <p:sp>
          <p:nvSpPr>
            <p:cNvPr id="184" name="Google Shape;184;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85" name="Google Shape;185;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86" name="Google Shape;186;p1"/>
            <p:cNvSpPr txBox="1"/>
            <p:nvPr/>
          </p:nvSpPr>
          <p:spPr>
            <a:xfrm>
              <a:off x="1661623" y="2815415"/>
              <a:ext cx="4981926" cy="722555"/>
            </a:xfrm>
            <a:prstGeom prst="rect">
              <a:avLst/>
            </a:prstGeom>
            <a:noFill/>
            <a:ln>
              <a:noFill/>
            </a:ln>
          </p:spPr>
          <p:txBody>
            <a:bodyPr spcFirstLastPara="1" wrap="square" lIns="238950" tIns="80000" rIns="149325"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rgbClr val="FFFFFF"/>
                  </a:solidFill>
                  <a:latin typeface="Calibri"/>
                  <a:ea typeface="Calibri"/>
                  <a:cs typeface="Calibri"/>
                  <a:sym typeface="Calibri"/>
                </a:rPr>
                <a:t>Teacher Engagement</a:t>
              </a:r>
              <a:endParaRPr sz="1050" b="0" i="0" u="none" strike="noStrike" cap="none">
                <a:solidFill>
                  <a:srgbClr val="000000"/>
                </a:solidFill>
                <a:latin typeface="Arial"/>
                <a:ea typeface="Arial"/>
                <a:cs typeface="Arial"/>
                <a:sym typeface="Arial"/>
              </a:endParaRPr>
            </a:p>
          </p:txBody>
        </p:sp>
        <p:sp>
          <p:nvSpPr>
            <p:cNvPr id="187" name="Google Shape;187;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88" name="Google Shape;188;p1"/>
            <p:cNvSpPr/>
            <p:nvPr/>
          </p:nvSpPr>
          <p:spPr>
            <a:xfrm rot="10800000">
              <a:off x="1480853" y="3753570"/>
              <a:ext cx="5162700" cy="17580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89" name="Google Shape;189;p1"/>
            <p:cNvSpPr txBox="1"/>
            <p:nvPr/>
          </p:nvSpPr>
          <p:spPr>
            <a:xfrm>
              <a:off x="1873753" y="3753671"/>
              <a:ext cx="4769700" cy="1619100"/>
            </a:xfrm>
            <a:prstGeom prst="rect">
              <a:avLst/>
            </a:prstGeom>
            <a:noFill/>
            <a:ln>
              <a:noFill/>
            </a:ln>
          </p:spPr>
          <p:txBody>
            <a:bodyPr spcFirstLastPara="1" wrap="square" lIns="238950" tIns="80000" rIns="149325" bIns="80000" anchor="t"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rgbClr val="FFFFFF"/>
                  </a:solidFill>
                  <a:latin typeface="Calibri"/>
                  <a:ea typeface="Calibri"/>
                  <a:cs typeface="Calibri"/>
                  <a:sym typeface="Calibri"/>
                </a:rPr>
                <a:t>Vocabulary</a:t>
              </a:r>
              <a:endParaRPr sz="1050" b="0" i="0" u="none" strike="noStrike" cap="none">
                <a:solidFill>
                  <a:srgbClr val="000000"/>
                </a:solidFill>
                <a:latin typeface="Arial"/>
                <a:ea typeface="Arial"/>
                <a:cs typeface="Arial"/>
                <a:sym typeface="Arial"/>
              </a:endParaRPr>
            </a:p>
            <a:p>
              <a:pPr marL="128588" marR="0" lvl="1" indent="-128588" algn="l" rtl="0">
                <a:lnSpc>
                  <a:spcPct val="90000"/>
                </a:lnSpc>
                <a:spcBef>
                  <a:spcPts val="735"/>
                </a:spcBef>
                <a:spcAft>
                  <a:spcPts val="0"/>
                </a:spcAft>
                <a:buClr>
                  <a:srgbClr val="FFFFFF"/>
                </a:buClr>
                <a:buSzPts val="1800"/>
                <a:buFont typeface="Calibri"/>
                <a:buChar char="•"/>
              </a:pPr>
              <a:r>
                <a:rPr lang="en-US" sz="1350" b="0" i="0" u="none" strike="noStrike" cap="none">
                  <a:solidFill>
                    <a:srgbClr val="FFFFFF"/>
                  </a:solidFill>
                  <a:latin typeface="Calibri"/>
                  <a:ea typeface="Calibri"/>
                  <a:cs typeface="Calibri"/>
                  <a:sym typeface="Calibri"/>
                </a:rPr>
                <a:t>Student-Friendly Definition</a:t>
              </a:r>
              <a:endParaRPr sz="1050" b="0" i="0" u="none" strike="noStrike" cap="none">
                <a:solidFill>
                  <a:srgbClr val="000000"/>
                </a:solidFill>
                <a:latin typeface="Arial"/>
                <a:ea typeface="Arial"/>
                <a:cs typeface="Arial"/>
                <a:sym typeface="Arial"/>
              </a:endParaRPr>
            </a:p>
            <a:p>
              <a:pPr marL="128588" marR="0" lvl="1" indent="-128588" algn="l" rtl="0">
                <a:lnSpc>
                  <a:spcPct val="90000"/>
                </a:lnSpc>
                <a:spcBef>
                  <a:spcPts val="203"/>
                </a:spcBef>
                <a:spcAft>
                  <a:spcPts val="0"/>
                </a:spcAft>
                <a:buClr>
                  <a:srgbClr val="FFFFFF"/>
                </a:buClr>
                <a:buSzPts val="1800"/>
                <a:buFont typeface="Calibri"/>
                <a:buChar char="•"/>
              </a:pPr>
              <a:r>
                <a:rPr lang="en-US" sz="1350" b="0" i="0" u="none" strike="noStrike" cap="none">
                  <a:solidFill>
                    <a:srgbClr val="FFFFFF"/>
                  </a:solidFill>
                  <a:latin typeface="Calibri"/>
                  <a:ea typeface="Calibri"/>
                  <a:cs typeface="Calibri"/>
                  <a:sym typeface="Calibri"/>
                </a:rPr>
                <a:t>Examples &amp; Non-Examples</a:t>
              </a:r>
              <a:endParaRPr sz="1050" b="0" i="0" u="none" strike="noStrike" cap="none">
                <a:solidFill>
                  <a:srgbClr val="000000"/>
                </a:solidFill>
                <a:latin typeface="Arial"/>
                <a:ea typeface="Arial"/>
                <a:cs typeface="Arial"/>
                <a:sym typeface="Arial"/>
              </a:endParaRPr>
            </a:p>
            <a:p>
              <a:pPr marL="128588" marR="0" lvl="1" indent="-128588" algn="l" rtl="0">
                <a:lnSpc>
                  <a:spcPct val="90000"/>
                </a:lnSpc>
                <a:spcBef>
                  <a:spcPts val="203"/>
                </a:spcBef>
                <a:spcAft>
                  <a:spcPts val="0"/>
                </a:spcAft>
                <a:buClr>
                  <a:srgbClr val="FFFFFF"/>
                </a:buClr>
                <a:buSzPts val="1800"/>
                <a:buFont typeface="Calibri"/>
                <a:buChar char="•"/>
              </a:pPr>
              <a:r>
                <a:rPr lang="en-US" sz="1350" b="0" i="0" u="none" strike="noStrike" cap="none">
                  <a:solidFill>
                    <a:srgbClr val="FFFFFF"/>
                  </a:solidFill>
                  <a:latin typeface="Calibri"/>
                  <a:ea typeface="Calibri"/>
                  <a:cs typeface="Calibri"/>
                  <a:sym typeface="Calibri"/>
                </a:rPr>
                <a:t>Frayer Model</a:t>
              </a:r>
              <a:endParaRPr sz="1050" b="0" i="0" u="none" strike="noStrike" cap="none">
                <a:solidFill>
                  <a:srgbClr val="000000"/>
                </a:solidFill>
                <a:latin typeface="Arial"/>
                <a:ea typeface="Arial"/>
                <a:cs typeface="Arial"/>
                <a:sym typeface="Arial"/>
              </a:endParaRPr>
            </a:p>
          </p:txBody>
        </p:sp>
        <p:sp>
          <p:nvSpPr>
            <p:cNvPr id="190" name="Google Shape;190;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91" name="Google Shape;191;p1"/>
            <p:cNvSpPr/>
            <p:nvPr/>
          </p:nvSpPr>
          <p:spPr>
            <a:xfrm rot="10800000">
              <a:off x="1480853" y="5692595"/>
              <a:ext cx="5162700" cy="647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92" name="Google Shape;192;p1"/>
            <p:cNvSpPr txBox="1"/>
            <p:nvPr/>
          </p:nvSpPr>
          <p:spPr>
            <a:xfrm>
              <a:off x="1661628" y="5540394"/>
              <a:ext cx="4981800" cy="864000"/>
            </a:xfrm>
            <a:prstGeom prst="rect">
              <a:avLst/>
            </a:prstGeom>
            <a:noFill/>
            <a:ln>
              <a:noFill/>
            </a:ln>
          </p:spPr>
          <p:txBody>
            <a:bodyPr spcFirstLastPara="1" wrap="square" lIns="238950" tIns="80000" rIns="149325"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rgbClr val="FFFFFF"/>
                  </a:solidFill>
                  <a:latin typeface="Calibri"/>
                  <a:ea typeface="Calibri"/>
                  <a:cs typeface="Calibri"/>
                  <a:sym typeface="Calibri"/>
                </a:rPr>
                <a:t>Simulation/Activity</a:t>
              </a:r>
              <a:endParaRPr sz="1050" b="0" i="0" u="none" strike="noStrike" cap="none">
                <a:solidFill>
                  <a:srgbClr val="000000"/>
                </a:solidFill>
                <a:latin typeface="Arial"/>
                <a:ea typeface="Arial"/>
                <a:cs typeface="Arial"/>
                <a:sym typeface="Arial"/>
              </a:endParaRPr>
            </a:p>
          </p:txBody>
        </p:sp>
        <p:sp>
          <p:nvSpPr>
            <p:cNvPr id="193" name="Google Shape;193;p1"/>
            <p:cNvSpPr/>
            <p:nvPr/>
          </p:nvSpPr>
          <p:spPr>
            <a:xfrm>
              <a:off x="826125" y="5607581"/>
              <a:ext cx="722700" cy="722700"/>
            </a:xfrm>
            <a:prstGeom prst="ellipse">
              <a:avLst/>
            </a:prstGeom>
            <a:blipFill rotWithShape="1">
              <a:blip r:embed="rId8">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pic>
        <p:nvPicPr>
          <p:cNvPr id="194" name="Google Shape;194;p1" descr="Comment Like"/>
          <p:cNvPicPr preferRelativeResize="0"/>
          <p:nvPr/>
        </p:nvPicPr>
        <p:blipFill rotWithShape="1">
          <a:blip r:embed="rId9">
            <a:alphaModFix/>
          </a:blip>
          <a:srcRect/>
          <a:stretch/>
        </p:blipFill>
        <p:spPr>
          <a:xfrm>
            <a:off x="4339950" y="3719854"/>
            <a:ext cx="288831" cy="260714"/>
          </a:xfrm>
          <a:prstGeom prst="rect">
            <a:avLst/>
          </a:prstGeom>
          <a:noFill/>
          <a:ln>
            <a:noFill/>
          </a:ln>
        </p:spPr>
      </p:pic>
      <p:pic>
        <p:nvPicPr>
          <p:cNvPr id="195" name="Google Shape;195;p1" descr="Comment Dislike"/>
          <p:cNvPicPr preferRelativeResize="0"/>
          <p:nvPr/>
        </p:nvPicPr>
        <p:blipFill rotWithShape="1">
          <a:blip r:embed="rId10">
            <a:alphaModFix/>
          </a:blip>
          <a:srcRect/>
          <a:stretch/>
        </p:blipFill>
        <p:spPr>
          <a:xfrm>
            <a:off x="4605103" y="3719854"/>
            <a:ext cx="288831" cy="260714"/>
          </a:xfrm>
          <a:prstGeom prst="rect">
            <a:avLst/>
          </a:prstGeom>
          <a:noFill/>
          <a:ln>
            <a:noFill/>
          </a:ln>
        </p:spPr>
      </p:pic>
      <p:pic>
        <p:nvPicPr>
          <p:cNvPr id="196" name="Google Shape;196;p1" descr="Blog"/>
          <p:cNvPicPr preferRelativeResize="0"/>
          <p:nvPr/>
        </p:nvPicPr>
        <p:blipFill rotWithShape="1">
          <a:blip r:embed="rId11">
            <a:alphaModFix/>
          </a:blip>
          <a:srcRect/>
          <a:stretch/>
        </p:blipFill>
        <p:spPr>
          <a:xfrm>
            <a:off x="4435083" y="3478693"/>
            <a:ext cx="288831" cy="260714"/>
          </a:xfrm>
          <a:prstGeom prst="rect">
            <a:avLst/>
          </a:prstGeom>
          <a:noFill/>
          <a:ln>
            <a:noFill/>
          </a:ln>
        </p:spPr>
      </p:pic>
      <p:sp>
        <p:nvSpPr>
          <p:cNvPr id="197" name="Google Shape;197;p1"/>
          <p:cNvSpPr/>
          <p:nvPr/>
        </p:nvSpPr>
        <p:spPr>
          <a:xfrm>
            <a:off x="128116" y="158261"/>
            <a:ext cx="821453" cy="512466"/>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1372"/>
              </a:srgbClr>
            </a:outerShdw>
          </a:effectLst>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98" name="Google Shape;198;p1"/>
          <p:cNvSpPr txBox="1"/>
          <p:nvPr/>
        </p:nvSpPr>
        <p:spPr>
          <a:xfrm>
            <a:off x="275074" y="275995"/>
            <a:ext cx="527538"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rgbClr val="FFFFFF"/>
                </a:solidFill>
                <a:latin typeface="Calibri"/>
                <a:ea typeface="Calibri"/>
                <a:cs typeface="Calibri"/>
                <a:sym typeface="Calibri"/>
              </a:rPr>
              <a:t>Intro</a:t>
            </a:r>
            <a:endParaRPr sz="1050" b="0" i="0" u="none" strike="noStrike" cap="none">
              <a:solidFill>
                <a:srgbClr val="000000"/>
              </a:solidFill>
              <a:latin typeface="Arial"/>
              <a:ea typeface="Arial"/>
              <a:cs typeface="Arial"/>
              <a:sym typeface="Arial"/>
            </a:endParaRPr>
          </a:p>
        </p:txBody>
      </p:sp>
      <p:sp>
        <p:nvSpPr>
          <p:cNvPr id="199" name="Google Shape;199;p1"/>
          <p:cNvSpPr/>
          <p:nvPr/>
        </p:nvSpPr>
        <p:spPr>
          <a:xfrm>
            <a:off x="3339820" y="4116623"/>
            <a:ext cx="203100" cy="187800"/>
          </a:xfrm>
          <a:prstGeom prst="rect">
            <a:avLst/>
          </a:prstGeom>
          <a:noFill/>
          <a:ln w="25400" cap="flat" cmpd="sng">
            <a:solidFill>
              <a:srgbClr val="FF932B"/>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Arial"/>
              <a:ea typeface="Arial"/>
              <a:cs typeface="Arial"/>
              <a:sym typeface="Arial"/>
            </a:endParaRPr>
          </a:p>
        </p:txBody>
      </p:sp>
      <p:cxnSp>
        <p:nvCxnSpPr>
          <p:cNvPr id="200" name="Google Shape;200;p1"/>
          <p:cNvCxnSpPr/>
          <p:nvPr/>
        </p:nvCxnSpPr>
        <p:spPr>
          <a:xfrm>
            <a:off x="3428996" y="4116631"/>
            <a:ext cx="0" cy="57300"/>
          </a:xfrm>
          <a:prstGeom prst="straightConnector1">
            <a:avLst/>
          </a:prstGeom>
          <a:noFill/>
          <a:ln w="25400" cap="flat" cmpd="sng">
            <a:solidFill>
              <a:srgbClr val="FF932B"/>
            </a:solidFill>
            <a:prstDash val="solid"/>
            <a:round/>
            <a:headEnd type="none" w="sm" len="sm"/>
            <a:tailEnd type="none" w="sm" len="sm"/>
          </a:ln>
        </p:spPr>
      </p:cxnSp>
      <p:cxnSp>
        <p:nvCxnSpPr>
          <p:cNvPr id="201" name="Google Shape;201;p1"/>
          <p:cNvCxnSpPr>
            <a:stCxn id="199" idx="2"/>
          </p:cNvCxnSpPr>
          <p:nvPr/>
        </p:nvCxnSpPr>
        <p:spPr>
          <a:xfrm rot="10800000">
            <a:off x="3440770" y="4251923"/>
            <a:ext cx="600" cy="52500"/>
          </a:xfrm>
          <a:prstGeom prst="straightConnector1">
            <a:avLst/>
          </a:prstGeom>
          <a:noFill/>
          <a:ln w="25400" cap="flat" cmpd="sng">
            <a:solidFill>
              <a:srgbClr val="FF932B"/>
            </a:solidFill>
            <a:prstDash val="solid"/>
            <a:round/>
            <a:headEnd type="none" w="sm" len="sm"/>
            <a:tailEnd type="none" w="sm" len="sm"/>
          </a:ln>
        </p:spPr>
      </p:cxnSp>
      <p:cxnSp>
        <p:nvCxnSpPr>
          <p:cNvPr id="202" name="Google Shape;202;p1"/>
          <p:cNvCxnSpPr/>
          <p:nvPr/>
        </p:nvCxnSpPr>
        <p:spPr>
          <a:xfrm>
            <a:off x="3339832" y="4210535"/>
            <a:ext cx="59100" cy="0"/>
          </a:xfrm>
          <a:prstGeom prst="straightConnector1">
            <a:avLst/>
          </a:prstGeom>
          <a:noFill/>
          <a:ln w="25400" cap="flat" cmpd="sng">
            <a:solidFill>
              <a:srgbClr val="FF932B"/>
            </a:solidFill>
            <a:prstDash val="solid"/>
            <a:round/>
            <a:headEnd type="none" w="sm" len="sm"/>
            <a:tailEnd type="none" w="sm" len="sm"/>
          </a:ln>
        </p:spPr>
      </p:cxnSp>
      <p:cxnSp>
        <p:nvCxnSpPr>
          <p:cNvPr id="203" name="Google Shape;203;p1"/>
          <p:cNvCxnSpPr/>
          <p:nvPr/>
        </p:nvCxnSpPr>
        <p:spPr>
          <a:xfrm>
            <a:off x="3482396" y="4210528"/>
            <a:ext cx="60300" cy="0"/>
          </a:xfrm>
          <a:prstGeom prst="straightConnector1">
            <a:avLst/>
          </a:prstGeom>
          <a:noFill/>
          <a:ln w="25400" cap="flat" cmpd="sng">
            <a:solidFill>
              <a:srgbClr val="FF932B"/>
            </a:solidFill>
            <a:prstDash val="solid"/>
            <a:round/>
            <a:headEnd type="none" w="sm" len="sm"/>
            <a:tailEnd type="none" w="sm" len="sm"/>
          </a:ln>
        </p:spPr>
      </p:cxnSp>
      <p:sp>
        <p:nvSpPr>
          <p:cNvPr id="204" name="Google Shape;204;p1"/>
          <p:cNvSpPr/>
          <p:nvPr/>
        </p:nvSpPr>
        <p:spPr>
          <a:xfrm>
            <a:off x="3398996" y="4174067"/>
            <a:ext cx="83400" cy="72900"/>
          </a:xfrm>
          <a:prstGeom prst="ellipse">
            <a:avLst/>
          </a:prstGeom>
          <a:noFill/>
          <a:ln w="25400" cap="flat" cmpd="sng">
            <a:solidFill>
              <a:srgbClr val="FF932B"/>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2" descr="Questions"/>
          <p:cNvSpPr/>
          <p:nvPr/>
        </p:nvSpPr>
        <p:spPr>
          <a:xfrm>
            <a:off x="1714500" y="835269"/>
            <a:ext cx="3429000" cy="333225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ctrTitle"/>
          </p:nvPr>
        </p:nvSpPr>
        <p:spPr>
          <a:xfrm>
            <a:off x="848588" y="155250"/>
            <a:ext cx="5669400" cy="1500300"/>
          </a:xfrm>
          <a:prstGeom prst="rect">
            <a:avLst/>
          </a:prstGeom>
          <a:noFill/>
          <a:ln>
            <a:noFill/>
          </a:ln>
        </p:spPr>
        <p:txBody>
          <a:bodyPr spcFirstLastPara="1" wrap="square" lIns="68550" tIns="34275" rIns="68550" bIns="34275" anchor="ctr" anchorCtr="0">
            <a:normAutofit/>
          </a:bodyPr>
          <a:lstStyle/>
          <a:p>
            <a:pPr marL="0" lvl="0" indent="0" algn="ctr" rtl="0">
              <a:lnSpc>
                <a:spcPct val="100000"/>
              </a:lnSpc>
              <a:spcBef>
                <a:spcPts val="0"/>
              </a:spcBef>
              <a:spcAft>
                <a:spcPts val="0"/>
              </a:spcAft>
              <a:buSzPts val="3600"/>
              <a:buNone/>
            </a:pPr>
            <a:r>
              <a:rPr lang="en-US" sz="2700" b="1" u="sng"/>
              <a:t>True or False:</a:t>
            </a:r>
            <a:r>
              <a:rPr lang="en-US" sz="2700"/>
              <a:t> Atmosphere is the layer of gases surrounding the Earth</a:t>
            </a:r>
            <a:endParaRPr sz="2700" b="1"/>
          </a:p>
        </p:txBody>
      </p:sp>
      <p:sp>
        <p:nvSpPr>
          <p:cNvPr id="281" name="Google Shape;281;p13"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82" name="Google Shape;282;p13"/>
          <p:cNvSpPr txBox="1">
            <a:spLocks noGrp="1"/>
          </p:cNvSpPr>
          <p:nvPr>
            <p:ph type="ctrTitle"/>
          </p:nvPr>
        </p:nvSpPr>
        <p:spPr>
          <a:xfrm>
            <a:off x="431176" y="1372062"/>
            <a:ext cx="5669400" cy="1500300"/>
          </a:xfrm>
          <a:prstGeom prst="rect">
            <a:avLst/>
          </a:prstGeom>
          <a:noFill/>
          <a:ln>
            <a:noFill/>
          </a:ln>
        </p:spPr>
        <p:txBody>
          <a:bodyPr spcFirstLastPara="1" wrap="square" lIns="68550" tIns="34275" rIns="68550" bIns="34275" anchor="ctr" anchorCtr="0">
            <a:normAutofit/>
          </a:bodyPr>
          <a:lstStyle/>
          <a:p>
            <a:pPr marL="0" lvl="0" indent="0" algn="l" rtl="0">
              <a:lnSpc>
                <a:spcPct val="150000"/>
              </a:lnSpc>
              <a:spcBef>
                <a:spcPts val="0"/>
              </a:spcBef>
              <a:spcAft>
                <a:spcPts val="0"/>
              </a:spcAft>
              <a:buSzPts val="3600"/>
              <a:buNone/>
            </a:pPr>
            <a:r>
              <a:rPr lang="en-US" sz="2700"/>
              <a:t>A.  True</a:t>
            </a:r>
            <a:endParaRPr sz="2700"/>
          </a:p>
          <a:p>
            <a:pPr marL="0" lvl="0" indent="0" algn="l" rtl="0">
              <a:lnSpc>
                <a:spcPct val="150000"/>
              </a:lnSpc>
              <a:spcBef>
                <a:spcPts val="0"/>
              </a:spcBef>
              <a:spcAft>
                <a:spcPts val="0"/>
              </a:spcAft>
              <a:buSzPts val="3600"/>
              <a:buNone/>
            </a:pPr>
            <a:r>
              <a:rPr lang="en-US" sz="2700"/>
              <a:t>B.  False</a:t>
            </a:r>
            <a:endParaRPr sz="2700"/>
          </a:p>
        </p:txBody>
      </p:sp>
      <p:pic>
        <p:nvPicPr>
          <p:cNvPr id="283" name="Google Shape;283;p13"/>
          <p:cNvPicPr preferRelativeResize="0"/>
          <p:nvPr/>
        </p:nvPicPr>
        <p:blipFill>
          <a:blip r:embed="rId4">
            <a:alphaModFix/>
          </a:blip>
          <a:stretch>
            <a:fillRect/>
          </a:stretch>
        </p:blipFill>
        <p:spPr>
          <a:xfrm>
            <a:off x="2684625" y="2044548"/>
            <a:ext cx="3683499" cy="2660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ba9f2f8afc_0_122"/>
          <p:cNvSpPr txBox="1">
            <a:spLocks noGrp="1"/>
          </p:cNvSpPr>
          <p:nvPr>
            <p:ph type="ctrTitle"/>
          </p:nvPr>
        </p:nvSpPr>
        <p:spPr>
          <a:xfrm>
            <a:off x="848588" y="155250"/>
            <a:ext cx="5669400" cy="1500300"/>
          </a:xfrm>
          <a:prstGeom prst="rect">
            <a:avLst/>
          </a:prstGeom>
          <a:noFill/>
          <a:ln>
            <a:noFill/>
          </a:ln>
        </p:spPr>
        <p:txBody>
          <a:bodyPr spcFirstLastPara="1" wrap="square" lIns="68550" tIns="34275" rIns="68550" bIns="34275" anchor="ctr" anchorCtr="0">
            <a:normAutofit/>
          </a:bodyPr>
          <a:lstStyle/>
          <a:p>
            <a:pPr marL="0" lvl="0" indent="0" algn="ctr" rtl="0">
              <a:lnSpc>
                <a:spcPct val="100000"/>
              </a:lnSpc>
              <a:spcBef>
                <a:spcPts val="0"/>
              </a:spcBef>
              <a:spcAft>
                <a:spcPts val="0"/>
              </a:spcAft>
              <a:buSzPts val="3600"/>
              <a:buNone/>
            </a:pPr>
            <a:r>
              <a:rPr lang="en-US" sz="2700" b="1" u="sng"/>
              <a:t>True or False:</a:t>
            </a:r>
            <a:r>
              <a:rPr lang="en-US" sz="2700"/>
              <a:t> Atmosphere is the layer of gases surrounding the Earth</a:t>
            </a:r>
            <a:endParaRPr sz="2700" b="1"/>
          </a:p>
        </p:txBody>
      </p:sp>
      <p:sp>
        <p:nvSpPr>
          <p:cNvPr id="290" name="Google Shape;290;g2ba9f2f8afc_0_122"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91" name="Google Shape;291;g2ba9f2f8afc_0_122"/>
          <p:cNvSpPr txBox="1">
            <a:spLocks noGrp="1"/>
          </p:cNvSpPr>
          <p:nvPr>
            <p:ph type="ctrTitle"/>
          </p:nvPr>
        </p:nvSpPr>
        <p:spPr>
          <a:xfrm>
            <a:off x="431176" y="1372062"/>
            <a:ext cx="5669400" cy="1500300"/>
          </a:xfrm>
          <a:prstGeom prst="rect">
            <a:avLst/>
          </a:prstGeom>
          <a:noFill/>
          <a:ln>
            <a:noFill/>
          </a:ln>
        </p:spPr>
        <p:txBody>
          <a:bodyPr spcFirstLastPara="1" wrap="square" lIns="68550" tIns="34275" rIns="68550" bIns="34275" anchor="ctr" anchorCtr="0">
            <a:normAutofit/>
          </a:bodyPr>
          <a:lstStyle/>
          <a:p>
            <a:pPr marL="0" lvl="0" indent="0" algn="l" rtl="0">
              <a:lnSpc>
                <a:spcPct val="150000"/>
              </a:lnSpc>
              <a:spcBef>
                <a:spcPts val="0"/>
              </a:spcBef>
              <a:spcAft>
                <a:spcPts val="0"/>
              </a:spcAft>
              <a:buSzPts val="3600"/>
              <a:buNone/>
            </a:pPr>
            <a:r>
              <a:rPr lang="en-US" sz="2700">
                <a:solidFill>
                  <a:srgbClr val="FF0000"/>
                </a:solidFill>
              </a:rPr>
              <a:t>A.  True</a:t>
            </a:r>
            <a:endParaRPr sz="2700">
              <a:solidFill>
                <a:srgbClr val="FF0000"/>
              </a:solidFill>
            </a:endParaRPr>
          </a:p>
          <a:p>
            <a:pPr marL="0" lvl="0" indent="0" algn="l" rtl="0">
              <a:lnSpc>
                <a:spcPct val="150000"/>
              </a:lnSpc>
              <a:spcBef>
                <a:spcPts val="0"/>
              </a:spcBef>
              <a:spcAft>
                <a:spcPts val="0"/>
              </a:spcAft>
              <a:buSzPts val="3600"/>
              <a:buNone/>
            </a:pPr>
            <a:r>
              <a:rPr lang="en-US" sz="2700"/>
              <a:t>B.  False</a:t>
            </a:r>
            <a:endParaRPr sz="2700"/>
          </a:p>
        </p:txBody>
      </p:sp>
      <p:pic>
        <p:nvPicPr>
          <p:cNvPr id="292" name="Google Shape;292;g2ba9f2f8afc_0_122"/>
          <p:cNvPicPr preferRelativeResize="0"/>
          <p:nvPr/>
        </p:nvPicPr>
        <p:blipFill>
          <a:blip r:embed="rId4">
            <a:alphaModFix/>
          </a:blip>
          <a:stretch>
            <a:fillRect/>
          </a:stretch>
        </p:blipFill>
        <p:spPr>
          <a:xfrm>
            <a:off x="2684625" y="2044548"/>
            <a:ext cx="3683499" cy="2660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5"/>
          <p:cNvSpPr txBox="1">
            <a:spLocks noGrp="1"/>
          </p:cNvSpPr>
          <p:nvPr>
            <p:ph type="subTitle" idx="1"/>
          </p:nvPr>
        </p:nvSpPr>
        <p:spPr>
          <a:xfrm>
            <a:off x="578812" y="430213"/>
            <a:ext cx="5700375" cy="819675"/>
          </a:xfrm>
          <a:prstGeom prst="rect">
            <a:avLst/>
          </a:prstGeom>
          <a:noFill/>
          <a:ln>
            <a:noFill/>
          </a:ln>
        </p:spPr>
        <p:txBody>
          <a:bodyPr spcFirstLastPara="1" wrap="square" lIns="68550" tIns="34275" rIns="68550" bIns="34275" anchor="t" anchorCtr="0">
            <a:noAutofit/>
          </a:bodyPr>
          <a:lstStyle/>
          <a:p>
            <a:pPr marL="0" lvl="0" indent="0" algn="ctr" rtl="0">
              <a:lnSpc>
                <a:spcPct val="100000"/>
              </a:lnSpc>
              <a:spcBef>
                <a:spcPts val="0"/>
              </a:spcBef>
              <a:spcAft>
                <a:spcPts val="0"/>
              </a:spcAft>
              <a:buClr>
                <a:schemeClr val="dk1"/>
              </a:buClr>
              <a:buSzPts val="3200"/>
              <a:buNone/>
            </a:pPr>
            <a:r>
              <a:rPr lang="en-US" sz="2400">
                <a:solidFill>
                  <a:schemeClr val="dk1"/>
                </a:solidFill>
              </a:rPr>
              <a:t>Altitude is the ______ above sea level or the Earth's surface</a:t>
            </a:r>
            <a:endParaRPr sz="2400">
              <a:solidFill>
                <a:schemeClr val="dk1"/>
              </a:solidFill>
            </a:endParaRPr>
          </a:p>
          <a:p>
            <a:pPr marL="0" lvl="0" indent="0" algn="ctr" rtl="0">
              <a:spcBef>
                <a:spcPts val="0"/>
              </a:spcBef>
              <a:spcAft>
                <a:spcPts val="0"/>
              </a:spcAft>
              <a:buClr>
                <a:schemeClr val="dk1"/>
              </a:buClr>
              <a:buSzPts val="1100"/>
              <a:buFont typeface="Arial"/>
              <a:buNone/>
            </a:pPr>
            <a:endParaRPr sz="2400">
              <a:solidFill>
                <a:schemeClr val="dk1"/>
              </a:solidFill>
            </a:endParaRPr>
          </a:p>
          <a:p>
            <a:pPr marL="0" lvl="0" indent="0" algn="ctr" rtl="0">
              <a:lnSpc>
                <a:spcPct val="100000"/>
              </a:lnSpc>
              <a:spcBef>
                <a:spcPts val="0"/>
              </a:spcBef>
              <a:spcAft>
                <a:spcPts val="0"/>
              </a:spcAft>
              <a:buClr>
                <a:schemeClr val="dk1"/>
              </a:buClr>
              <a:buSzPts val="3200"/>
              <a:buNone/>
            </a:pPr>
            <a:endParaRPr sz="2400">
              <a:solidFill>
                <a:schemeClr val="dk1"/>
              </a:solidFill>
            </a:endParaRPr>
          </a:p>
        </p:txBody>
      </p:sp>
      <p:sp>
        <p:nvSpPr>
          <p:cNvPr id="299" name="Google Shape;299;p15"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00" name="Google Shape;300;p15"/>
          <p:cNvSpPr txBox="1">
            <a:spLocks noGrp="1"/>
          </p:cNvSpPr>
          <p:nvPr>
            <p:ph type="ctrTitle"/>
          </p:nvPr>
        </p:nvSpPr>
        <p:spPr>
          <a:xfrm>
            <a:off x="431176" y="1372062"/>
            <a:ext cx="5669325" cy="1500300"/>
          </a:xfrm>
          <a:prstGeom prst="rect">
            <a:avLst/>
          </a:prstGeom>
          <a:noFill/>
          <a:ln>
            <a:noFill/>
          </a:ln>
        </p:spPr>
        <p:txBody>
          <a:bodyPr spcFirstLastPara="1" wrap="square" lIns="68550" tIns="34275" rIns="68550" bIns="34275" anchor="ctr" anchorCtr="0">
            <a:normAutofit fontScale="90000"/>
          </a:bodyPr>
          <a:lstStyle/>
          <a:p>
            <a:pPr marL="0" lvl="0" indent="0" algn="l" rtl="0">
              <a:lnSpc>
                <a:spcPct val="150000"/>
              </a:lnSpc>
              <a:spcBef>
                <a:spcPts val="0"/>
              </a:spcBef>
              <a:spcAft>
                <a:spcPts val="0"/>
              </a:spcAft>
              <a:buSzPct val="100000"/>
              <a:buNone/>
            </a:pPr>
            <a:r>
              <a:rPr lang="en-US" sz="2700"/>
              <a:t>A.  Time</a:t>
            </a:r>
            <a:endParaRPr sz="2700"/>
          </a:p>
          <a:p>
            <a:pPr marL="0" lvl="0" indent="0" algn="l" rtl="0">
              <a:lnSpc>
                <a:spcPct val="150000"/>
              </a:lnSpc>
              <a:spcBef>
                <a:spcPts val="0"/>
              </a:spcBef>
              <a:spcAft>
                <a:spcPts val="0"/>
              </a:spcAft>
              <a:buSzPct val="100000"/>
              <a:buNone/>
            </a:pPr>
            <a:r>
              <a:rPr lang="en-US" sz="2700"/>
              <a:t>B.  Height</a:t>
            </a:r>
            <a:endParaRPr sz="2700"/>
          </a:p>
          <a:p>
            <a:pPr marL="0" lvl="0" indent="0" algn="l" rtl="0">
              <a:lnSpc>
                <a:spcPct val="150000"/>
              </a:lnSpc>
              <a:spcBef>
                <a:spcPts val="0"/>
              </a:spcBef>
              <a:spcAft>
                <a:spcPts val="0"/>
              </a:spcAft>
              <a:buSzPct val="100000"/>
              <a:buNone/>
            </a:pPr>
            <a:r>
              <a:rPr lang="en-US" sz="2700"/>
              <a:t>C.  Temperature </a:t>
            </a:r>
            <a:endParaRPr sz="2700"/>
          </a:p>
        </p:txBody>
      </p:sp>
      <p:pic>
        <p:nvPicPr>
          <p:cNvPr id="301" name="Google Shape;301;p15"/>
          <p:cNvPicPr preferRelativeResize="0"/>
          <p:nvPr/>
        </p:nvPicPr>
        <p:blipFill rotWithShape="1">
          <a:blip r:embed="rId4">
            <a:alphaModFix/>
          </a:blip>
          <a:srcRect r="41830"/>
          <a:stretch/>
        </p:blipFill>
        <p:spPr>
          <a:xfrm>
            <a:off x="3302925" y="1707375"/>
            <a:ext cx="3211325" cy="3103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ba9f2f8afc_0_133"/>
          <p:cNvSpPr txBox="1">
            <a:spLocks noGrp="1"/>
          </p:cNvSpPr>
          <p:nvPr>
            <p:ph type="subTitle" idx="1"/>
          </p:nvPr>
        </p:nvSpPr>
        <p:spPr>
          <a:xfrm>
            <a:off x="578812" y="430213"/>
            <a:ext cx="5700300" cy="819600"/>
          </a:xfrm>
          <a:prstGeom prst="rect">
            <a:avLst/>
          </a:prstGeom>
          <a:noFill/>
          <a:ln>
            <a:noFill/>
          </a:ln>
        </p:spPr>
        <p:txBody>
          <a:bodyPr spcFirstLastPara="1" wrap="square" lIns="68550" tIns="34275" rIns="68550" bIns="34275" anchor="t" anchorCtr="0">
            <a:noAutofit/>
          </a:bodyPr>
          <a:lstStyle/>
          <a:p>
            <a:pPr marL="0" lvl="0" indent="0" algn="ctr" rtl="0">
              <a:lnSpc>
                <a:spcPct val="100000"/>
              </a:lnSpc>
              <a:spcBef>
                <a:spcPts val="0"/>
              </a:spcBef>
              <a:spcAft>
                <a:spcPts val="0"/>
              </a:spcAft>
              <a:buClr>
                <a:schemeClr val="dk1"/>
              </a:buClr>
              <a:buSzPts val="3200"/>
              <a:buNone/>
            </a:pPr>
            <a:r>
              <a:rPr lang="en-US" sz="2400">
                <a:solidFill>
                  <a:schemeClr val="dk1"/>
                </a:solidFill>
              </a:rPr>
              <a:t>Altitude is the ______ above sea level or the Earth's surface</a:t>
            </a:r>
            <a:endParaRPr sz="2400">
              <a:solidFill>
                <a:schemeClr val="dk1"/>
              </a:solidFill>
            </a:endParaRPr>
          </a:p>
          <a:p>
            <a:pPr marL="0" lvl="0" indent="0" algn="ctr" rtl="0">
              <a:spcBef>
                <a:spcPts val="0"/>
              </a:spcBef>
              <a:spcAft>
                <a:spcPts val="0"/>
              </a:spcAft>
              <a:buClr>
                <a:schemeClr val="dk1"/>
              </a:buClr>
              <a:buSzPts val="1100"/>
              <a:buNone/>
            </a:pPr>
            <a:endParaRPr sz="2400">
              <a:solidFill>
                <a:schemeClr val="dk1"/>
              </a:solidFill>
            </a:endParaRPr>
          </a:p>
          <a:p>
            <a:pPr marL="0" lvl="0" indent="0" algn="ctr" rtl="0">
              <a:lnSpc>
                <a:spcPct val="100000"/>
              </a:lnSpc>
              <a:spcBef>
                <a:spcPts val="0"/>
              </a:spcBef>
              <a:spcAft>
                <a:spcPts val="0"/>
              </a:spcAft>
              <a:buClr>
                <a:schemeClr val="dk1"/>
              </a:buClr>
              <a:buSzPts val="3200"/>
              <a:buNone/>
            </a:pPr>
            <a:endParaRPr sz="2400">
              <a:solidFill>
                <a:schemeClr val="dk1"/>
              </a:solidFill>
            </a:endParaRPr>
          </a:p>
        </p:txBody>
      </p:sp>
      <p:sp>
        <p:nvSpPr>
          <p:cNvPr id="308" name="Google Shape;308;g2ba9f2f8afc_0_133"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09" name="Google Shape;309;g2ba9f2f8afc_0_133"/>
          <p:cNvSpPr txBox="1">
            <a:spLocks noGrp="1"/>
          </p:cNvSpPr>
          <p:nvPr>
            <p:ph type="ctrTitle"/>
          </p:nvPr>
        </p:nvSpPr>
        <p:spPr>
          <a:xfrm>
            <a:off x="431176" y="1372062"/>
            <a:ext cx="5669400" cy="1500300"/>
          </a:xfrm>
          <a:prstGeom prst="rect">
            <a:avLst/>
          </a:prstGeom>
          <a:noFill/>
          <a:ln>
            <a:noFill/>
          </a:ln>
        </p:spPr>
        <p:txBody>
          <a:bodyPr spcFirstLastPara="1" wrap="square" lIns="68550" tIns="34275" rIns="68550" bIns="34275" anchor="ctr" anchorCtr="0">
            <a:normAutofit fontScale="90000"/>
          </a:bodyPr>
          <a:lstStyle/>
          <a:p>
            <a:pPr marL="0" lvl="0" indent="0" algn="l" rtl="0">
              <a:lnSpc>
                <a:spcPct val="150000"/>
              </a:lnSpc>
              <a:spcBef>
                <a:spcPts val="0"/>
              </a:spcBef>
              <a:spcAft>
                <a:spcPts val="0"/>
              </a:spcAft>
              <a:buSzPct val="100000"/>
              <a:buNone/>
            </a:pPr>
            <a:r>
              <a:rPr lang="en-US" sz="2700"/>
              <a:t>A.  Time</a:t>
            </a:r>
            <a:endParaRPr sz="2700"/>
          </a:p>
          <a:p>
            <a:pPr marL="0" lvl="0" indent="0" algn="l" rtl="0">
              <a:lnSpc>
                <a:spcPct val="150000"/>
              </a:lnSpc>
              <a:spcBef>
                <a:spcPts val="0"/>
              </a:spcBef>
              <a:spcAft>
                <a:spcPts val="0"/>
              </a:spcAft>
              <a:buSzPct val="100000"/>
              <a:buNone/>
            </a:pPr>
            <a:r>
              <a:rPr lang="en-US" sz="2700">
                <a:solidFill>
                  <a:srgbClr val="FF0000"/>
                </a:solidFill>
              </a:rPr>
              <a:t>B.  Height</a:t>
            </a:r>
            <a:endParaRPr sz="2700">
              <a:solidFill>
                <a:srgbClr val="FF0000"/>
              </a:solidFill>
            </a:endParaRPr>
          </a:p>
          <a:p>
            <a:pPr marL="0" lvl="0" indent="0" algn="l" rtl="0">
              <a:lnSpc>
                <a:spcPct val="150000"/>
              </a:lnSpc>
              <a:spcBef>
                <a:spcPts val="0"/>
              </a:spcBef>
              <a:spcAft>
                <a:spcPts val="0"/>
              </a:spcAft>
              <a:buSzPct val="100000"/>
              <a:buNone/>
            </a:pPr>
            <a:r>
              <a:rPr lang="en-US" sz="2700"/>
              <a:t>C.  Temperature </a:t>
            </a:r>
            <a:endParaRPr sz="2700"/>
          </a:p>
        </p:txBody>
      </p:sp>
      <p:pic>
        <p:nvPicPr>
          <p:cNvPr id="310" name="Google Shape;310;g2ba9f2f8afc_0_133"/>
          <p:cNvPicPr preferRelativeResize="0"/>
          <p:nvPr/>
        </p:nvPicPr>
        <p:blipFill rotWithShape="1">
          <a:blip r:embed="rId4">
            <a:alphaModFix/>
          </a:blip>
          <a:srcRect r="41830"/>
          <a:stretch/>
        </p:blipFill>
        <p:spPr>
          <a:xfrm>
            <a:off x="3302925" y="1707375"/>
            <a:ext cx="3211325" cy="3103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7"/>
          <p:cNvSpPr txBox="1">
            <a:spLocks noGrp="1"/>
          </p:cNvSpPr>
          <p:nvPr>
            <p:ph type="ctrTitle"/>
          </p:nvPr>
        </p:nvSpPr>
        <p:spPr>
          <a:xfrm>
            <a:off x="259762" y="517049"/>
            <a:ext cx="6338475" cy="826875"/>
          </a:xfrm>
          <a:prstGeom prst="rect">
            <a:avLst/>
          </a:prstGeom>
          <a:noFill/>
          <a:ln>
            <a:noFill/>
          </a:ln>
        </p:spPr>
        <p:txBody>
          <a:bodyPr spcFirstLastPara="1" wrap="square" lIns="68550" tIns="34275" rIns="68550" bIns="34275" anchor="ctr" anchorCtr="0">
            <a:normAutofit fontScale="90000"/>
          </a:bodyPr>
          <a:lstStyle/>
          <a:p>
            <a:pPr marL="0" lvl="0" indent="0" algn="ctr" rtl="0">
              <a:lnSpc>
                <a:spcPct val="100000"/>
              </a:lnSpc>
              <a:spcBef>
                <a:spcPts val="0"/>
              </a:spcBef>
              <a:spcAft>
                <a:spcPts val="0"/>
              </a:spcAft>
              <a:buSzPct val="148148"/>
              <a:buNone/>
            </a:pPr>
            <a:r>
              <a:rPr lang="en-US" sz="2700"/>
              <a:t>What is the the condition of the atmosphere at a certain place and time?</a:t>
            </a:r>
            <a:endParaRPr sz="2700"/>
          </a:p>
        </p:txBody>
      </p:sp>
      <p:sp>
        <p:nvSpPr>
          <p:cNvPr id="317" name="Google Shape;317;p17"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18" name="Google Shape;318;p17"/>
          <p:cNvSpPr txBox="1"/>
          <p:nvPr/>
        </p:nvSpPr>
        <p:spPr>
          <a:xfrm>
            <a:off x="303875" y="1451875"/>
            <a:ext cx="6021300" cy="1485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50000"/>
              </a:lnSpc>
              <a:spcBef>
                <a:spcPts val="0"/>
              </a:spcBef>
              <a:spcAft>
                <a:spcPts val="0"/>
              </a:spcAft>
              <a:buClr>
                <a:schemeClr val="dk1"/>
              </a:buClr>
              <a:buSzPts val="2400"/>
              <a:buFont typeface="Arial"/>
              <a:buAutoNum type="alphaUcPeriod"/>
            </a:pPr>
            <a:r>
              <a:rPr lang="en-US" sz="2400">
                <a:solidFill>
                  <a:schemeClr val="dk1"/>
                </a:solidFill>
              </a:rPr>
              <a:t>Rain</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chemeClr val="dk1"/>
              </a:buClr>
              <a:buSzPts val="2400"/>
              <a:buFont typeface="Arial"/>
              <a:buAutoNum type="alphaUcPeriod"/>
            </a:pPr>
            <a:r>
              <a:rPr lang="en-US" sz="2400">
                <a:solidFill>
                  <a:schemeClr val="dk1"/>
                </a:solidFill>
              </a:rPr>
              <a:t>Height</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chemeClr val="dk1"/>
              </a:buClr>
              <a:buSzPts val="2400"/>
              <a:buFont typeface="Arial"/>
              <a:buAutoNum type="alphaUcPeriod"/>
            </a:pPr>
            <a:r>
              <a:rPr lang="en-US" sz="2400">
                <a:solidFill>
                  <a:schemeClr val="dk1"/>
                </a:solidFill>
              </a:rPr>
              <a:t>Altitude</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chemeClr val="dk1"/>
              </a:buClr>
              <a:buSzPts val="2400"/>
              <a:buFont typeface="Arial"/>
              <a:buAutoNum type="alphaUcPeriod"/>
            </a:pPr>
            <a:r>
              <a:rPr lang="en-US" sz="2400">
                <a:solidFill>
                  <a:schemeClr val="dk1"/>
                </a:solidFill>
              </a:rPr>
              <a:t>Weather</a:t>
            </a:r>
            <a:endParaRPr sz="2400" b="0" i="0" u="none" strike="noStrike" cap="none">
              <a:solidFill>
                <a:schemeClr val="dk1"/>
              </a:solidFill>
              <a:latin typeface="Arial"/>
              <a:ea typeface="Arial"/>
              <a:cs typeface="Arial"/>
              <a:sym typeface="Arial"/>
            </a:endParaRPr>
          </a:p>
        </p:txBody>
      </p:sp>
      <p:pic>
        <p:nvPicPr>
          <p:cNvPr id="319" name="Google Shape;319;p17"/>
          <p:cNvPicPr preferRelativeResize="0"/>
          <p:nvPr/>
        </p:nvPicPr>
        <p:blipFill rotWithShape="1">
          <a:blip r:embed="rId4">
            <a:alphaModFix/>
          </a:blip>
          <a:srcRect r="35329"/>
          <a:stretch/>
        </p:blipFill>
        <p:spPr>
          <a:xfrm>
            <a:off x="3221150" y="1717075"/>
            <a:ext cx="3104026" cy="3199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ba9f2f8afc_0_144"/>
          <p:cNvSpPr txBox="1">
            <a:spLocks noGrp="1"/>
          </p:cNvSpPr>
          <p:nvPr>
            <p:ph type="ctrTitle"/>
          </p:nvPr>
        </p:nvSpPr>
        <p:spPr>
          <a:xfrm>
            <a:off x="259762" y="517049"/>
            <a:ext cx="6338400" cy="826800"/>
          </a:xfrm>
          <a:prstGeom prst="rect">
            <a:avLst/>
          </a:prstGeom>
          <a:noFill/>
          <a:ln>
            <a:noFill/>
          </a:ln>
        </p:spPr>
        <p:txBody>
          <a:bodyPr spcFirstLastPara="1" wrap="square" lIns="68550" tIns="34275" rIns="68550" bIns="34275" anchor="ctr" anchorCtr="0">
            <a:normAutofit fontScale="90000"/>
          </a:bodyPr>
          <a:lstStyle/>
          <a:p>
            <a:pPr marL="0" lvl="0" indent="0" algn="ctr" rtl="0">
              <a:lnSpc>
                <a:spcPct val="100000"/>
              </a:lnSpc>
              <a:spcBef>
                <a:spcPts val="0"/>
              </a:spcBef>
              <a:spcAft>
                <a:spcPts val="0"/>
              </a:spcAft>
              <a:buSzPct val="148148"/>
              <a:buNone/>
            </a:pPr>
            <a:r>
              <a:rPr lang="en-US" sz="2700"/>
              <a:t>What is the the condition of the atmosphere at a certain place and time?</a:t>
            </a:r>
            <a:endParaRPr sz="2700"/>
          </a:p>
        </p:txBody>
      </p:sp>
      <p:sp>
        <p:nvSpPr>
          <p:cNvPr id="326" name="Google Shape;326;g2ba9f2f8afc_0_144"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27" name="Google Shape;327;g2ba9f2f8afc_0_144"/>
          <p:cNvSpPr txBox="1"/>
          <p:nvPr/>
        </p:nvSpPr>
        <p:spPr>
          <a:xfrm>
            <a:off x="303875" y="1451875"/>
            <a:ext cx="6021300" cy="1485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50000"/>
              </a:lnSpc>
              <a:spcBef>
                <a:spcPts val="0"/>
              </a:spcBef>
              <a:spcAft>
                <a:spcPts val="0"/>
              </a:spcAft>
              <a:buClr>
                <a:schemeClr val="dk1"/>
              </a:buClr>
              <a:buSzPts val="2400"/>
              <a:buFont typeface="Arial"/>
              <a:buAutoNum type="alphaUcPeriod"/>
            </a:pPr>
            <a:r>
              <a:rPr lang="en-US" sz="2400">
                <a:solidFill>
                  <a:schemeClr val="dk1"/>
                </a:solidFill>
              </a:rPr>
              <a:t>Rain</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chemeClr val="dk1"/>
              </a:buClr>
              <a:buSzPts val="2400"/>
              <a:buFont typeface="Arial"/>
              <a:buAutoNum type="alphaUcPeriod"/>
            </a:pPr>
            <a:r>
              <a:rPr lang="en-US" sz="2400">
                <a:solidFill>
                  <a:schemeClr val="dk1"/>
                </a:solidFill>
              </a:rPr>
              <a:t>Height</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chemeClr val="dk1"/>
              </a:buClr>
              <a:buSzPts val="2400"/>
              <a:buFont typeface="Arial"/>
              <a:buAutoNum type="alphaUcPeriod"/>
            </a:pPr>
            <a:r>
              <a:rPr lang="en-US" sz="2400">
                <a:solidFill>
                  <a:schemeClr val="dk1"/>
                </a:solidFill>
              </a:rPr>
              <a:t>Altitude</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rgbClr val="FF0000"/>
              </a:buClr>
              <a:buSzPts val="2400"/>
              <a:buFont typeface="Arial"/>
              <a:buAutoNum type="alphaUcPeriod"/>
            </a:pPr>
            <a:r>
              <a:rPr lang="en-US" sz="2400">
                <a:solidFill>
                  <a:srgbClr val="FF0000"/>
                </a:solidFill>
              </a:rPr>
              <a:t>Weather</a:t>
            </a:r>
            <a:endParaRPr sz="2400" b="0" i="0" u="none" strike="noStrike" cap="none">
              <a:solidFill>
                <a:srgbClr val="FF0000"/>
              </a:solidFill>
              <a:latin typeface="Arial"/>
              <a:ea typeface="Arial"/>
              <a:cs typeface="Arial"/>
              <a:sym typeface="Arial"/>
            </a:endParaRPr>
          </a:p>
        </p:txBody>
      </p:sp>
      <p:pic>
        <p:nvPicPr>
          <p:cNvPr id="328" name="Google Shape;328;g2ba9f2f8afc_0_144"/>
          <p:cNvPicPr preferRelativeResize="0"/>
          <p:nvPr/>
        </p:nvPicPr>
        <p:blipFill rotWithShape="1">
          <a:blip r:embed="rId4">
            <a:alphaModFix/>
          </a:blip>
          <a:srcRect r="35329"/>
          <a:stretch/>
        </p:blipFill>
        <p:spPr>
          <a:xfrm>
            <a:off x="3221150" y="1717075"/>
            <a:ext cx="3104026" cy="3199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2b8891d8816_0_57"/>
          <p:cNvSpPr txBox="1">
            <a:spLocks noGrp="1"/>
          </p:cNvSpPr>
          <p:nvPr>
            <p:ph type="ctrTitle"/>
          </p:nvPr>
        </p:nvSpPr>
        <p:spPr>
          <a:xfrm>
            <a:off x="992663" y="140825"/>
            <a:ext cx="5669400" cy="1500300"/>
          </a:xfrm>
          <a:prstGeom prst="rect">
            <a:avLst/>
          </a:prstGeom>
          <a:noFill/>
          <a:ln>
            <a:noFill/>
          </a:ln>
        </p:spPr>
        <p:txBody>
          <a:bodyPr spcFirstLastPara="1" wrap="square" lIns="68550" tIns="34275" rIns="68550" bIns="34275" anchor="ctr" anchorCtr="0">
            <a:normAutofit/>
          </a:bodyPr>
          <a:lstStyle/>
          <a:p>
            <a:pPr marL="0" lvl="0" indent="0" algn="ctr" rtl="0">
              <a:lnSpc>
                <a:spcPct val="100000"/>
              </a:lnSpc>
              <a:spcBef>
                <a:spcPts val="0"/>
              </a:spcBef>
              <a:spcAft>
                <a:spcPts val="0"/>
              </a:spcAft>
              <a:buSzPts val="3600"/>
              <a:buNone/>
            </a:pPr>
            <a:r>
              <a:rPr lang="en-US" sz="2700" b="1" u="sng"/>
              <a:t>True or False:</a:t>
            </a:r>
            <a:r>
              <a:rPr lang="en-US" sz="2700"/>
              <a:t> Temperature is how hot or cold something is</a:t>
            </a:r>
            <a:endParaRPr sz="2700"/>
          </a:p>
        </p:txBody>
      </p:sp>
      <p:sp>
        <p:nvSpPr>
          <p:cNvPr id="335" name="Google Shape;335;g2b8891d8816_0_57"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36" name="Google Shape;336;g2b8891d8816_0_57"/>
          <p:cNvSpPr txBox="1">
            <a:spLocks noGrp="1"/>
          </p:cNvSpPr>
          <p:nvPr>
            <p:ph type="ctrTitle"/>
          </p:nvPr>
        </p:nvSpPr>
        <p:spPr>
          <a:xfrm>
            <a:off x="442376" y="1641137"/>
            <a:ext cx="5669400" cy="1500300"/>
          </a:xfrm>
          <a:prstGeom prst="rect">
            <a:avLst/>
          </a:prstGeom>
          <a:noFill/>
          <a:ln>
            <a:noFill/>
          </a:ln>
        </p:spPr>
        <p:txBody>
          <a:bodyPr spcFirstLastPara="1" wrap="square" lIns="68550" tIns="34275" rIns="68550" bIns="34275" anchor="ctr" anchorCtr="0">
            <a:normAutofit/>
          </a:bodyPr>
          <a:lstStyle/>
          <a:p>
            <a:pPr marL="0" lvl="0" indent="0" algn="l" rtl="0">
              <a:lnSpc>
                <a:spcPct val="150000"/>
              </a:lnSpc>
              <a:spcBef>
                <a:spcPts val="0"/>
              </a:spcBef>
              <a:spcAft>
                <a:spcPts val="0"/>
              </a:spcAft>
              <a:buSzPts val="3600"/>
              <a:buNone/>
            </a:pPr>
            <a:r>
              <a:rPr lang="en-US" sz="2700"/>
              <a:t>A.  True</a:t>
            </a:r>
            <a:endParaRPr sz="2700"/>
          </a:p>
          <a:p>
            <a:pPr marL="0" lvl="0" indent="0" algn="l" rtl="0">
              <a:lnSpc>
                <a:spcPct val="150000"/>
              </a:lnSpc>
              <a:spcBef>
                <a:spcPts val="0"/>
              </a:spcBef>
              <a:spcAft>
                <a:spcPts val="0"/>
              </a:spcAft>
              <a:buSzPts val="3600"/>
              <a:buNone/>
            </a:pPr>
            <a:r>
              <a:rPr lang="en-US" sz="2700"/>
              <a:t>B.  False</a:t>
            </a:r>
            <a:endParaRPr sz="2700"/>
          </a:p>
        </p:txBody>
      </p:sp>
      <p:pic>
        <p:nvPicPr>
          <p:cNvPr id="337" name="Google Shape;337;g2b8891d8816_0_57"/>
          <p:cNvPicPr preferRelativeResize="0"/>
          <p:nvPr/>
        </p:nvPicPr>
        <p:blipFill>
          <a:blip r:embed="rId4">
            <a:alphaModFix/>
          </a:blip>
          <a:stretch>
            <a:fillRect/>
          </a:stretch>
        </p:blipFill>
        <p:spPr>
          <a:xfrm>
            <a:off x="1905926" y="1998599"/>
            <a:ext cx="4756150" cy="2875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ba9f2f8afc_0_153"/>
          <p:cNvSpPr txBox="1">
            <a:spLocks noGrp="1"/>
          </p:cNvSpPr>
          <p:nvPr>
            <p:ph type="ctrTitle"/>
          </p:nvPr>
        </p:nvSpPr>
        <p:spPr>
          <a:xfrm>
            <a:off x="992663" y="140825"/>
            <a:ext cx="5669400" cy="1500300"/>
          </a:xfrm>
          <a:prstGeom prst="rect">
            <a:avLst/>
          </a:prstGeom>
          <a:noFill/>
          <a:ln>
            <a:noFill/>
          </a:ln>
        </p:spPr>
        <p:txBody>
          <a:bodyPr spcFirstLastPara="1" wrap="square" lIns="68550" tIns="34275" rIns="68550" bIns="34275" anchor="ctr" anchorCtr="0">
            <a:normAutofit/>
          </a:bodyPr>
          <a:lstStyle/>
          <a:p>
            <a:pPr marL="0" lvl="0" indent="0" algn="ctr" rtl="0">
              <a:lnSpc>
                <a:spcPct val="100000"/>
              </a:lnSpc>
              <a:spcBef>
                <a:spcPts val="0"/>
              </a:spcBef>
              <a:spcAft>
                <a:spcPts val="0"/>
              </a:spcAft>
              <a:buSzPts val="3600"/>
              <a:buNone/>
            </a:pPr>
            <a:r>
              <a:rPr lang="en-US" sz="2700" b="1" u="sng"/>
              <a:t>True or False:</a:t>
            </a:r>
            <a:r>
              <a:rPr lang="en-US" sz="2700"/>
              <a:t> Temperature is how hot or cold something is</a:t>
            </a:r>
            <a:endParaRPr sz="2700"/>
          </a:p>
        </p:txBody>
      </p:sp>
      <p:sp>
        <p:nvSpPr>
          <p:cNvPr id="344" name="Google Shape;344;g2ba9f2f8afc_0_153"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45" name="Google Shape;345;g2ba9f2f8afc_0_153"/>
          <p:cNvSpPr txBox="1">
            <a:spLocks noGrp="1"/>
          </p:cNvSpPr>
          <p:nvPr>
            <p:ph type="ctrTitle"/>
          </p:nvPr>
        </p:nvSpPr>
        <p:spPr>
          <a:xfrm>
            <a:off x="442376" y="1641137"/>
            <a:ext cx="5669400" cy="1500300"/>
          </a:xfrm>
          <a:prstGeom prst="rect">
            <a:avLst/>
          </a:prstGeom>
          <a:noFill/>
          <a:ln>
            <a:noFill/>
          </a:ln>
        </p:spPr>
        <p:txBody>
          <a:bodyPr spcFirstLastPara="1" wrap="square" lIns="68550" tIns="34275" rIns="68550" bIns="34275" anchor="ctr" anchorCtr="0">
            <a:normAutofit/>
          </a:bodyPr>
          <a:lstStyle/>
          <a:p>
            <a:pPr marL="0" lvl="0" indent="0" algn="l" rtl="0">
              <a:lnSpc>
                <a:spcPct val="150000"/>
              </a:lnSpc>
              <a:spcBef>
                <a:spcPts val="0"/>
              </a:spcBef>
              <a:spcAft>
                <a:spcPts val="0"/>
              </a:spcAft>
              <a:buSzPts val="3600"/>
              <a:buNone/>
            </a:pPr>
            <a:r>
              <a:rPr lang="en-US" sz="2700">
                <a:solidFill>
                  <a:srgbClr val="FF0000"/>
                </a:solidFill>
              </a:rPr>
              <a:t>A.  True</a:t>
            </a:r>
            <a:endParaRPr sz="2700">
              <a:solidFill>
                <a:srgbClr val="FF0000"/>
              </a:solidFill>
            </a:endParaRPr>
          </a:p>
          <a:p>
            <a:pPr marL="0" lvl="0" indent="0" algn="l" rtl="0">
              <a:lnSpc>
                <a:spcPct val="150000"/>
              </a:lnSpc>
              <a:spcBef>
                <a:spcPts val="0"/>
              </a:spcBef>
              <a:spcAft>
                <a:spcPts val="0"/>
              </a:spcAft>
              <a:buSzPts val="3600"/>
              <a:buNone/>
            </a:pPr>
            <a:r>
              <a:rPr lang="en-US" sz="2700"/>
              <a:t>B.  False</a:t>
            </a:r>
            <a:endParaRPr sz="2700"/>
          </a:p>
        </p:txBody>
      </p:sp>
      <p:pic>
        <p:nvPicPr>
          <p:cNvPr id="346" name="Google Shape;346;g2ba9f2f8afc_0_153"/>
          <p:cNvPicPr preferRelativeResize="0"/>
          <p:nvPr/>
        </p:nvPicPr>
        <p:blipFill>
          <a:blip r:embed="rId4">
            <a:alphaModFix/>
          </a:blip>
          <a:stretch>
            <a:fillRect/>
          </a:stretch>
        </p:blipFill>
        <p:spPr>
          <a:xfrm>
            <a:off x="1905926" y="1998599"/>
            <a:ext cx="4756150" cy="2875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3"/>
          <p:cNvSpPr txBox="1"/>
          <p:nvPr/>
        </p:nvSpPr>
        <p:spPr>
          <a:xfrm>
            <a:off x="345338" y="1158600"/>
            <a:ext cx="6140400" cy="8313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4950"/>
              <a:buFont typeface="Arial"/>
              <a:buNone/>
            </a:pPr>
            <a:r>
              <a:rPr lang="en-US" sz="4950" b="1">
                <a:solidFill>
                  <a:schemeClr val="dk1"/>
                </a:solidFill>
                <a:latin typeface="Calibri"/>
                <a:ea typeface="Calibri"/>
                <a:cs typeface="Calibri"/>
                <a:sym typeface="Calibri"/>
              </a:rPr>
              <a:t>Atmospheric Pressure</a:t>
            </a:r>
            <a:endParaRPr sz="1050" b="0" i="0" u="none" strike="noStrike" cap="none">
              <a:solidFill>
                <a:srgbClr val="000000"/>
              </a:solidFill>
              <a:latin typeface="Arial"/>
              <a:ea typeface="Arial"/>
              <a:cs typeface="Arial"/>
              <a:sym typeface="Arial"/>
            </a:endParaRPr>
          </a:p>
        </p:txBody>
      </p:sp>
      <p:sp>
        <p:nvSpPr>
          <p:cNvPr id="353" name="Google Shape;353;p23" descr="Artificial Intelligence"/>
          <p:cNvSpPr/>
          <p:nvPr/>
        </p:nvSpPr>
        <p:spPr>
          <a:xfrm>
            <a:off x="1665227" y="2031356"/>
            <a:ext cx="1847925" cy="1740825"/>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354" name="Google Shape;354;p23" descr="Blog"/>
          <p:cNvPicPr preferRelativeResize="0"/>
          <p:nvPr/>
        </p:nvPicPr>
        <p:blipFill rotWithShape="1">
          <a:blip r:embed="rId4">
            <a:alphaModFix/>
          </a:blip>
          <a:srcRect/>
          <a:stretch/>
        </p:blipFill>
        <p:spPr>
          <a:xfrm>
            <a:off x="3429001" y="2102932"/>
            <a:ext cx="1597673" cy="15976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txBox="1">
            <a:spLocks noGrp="1"/>
          </p:cNvSpPr>
          <p:nvPr>
            <p:ph type="ctrTitle"/>
          </p:nvPr>
        </p:nvSpPr>
        <p:spPr>
          <a:xfrm>
            <a:off x="514349" y="184325"/>
            <a:ext cx="5829300" cy="1118100"/>
          </a:xfrm>
          <a:prstGeom prst="rect">
            <a:avLst/>
          </a:prstGeom>
          <a:noFill/>
          <a:ln>
            <a:noFill/>
          </a:ln>
        </p:spPr>
        <p:txBody>
          <a:bodyPr spcFirstLastPara="1" wrap="square" lIns="68550" tIns="34275" rIns="68550" bIns="34275" anchor="ctr" anchorCtr="0">
            <a:normAutofit fontScale="90000"/>
          </a:bodyPr>
          <a:lstStyle/>
          <a:p>
            <a:pPr marL="0" lvl="0" indent="0" algn="ctr" rtl="0">
              <a:lnSpc>
                <a:spcPct val="100000"/>
              </a:lnSpc>
              <a:spcBef>
                <a:spcPts val="0"/>
              </a:spcBef>
              <a:spcAft>
                <a:spcPts val="0"/>
              </a:spcAft>
              <a:buSzPct val="96000"/>
              <a:buNone/>
            </a:pPr>
            <a:r>
              <a:rPr lang="en-US" sz="5000" b="1">
                <a:latin typeface="Calibri"/>
                <a:ea typeface="Calibri"/>
                <a:cs typeface="Calibri"/>
                <a:sym typeface="Calibri"/>
              </a:rPr>
              <a:t>Atmospheric Pressure</a:t>
            </a:r>
            <a:endParaRPr sz="5000" b="1">
              <a:latin typeface="Calibri"/>
              <a:ea typeface="Calibri"/>
              <a:cs typeface="Calibri"/>
              <a:sym typeface="Calibri"/>
            </a:endParaRPr>
          </a:p>
        </p:txBody>
      </p:sp>
      <p:sp>
        <p:nvSpPr>
          <p:cNvPr id="211" name="Google Shape;211;p2"/>
          <p:cNvSpPr/>
          <p:nvPr/>
        </p:nvSpPr>
        <p:spPr>
          <a:xfrm>
            <a:off x="103639" y="153167"/>
            <a:ext cx="821421" cy="384345"/>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12" name="Google Shape;212;p2"/>
          <p:cNvSpPr txBox="1"/>
          <p:nvPr/>
        </p:nvSpPr>
        <p:spPr>
          <a:xfrm>
            <a:off x="250596" y="184317"/>
            <a:ext cx="527625"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Calibri"/>
                <a:ea typeface="Calibri"/>
                <a:cs typeface="Calibri"/>
                <a:sym typeface="Calibri"/>
              </a:rPr>
              <a:t>Intro</a:t>
            </a:r>
            <a:endParaRPr sz="1050" b="0" i="0" u="none" strike="noStrike" cap="none">
              <a:solidFill>
                <a:srgbClr val="000000"/>
              </a:solidFill>
              <a:latin typeface="Arial"/>
              <a:ea typeface="Arial"/>
              <a:cs typeface="Arial"/>
              <a:sym typeface="Arial"/>
            </a:endParaRPr>
          </a:p>
        </p:txBody>
      </p:sp>
      <p:pic>
        <p:nvPicPr>
          <p:cNvPr id="213" name="Google Shape;213;p2"/>
          <p:cNvPicPr preferRelativeResize="0"/>
          <p:nvPr/>
        </p:nvPicPr>
        <p:blipFill>
          <a:blip r:embed="rId3">
            <a:alphaModFix/>
          </a:blip>
          <a:stretch>
            <a:fillRect/>
          </a:stretch>
        </p:blipFill>
        <p:spPr>
          <a:xfrm>
            <a:off x="788450" y="1392736"/>
            <a:ext cx="5281105" cy="32918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2bc827f6790_0_100"/>
          <p:cNvSpPr txBox="1">
            <a:spLocks noGrp="1"/>
          </p:cNvSpPr>
          <p:nvPr>
            <p:ph type="ctrTitle"/>
          </p:nvPr>
        </p:nvSpPr>
        <p:spPr>
          <a:xfrm>
            <a:off x="259775" y="720011"/>
            <a:ext cx="6338400" cy="826800"/>
          </a:xfrm>
          <a:prstGeom prst="rect">
            <a:avLst/>
          </a:prstGeom>
          <a:noFill/>
          <a:ln>
            <a:noFill/>
          </a:ln>
        </p:spPr>
        <p:txBody>
          <a:bodyPr spcFirstLastPara="1" wrap="square" lIns="68550" tIns="34275" rIns="68550" bIns="34275" anchor="ctr" anchorCtr="0">
            <a:noAutofit/>
          </a:bodyPr>
          <a:lstStyle/>
          <a:p>
            <a:pPr>
              <a:buSzPts val="3600"/>
            </a:pPr>
            <a:r>
              <a:rPr lang="en-US" sz="2400" b="1" u="sng" dirty="0"/>
              <a:t>Atmospheric Pressure</a:t>
            </a:r>
            <a:r>
              <a:rPr lang="en-US" sz="2400" dirty="0"/>
              <a:t>: </a:t>
            </a:r>
            <a:r>
              <a:rPr lang="en-US" sz="2400" dirty="0">
                <a:solidFill>
                  <a:srgbClr val="0D0D0D"/>
                </a:solidFill>
                <a:highlight>
                  <a:srgbClr val="FFFFFF"/>
                </a:highlight>
              </a:rPr>
              <a:t>The weight of all the air in the atmosphere pushing down on Earth's surface.</a:t>
            </a:r>
            <a:br>
              <a:rPr lang="en-US" sz="2400" dirty="0">
                <a:solidFill>
                  <a:srgbClr val="0D0D0D"/>
                </a:solidFill>
                <a:highlight>
                  <a:srgbClr val="FFFFFF"/>
                </a:highlight>
              </a:rPr>
            </a:br>
            <a:endParaRPr sz="2400" dirty="0"/>
          </a:p>
        </p:txBody>
      </p:sp>
      <p:pic>
        <p:nvPicPr>
          <p:cNvPr id="574" name="Google Shape;574;g2bc827f6790_0_100"/>
          <p:cNvPicPr preferRelativeResize="0"/>
          <p:nvPr/>
        </p:nvPicPr>
        <p:blipFill>
          <a:blip r:embed="rId3">
            <a:alphaModFix/>
          </a:blip>
          <a:stretch>
            <a:fillRect/>
          </a:stretch>
        </p:blipFill>
        <p:spPr>
          <a:xfrm>
            <a:off x="788450" y="1658886"/>
            <a:ext cx="5281105" cy="3291889"/>
          </a:xfrm>
          <a:prstGeom prst="rect">
            <a:avLst/>
          </a:prstGeom>
          <a:noFill/>
          <a:ln>
            <a:noFill/>
          </a:ln>
        </p:spPr>
      </p:pic>
      <p:sp>
        <p:nvSpPr>
          <p:cNvPr id="2" name="Google Shape;361;p24" descr="Artificial Intelligence">
            <a:extLst>
              <a:ext uri="{FF2B5EF4-FFF2-40B4-BE49-F238E27FC236}">
                <a16:creationId xmlns:a16="http://schemas.microsoft.com/office/drawing/2014/main" id="{80AA1790-D9B8-A4DC-D93D-7C16C620C7E4}"/>
              </a:ext>
            </a:extLst>
          </p:cNvPr>
          <p:cNvSpPr/>
          <p:nvPr/>
        </p:nvSpPr>
        <p:spPr>
          <a:xfrm>
            <a:off x="0" y="0"/>
            <a:ext cx="637200" cy="637200"/>
          </a:xfrm>
          <a:prstGeom prst="ellipse">
            <a:avLst/>
          </a:prstGeom>
          <a:blipFill rotWithShape="1">
            <a:blip r:embed="rId4">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3" name="Google Shape;362;p24" descr="Blog">
            <a:extLst>
              <a:ext uri="{FF2B5EF4-FFF2-40B4-BE49-F238E27FC236}">
                <a16:creationId xmlns:a16="http://schemas.microsoft.com/office/drawing/2014/main" id="{8D758E0D-4EF1-CB0C-786E-48B01322C782}"/>
              </a:ext>
            </a:extLst>
          </p:cNvPr>
          <p:cNvPicPr preferRelativeResize="0"/>
          <p:nvPr/>
        </p:nvPicPr>
        <p:blipFill rotWithShape="1">
          <a:blip r:embed="rId5">
            <a:alphaModFix/>
          </a:blip>
          <a:srcRect/>
          <a:stretch/>
        </p:blipFill>
        <p:spPr>
          <a:xfrm>
            <a:off x="637157" y="166595"/>
            <a:ext cx="349018" cy="349018"/>
          </a:xfrm>
          <a:prstGeom prst="rect">
            <a:avLst/>
          </a:prstGeom>
          <a:noFill/>
          <a:ln>
            <a:noFill/>
          </a:ln>
        </p:spPr>
      </p:pic>
    </p:spTree>
    <p:extLst>
      <p:ext uri="{BB962C8B-B14F-4D97-AF65-F5344CB8AC3E}">
        <p14:creationId xmlns:p14="http://schemas.microsoft.com/office/powerpoint/2010/main" val="2171434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5" descr="Questions"/>
          <p:cNvSpPr/>
          <p:nvPr/>
        </p:nvSpPr>
        <p:spPr>
          <a:xfrm>
            <a:off x="1428750" y="457200"/>
            <a:ext cx="4000500" cy="3780692"/>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6"/>
          <p:cNvSpPr txBox="1"/>
          <p:nvPr/>
        </p:nvSpPr>
        <p:spPr>
          <a:xfrm>
            <a:off x="715050" y="394775"/>
            <a:ext cx="5427900" cy="4848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dk1"/>
                </a:solidFill>
                <a:latin typeface="Calibri"/>
                <a:ea typeface="Calibri"/>
                <a:cs typeface="Calibri"/>
                <a:sym typeface="Calibri"/>
              </a:rPr>
              <a:t>What is </a:t>
            </a:r>
            <a:r>
              <a:rPr lang="en-US" sz="2700">
                <a:solidFill>
                  <a:schemeClr val="dk1"/>
                </a:solidFill>
                <a:latin typeface="Calibri"/>
                <a:ea typeface="Calibri"/>
                <a:cs typeface="Calibri"/>
                <a:sym typeface="Calibri"/>
              </a:rPr>
              <a:t>atmospheric pressure</a:t>
            </a:r>
            <a:r>
              <a:rPr lang="en-US" sz="2700" b="0" i="0" u="none" strike="noStrike" cap="none">
                <a:solidFill>
                  <a:schemeClr val="dk1"/>
                </a:solidFill>
                <a:latin typeface="Calibri"/>
                <a:ea typeface="Calibri"/>
                <a:cs typeface="Calibri"/>
                <a:sym typeface="Calibri"/>
              </a:rPr>
              <a:t>?</a:t>
            </a:r>
            <a:endParaRPr sz="2700" b="0" i="0" u="none" strike="noStrike" cap="none">
              <a:solidFill>
                <a:schemeClr val="dk1"/>
              </a:solidFill>
              <a:latin typeface="Calibri"/>
              <a:ea typeface="Calibri"/>
              <a:cs typeface="Calibri"/>
              <a:sym typeface="Calibri"/>
            </a:endParaRPr>
          </a:p>
        </p:txBody>
      </p:sp>
      <p:sp>
        <p:nvSpPr>
          <p:cNvPr id="376" name="Google Shape;376;p26"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377" name="Google Shape;377;p26"/>
          <p:cNvPicPr preferRelativeResize="0"/>
          <p:nvPr/>
        </p:nvPicPr>
        <p:blipFill>
          <a:blip r:embed="rId4">
            <a:alphaModFix/>
          </a:blip>
          <a:stretch>
            <a:fillRect/>
          </a:stretch>
        </p:blipFill>
        <p:spPr>
          <a:xfrm>
            <a:off x="788450" y="1350711"/>
            <a:ext cx="5281105" cy="329188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27"/>
          <p:cNvPicPr preferRelativeResize="0"/>
          <p:nvPr/>
        </p:nvPicPr>
        <p:blipFill rotWithShape="1">
          <a:blip r:embed="rId3">
            <a:alphaModFix/>
          </a:blip>
          <a:srcRect/>
          <a:stretch/>
        </p:blipFill>
        <p:spPr>
          <a:xfrm>
            <a:off x="857250" y="843525"/>
            <a:ext cx="5143500" cy="3395007"/>
          </a:xfrm>
          <a:prstGeom prst="rect">
            <a:avLst/>
          </a:prstGeom>
          <a:noFill/>
          <a:ln>
            <a:noFill/>
          </a:ln>
        </p:spPr>
      </p:pic>
      <p:sp>
        <p:nvSpPr>
          <p:cNvPr id="384" name="Google Shape;384;p27" descr="Artificial Intelligence"/>
          <p:cNvSpPr/>
          <p:nvPr/>
        </p:nvSpPr>
        <p:spPr>
          <a:xfrm>
            <a:off x="0" y="0"/>
            <a:ext cx="637200" cy="637200"/>
          </a:xfrm>
          <a:prstGeom prst="ellipse">
            <a:avLst/>
          </a:prstGeom>
          <a:blipFill rotWithShape="1">
            <a:blip r:embed="rId4">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8"/>
          <p:cNvSpPr txBox="1"/>
          <p:nvPr/>
        </p:nvSpPr>
        <p:spPr>
          <a:xfrm>
            <a:off x="635944" y="155359"/>
            <a:ext cx="5586000" cy="461700"/>
          </a:xfrm>
          <a:prstGeom prst="rect">
            <a:avLst/>
          </a:prstGeom>
          <a:noFill/>
          <a:ln>
            <a:noFill/>
          </a:ln>
        </p:spPr>
        <p:txBody>
          <a:bodyPr spcFirstLastPara="1" wrap="square" lIns="91425" tIns="45700" rIns="91425" bIns="45700" anchor="t" anchorCtr="0">
            <a:spAutoFit/>
          </a:bodyPr>
          <a:lstStyle/>
          <a:p>
            <a:pPr marL="158750" marR="0" lvl="0" indent="0" algn="ctr" rtl="0">
              <a:lnSpc>
                <a:spcPct val="100000"/>
              </a:lnSpc>
              <a:spcBef>
                <a:spcPts val="0"/>
              </a:spcBef>
              <a:spcAft>
                <a:spcPts val="0"/>
              </a:spcAft>
              <a:buClr>
                <a:srgbClr val="000000"/>
              </a:buClr>
              <a:buSzPts val="2400"/>
              <a:buFont typeface="Arial"/>
              <a:buNone/>
            </a:pPr>
            <a:r>
              <a:rPr lang="en-US" sz="2400" b="1" u="sng">
                <a:solidFill>
                  <a:schemeClr val="dk1"/>
                </a:solidFill>
                <a:latin typeface="Calibri"/>
                <a:ea typeface="Calibri"/>
                <a:cs typeface="Calibri"/>
                <a:sym typeface="Calibri"/>
              </a:rPr>
              <a:t>Air Molecules</a:t>
            </a:r>
            <a:endParaRPr sz="1400" b="1" i="0" u="sng" strike="noStrike" cap="none">
              <a:solidFill>
                <a:schemeClr val="dk1"/>
              </a:solidFill>
              <a:latin typeface="Arial"/>
              <a:ea typeface="Arial"/>
              <a:cs typeface="Arial"/>
              <a:sym typeface="Arial"/>
            </a:endParaRPr>
          </a:p>
        </p:txBody>
      </p:sp>
      <p:sp>
        <p:nvSpPr>
          <p:cNvPr id="390" name="Google Shape;390;p28"/>
          <p:cNvSpPr txBox="1"/>
          <p:nvPr/>
        </p:nvSpPr>
        <p:spPr>
          <a:xfrm>
            <a:off x="0" y="711775"/>
            <a:ext cx="6858000" cy="2308800"/>
          </a:xfrm>
          <a:prstGeom prst="rect">
            <a:avLst/>
          </a:prstGeom>
          <a:noFill/>
          <a:ln>
            <a:noFill/>
          </a:ln>
        </p:spPr>
        <p:txBody>
          <a:bodyPr spcFirstLastPara="1" wrap="square" lIns="91425" tIns="45700" rIns="91425" bIns="45700" anchor="t" anchorCtr="0">
            <a:spAutoFit/>
          </a:bodyPr>
          <a:lstStyle/>
          <a:p>
            <a:pPr marL="158750" marR="0" lvl="0" indent="0" algn="ctr" rtl="0">
              <a:lnSpc>
                <a:spcPct val="100000"/>
              </a:lnSpc>
              <a:spcBef>
                <a:spcPts val="0"/>
              </a:spcBef>
              <a:spcAft>
                <a:spcPts val="0"/>
              </a:spcAft>
              <a:buClr>
                <a:srgbClr val="000000"/>
              </a:buClr>
              <a:buSzPts val="2000"/>
              <a:buFont typeface="Arial"/>
              <a:buNone/>
            </a:pPr>
            <a:r>
              <a:rPr lang="en-US" sz="2400">
                <a:solidFill>
                  <a:srgbClr val="374151"/>
                </a:solidFill>
                <a:latin typeface="Calibri"/>
                <a:ea typeface="Calibri"/>
                <a:cs typeface="Calibri"/>
                <a:sym typeface="Calibri"/>
              </a:rPr>
              <a:t>There is a force because of all the tiny, invisible pieces called molecules that make up the air. They're super light on their own, but when you have a lot of them together, they can actually weigh quite a bit! So, all those air molecules above us create a push, and that push is what we call atmospheric pressure.</a:t>
            </a:r>
            <a:endParaRPr sz="2400" b="0" i="0" u="none" strike="noStrike" cap="none">
              <a:solidFill>
                <a:srgbClr val="000000"/>
              </a:solidFill>
              <a:latin typeface="Arial"/>
              <a:ea typeface="Arial"/>
              <a:cs typeface="Arial"/>
              <a:sym typeface="Arial"/>
            </a:endParaRPr>
          </a:p>
        </p:txBody>
      </p:sp>
      <p:sp>
        <p:nvSpPr>
          <p:cNvPr id="391" name="Google Shape;391;p28" descr="Artificial Intelligence"/>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392" name="Google Shape;392;p28"/>
          <p:cNvPicPr preferRelativeResize="0"/>
          <p:nvPr/>
        </p:nvPicPr>
        <p:blipFill>
          <a:blip r:embed="rId4">
            <a:alphaModFix/>
          </a:blip>
          <a:stretch>
            <a:fillRect/>
          </a:stretch>
        </p:blipFill>
        <p:spPr>
          <a:xfrm>
            <a:off x="354350" y="3120400"/>
            <a:ext cx="1863099" cy="1863099"/>
          </a:xfrm>
          <a:prstGeom prst="rect">
            <a:avLst/>
          </a:prstGeom>
          <a:noFill/>
          <a:ln>
            <a:noFill/>
          </a:ln>
        </p:spPr>
      </p:pic>
      <p:pic>
        <p:nvPicPr>
          <p:cNvPr id="393" name="Google Shape;393;p28"/>
          <p:cNvPicPr preferRelativeResize="0"/>
          <p:nvPr/>
        </p:nvPicPr>
        <p:blipFill>
          <a:blip r:embed="rId5">
            <a:alphaModFix/>
          </a:blip>
          <a:stretch>
            <a:fillRect/>
          </a:stretch>
        </p:blipFill>
        <p:spPr>
          <a:xfrm>
            <a:off x="4834900" y="3261375"/>
            <a:ext cx="1581149" cy="15811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b8891d8816_0_84"/>
          <p:cNvSpPr txBox="1"/>
          <p:nvPr/>
        </p:nvSpPr>
        <p:spPr>
          <a:xfrm>
            <a:off x="635944" y="155359"/>
            <a:ext cx="5586000" cy="461700"/>
          </a:xfrm>
          <a:prstGeom prst="rect">
            <a:avLst/>
          </a:prstGeom>
          <a:noFill/>
          <a:ln>
            <a:noFill/>
          </a:ln>
        </p:spPr>
        <p:txBody>
          <a:bodyPr spcFirstLastPara="1" wrap="square" lIns="91425" tIns="45700" rIns="91425" bIns="45700" anchor="t" anchorCtr="0">
            <a:spAutoFit/>
          </a:bodyPr>
          <a:lstStyle/>
          <a:p>
            <a:pPr marL="158750" marR="0" lvl="0" indent="0" algn="ctr" rtl="0">
              <a:lnSpc>
                <a:spcPct val="100000"/>
              </a:lnSpc>
              <a:spcBef>
                <a:spcPts val="0"/>
              </a:spcBef>
              <a:spcAft>
                <a:spcPts val="0"/>
              </a:spcAft>
              <a:buClr>
                <a:srgbClr val="000000"/>
              </a:buClr>
              <a:buSzPts val="2400"/>
              <a:buFont typeface="Arial"/>
              <a:buNone/>
            </a:pPr>
            <a:r>
              <a:rPr lang="en-US" sz="2400" b="1" u="sng">
                <a:solidFill>
                  <a:schemeClr val="dk1"/>
                </a:solidFill>
                <a:latin typeface="Calibri"/>
                <a:ea typeface="Calibri"/>
                <a:cs typeface="Calibri"/>
                <a:sym typeface="Calibri"/>
              </a:rPr>
              <a:t>Altitudes</a:t>
            </a:r>
            <a:endParaRPr sz="1400" b="1" i="0" u="sng" strike="noStrike" cap="none">
              <a:solidFill>
                <a:schemeClr val="dk1"/>
              </a:solidFill>
              <a:latin typeface="Arial"/>
              <a:ea typeface="Arial"/>
              <a:cs typeface="Arial"/>
              <a:sym typeface="Arial"/>
            </a:endParaRPr>
          </a:p>
        </p:txBody>
      </p:sp>
      <p:sp>
        <p:nvSpPr>
          <p:cNvPr id="399" name="Google Shape;399;g2b8891d8816_0_84"/>
          <p:cNvSpPr txBox="1"/>
          <p:nvPr/>
        </p:nvSpPr>
        <p:spPr>
          <a:xfrm>
            <a:off x="0" y="711775"/>
            <a:ext cx="6858000" cy="1939500"/>
          </a:xfrm>
          <a:prstGeom prst="rect">
            <a:avLst/>
          </a:prstGeom>
          <a:noFill/>
          <a:ln>
            <a:noFill/>
          </a:ln>
        </p:spPr>
        <p:txBody>
          <a:bodyPr spcFirstLastPara="1" wrap="square" lIns="91425" tIns="45700" rIns="91425" bIns="45700" anchor="t" anchorCtr="0">
            <a:spAutoFit/>
          </a:bodyPr>
          <a:lstStyle/>
          <a:p>
            <a:pPr marL="158750" marR="0" lvl="0" indent="0" algn="ctr" rtl="0">
              <a:lnSpc>
                <a:spcPct val="100000"/>
              </a:lnSpc>
              <a:spcBef>
                <a:spcPts val="0"/>
              </a:spcBef>
              <a:spcAft>
                <a:spcPts val="0"/>
              </a:spcAft>
              <a:buClr>
                <a:srgbClr val="000000"/>
              </a:buClr>
              <a:buSzPts val="2000"/>
              <a:buFont typeface="Arial"/>
              <a:buNone/>
            </a:pPr>
            <a:r>
              <a:rPr lang="en-US" sz="2400">
                <a:solidFill>
                  <a:srgbClr val="374151"/>
                </a:solidFill>
                <a:latin typeface="Calibri"/>
                <a:ea typeface="Calibri"/>
                <a:cs typeface="Calibri"/>
                <a:sym typeface="Calibri"/>
              </a:rPr>
              <a:t>When you go up high, like if you climb a tall tree or a mountain, there are fewer air molecules above you, so the pressure is lighter. But when you're down low, like at the bottom of a valley, there are lots of air molecules above you, so the pressure is stronger.</a:t>
            </a:r>
            <a:endParaRPr sz="2400" b="0" i="0" u="none" strike="noStrike" cap="none">
              <a:solidFill>
                <a:srgbClr val="000000"/>
              </a:solidFill>
              <a:latin typeface="Arial"/>
              <a:ea typeface="Arial"/>
              <a:cs typeface="Arial"/>
              <a:sym typeface="Arial"/>
            </a:endParaRPr>
          </a:p>
        </p:txBody>
      </p:sp>
      <p:sp>
        <p:nvSpPr>
          <p:cNvPr id="400" name="Google Shape;400;g2b8891d8816_0_84" descr="Artificial Intelligence"/>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401" name="Google Shape;401;g2b8891d8816_0_84"/>
          <p:cNvPicPr preferRelativeResize="0"/>
          <p:nvPr/>
        </p:nvPicPr>
        <p:blipFill>
          <a:blip r:embed="rId4">
            <a:alphaModFix/>
          </a:blip>
          <a:stretch>
            <a:fillRect/>
          </a:stretch>
        </p:blipFill>
        <p:spPr>
          <a:xfrm>
            <a:off x="1660150" y="2746000"/>
            <a:ext cx="3537700" cy="2205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2bc827f6790_0_10"/>
          <p:cNvSpPr txBox="1"/>
          <p:nvPr/>
        </p:nvSpPr>
        <p:spPr>
          <a:xfrm>
            <a:off x="635944" y="155359"/>
            <a:ext cx="5586000" cy="461700"/>
          </a:xfrm>
          <a:prstGeom prst="rect">
            <a:avLst/>
          </a:prstGeom>
          <a:noFill/>
          <a:ln>
            <a:noFill/>
          </a:ln>
        </p:spPr>
        <p:txBody>
          <a:bodyPr spcFirstLastPara="1" wrap="square" lIns="91425" tIns="45700" rIns="91425" bIns="45700" anchor="t" anchorCtr="0">
            <a:spAutoFit/>
          </a:bodyPr>
          <a:lstStyle/>
          <a:p>
            <a:pPr marL="158750" marR="0" lvl="0" indent="0" algn="ctr" rtl="0">
              <a:lnSpc>
                <a:spcPct val="100000"/>
              </a:lnSpc>
              <a:spcBef>
                <a:spcPts val="0"/>
              </a:spcBef>
              <a:spcAft>
                <a:spcPts val="0"/>
              </a:spcAft>
              <a:buClr>
                <a:srgbClr val="000000"/>
              </a:buClr>
              <a:buSzPts val="2400"/>
              <a:buFont typeface="Arial"/>
              <a:buNone/>
            </a:pPr>
            <a:r>
              <a:rPr lang="en-US" sz="2400" b="1" u="sng">
                <a:solidFill>
                  <a:schemeClr val="dk1"/>
                </a:solidFill>
                <a:latin typeface="Calibri"/>
                <a:ea typeface="Calibri"/>
                <a:cs typeface="Calibri"/>
                <a:sym typeface="Calibri"/>
              </a:rPr>
              <a:t>Barometer</a:t>
            </a:r>
            <a:endParaRPr sz="1400" b="1" i="0" u="sng" strike="noStrike" cap="none">
              <a:solidFill>
                <a:schemeClr val="dk1"/>
              </a:solidFill>
              <a:latin typeface="Arial"/>
              <a:ea typeface="Arial"/>
              <a:cs typeface="Arial"/>
              <a:sym typeface="Arial"/>
            </a:endParaRPr>
          </a:p>
        </p:txBody>
      </p:sp>
      <p:sp>
        <p:nvSpPr>
          <p:cNvPr id="407" name="Google Shape;407;g2bc827f6790_0_10"/>
          <p:cNvSpPr txBox="1"/>
          <p:nvPr/>
        </p:nvSpPr>
        <p:spPr>
          <a:xfrm>
            <a:off x="0" y="711775"/>
            <a:ext cx="6858000" cy="1939500"/>
          </a:xfrm>
          <a:prstGeom prst="rect">
            <a:avLst/>
          </a:prstGeom>
          <a:noFill/>
          <a:ln>
            <a:noFill/>
          </a:ln>
        </p:spPr>
        <p:txBody>
          <a:bodyPr spcFirstLastPara="1" wrap="square" lIns="91425" tIns="45700" rIns="91425" bIns="45700" anchor="t" anchorCtr="0">
            <a:spAutoFit/>
          </a:bodyPr>
          <a:lstStyle/>
          <a:p>
            <a:pPr marL="158750" marR="0" lvl="0" indent="0" algn="ctr" rtl="0">
              <a:lnSpc>
                <a:spcPct val="100000"/>
              </a:lnSpc>
              <a:spcBef>
                <a:spcPts val="0"/>
              </a:spcBef>
              <a:spcAft>
                <a:spcPts val="0"/>
              </a:spcAft>
              <a:buClr>
                <a:srgbClr val="000000"/>
              </a:buClr>
              <a:buSzPts val="2000"/>
              <a:buFont typeface="Arial"/>
              <a:buNone/>
            </a:pPr>
            <a:r>
              <a:rPr lang="en-US" sz="2400">
                <a:solidFill>
                  <a:srgbClr val="374151"/>
                </a:solidFill>
                <a:latin typeface="Calibri"/>
                <a:ea typeface="Calibri"/>
                <a:cs typeface="Calibri"/>
                <a:sym typeface="Calibri"/>
              </a:rPr>
              <a:t>We can measure atmospheric pressure with a special tool called a barometer. It helps us understand if the air pressure is high, which usually means sunny weather, or low, which might mean rain or storms.</a:t>
            </a:r>
            <a:endParaRPr sz="2400" b="0" i="0" u="none" strike="noStrike" cap="none">
              <a:solidFill>
                <a:srgbClr val="000000"/>
              </a:solidFill>
              <a:latin typeface="Arial"/>
              <a:ea typeface="Arial"/>
              <a:cs typeface="Arial"/>
              <a:sym typeface="Arial"/>
            </a:endParaRPr>
          </a:p>
        </p:txBody>
      </p:sp>
      <p:sp>
        <p:nvSpPr>
          <p:cNvPr id="408" name="Google Shape;408;g2bc827f6790_0_10" descr="Artificial Intelligence"/>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409" name="Google Shape;409;g2bc827f6790_0_10"/>
          <p:cNvPicPr preferRelativeResize="0"/>
          <p:nvPr/>
        </p:nvPicPr>
        <p:blipFill>
          <a:blip r:embed="rId4">
            <a:alphaModFix/>
          </a:blip>
          <a:stretch>
            <a:fillRect/>
          </a:stretch>
        </p:blipFill>
        <p:spPr>
          <a:xfrm>
            <a:off x="2335288" y="2826550"/>
            <a:ext cx="2187426" cy="21874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0" descr="Questions"/>
          <p:cNvSpPr/>
          <p:nvPr/>
        </p:nvSpPr>
        <p:spPr>
          <a:xfrm>
            <a:off x="1714500" y="835269"/>
            <a:ext cx="3429000" cy="333225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
        <p:cNvGrpSpPr/>
        <p:nvPr/>
      </p:nvGrpSpPr>
      <p:grpSpPr>
        <a:xfrm>
          <a:off x="0" y="0"/>
          <a:ext cx="0" cy="0"/>
          <a:chOff x="0" y="0"/>
          <a:chExt cx="0" cy="0"/>
        </a:xfrm>
      </p:grpSpPr>
      <p:sp>
        <p:nvSpPr>
          <p:cNvPr id="420" name="Google Shape;420;p31"/>
          <p:cNvSpPr/>
          <p:nvPr/>
        </p:nvSpPr>
        <p:spPr>
          <a:xfrm>
            <a:off x="0" y="0"/>
            <a:ext cx="6858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421" name="Google Shape;421;p31"/>
          <p:cNvSpPr/>
          <p:nvPr/>
        </p:nvSpPr>
        <p:spPr>
          <a:xfrm flipH="1">
            <a:off x="1" y="3349779"/>
            <a:ext cx="6857999" cy="1792596"/>
          </a:xfrm>
          <a:prstGeom prst="rect">
            <a:avLst/>
          </a:prstGeom>
          <a:gradFill>
            <a:gsLst>
              <a:gs pos="0">
                <a:srgbClr val="000000">
                  <a:alpha val="95294"/>
                </a:srgbClr>
              </a:gs>
              <a:gs pos="34000">
                <a:srgbClr val="000000">
                  <a:alpha val="95294"/>
                </a:srgbClr>
              </a:gs>
              <a:gs pos="100000">
                <a:schemeClr val="accent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2" name="Google Shape;422;p31"/>
          <p:cNvSpPr/>
          <p:nvPr/>
        </p:nvSpPr>
        <p:spPr>
          <a:xfrm flipH="1">
            <a:off x="75" y="2688775"/>
            <a:ext cx="6858000" cy="2454300"/>
          </a:xfrm>
          <a:prstGeom prst="rect">
            <a:avLst/>
          </a:prstGeom>
          <a:gradFill>
            <a:gsLst>
              <a:gs pos="0">
                <a:srgbClr val="366092">
                  <a:alpha val="58431"/>
                </a:srgbClr>
              </a:gs>
              <a:gs pos="28000">
                <a:srgbClr val="366092">
                  <a:alpha val="58431"/>
                </a:srgbClr>
              </a:gs>
              <a:gs pos="100000">
                <a:srgbClr val="000000">
                  <a:alpha val="69411"/>
                </a:srgbClr>
              </a:gs>
            </a:gsLst>
            <a:lin ang="11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3" name="Google Shape;423;p31"/>
          <p:cNvSpPr/>
          <p:nvPr/>
        </p:nvSpPr>
        <p:spPr>
          <a:xfrm flipH="1">
            <a:off x="-3725" y="2688775"/>
            <a:ext cx="6863100" cy="2139300"/>
          </a:xfrm>
          <a:prstGeom prst="rect">
            <a:avLst/>
          </a:prstGeom>
          <a:gradFill>
            <a:gsLst>
              <a:gs pos="0">
                <a:srgbClr val="000000">
                  <a:alpha val="71372"/>
                </a:srgbClr>
              </a:gs>
              <a:gs pos="100000">
                <a:srgbClr val="4F81BD">
                  <a:alpha val="23529"/>
                </a:srgbClr>
              </a:gs>
            </a:gsLst>
            <a:lin ang="15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4" name="Google Shape;424;p31"/>
          <p:cNvSpPr/>
          <p:nvPr/>
        </p:nvSpPr>
        <p:spPr>
          <a:xfrm flipH="1">
            <a:off x="4564855" y="3349779"/>
            <a:ext cx="2295751" cy="1792596"/>
          </a:xfrm>
          <a:prstGeom prst="rect">
            <a:avLst/>
          </a:prstGeom>
          <a:gradFill>
            <a:gsLst>
              <a:gs pos="0">
                <a:srgbClr val="000000">
                  <a:alpha val="61568"/>
                </a:srgbClr>
              </a:gs>
              <a:gs pos="19000">
                <a:srgbClr val="000000">
                  <a:alpha val="61568"/>
                </a:srgbClr>
              </a:gs>
              <a:gs pos="100000">
                <a:srgbClr val="366092">
                  <a:alpha val="43529"/>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5" name="Google Shape;425;p31"/>
          <p:cNvSpPr/>
          <p:nvPr/>
        </p:nvSpPr>
        <p:spPr>
          <a:xfrm rot="10800000">
            <a:off x="-750" y="3070373"/>
            <a:ext cx="6859500" cy="1757700"/>
          </a:xfrm>
          <a:prstGeom prst="rect">
            <a:avLst/>
          </a:prstGeom>
          <a:gradFill>
            <a:gsLst>
              <a:gs pos="0">
                <a:srgbClr val="000000">
                  <a:alpha val="0"/>
                </a:srgbClr>
              </a:gs>
              <a:gs pos="99000">
                <a:srgbClr val="244061">
                  <a:alpha val="54509"/>
                </a:srgbClr>
              </a:gs>
              <a:gs pos="100000">
                <a:srgbClr val="244061">
                  <a:alpha val="54509"/>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6" name="Google Shape;426;p31"/>
          <p:cNvSpPr/>
          <p:nvPr/>
        </p:nvSpPr>
        <p:spPr>
          <a:xfrm rot="-6763356">
            <a:off x="3500317" y="2127228"/>
            <a:ext cx="2341472" cy="2604620"/>
          </a:xfrm>
          <a:custGeom>
            <a:avLst/>
            <a:gdLst/>
            <a:ahLst/>
            <a:cxnLst/>
            <a:rect l="l" t="t" r="r" b="b"/>
            <a:pathLst>
              <a:path w="3118759" h="4639931" extrusionOk="0">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rgbClr val="4F81BD">
                  <a:alpha val="0"/>
                </a:srgbClr>
              </a:gs>
              <a:gs pos="31000">
                <a:srgbClr val="4F81BD">
                  <a:alpha val="0"/>
                </a:srgbClr>
              </a:gs>
              <a:gs pos="85000">
                <a:srgbClr val="4F81BD">
                  <a:alpha val="16470"/>
                </a:srgbClr>
              </a:gs>
              <a:gs pos="100000">
                <a:srgbClr val="4F81BD">
                  <a:alpha val="16470"/>
                </a:srgbClr>
              </a:gs>
            </a:gsLst>
            <a:lin ang="11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7" name="Google Shape;427;p31"/>
          <p:cNvSpPr txBox="1"/>
          <p:nvPr/>
        </p:nvSpPr>
        <p:spPr>
          <a:xfrm>
            <a:off x="634259" y="3679464"/>
            <a:ext cx="5587139" cy="644057"/>
          </a:xfrm>
          <a:prstGeom prst="rect">
            <a:avLst/>
          </a:prstGeom>
          <a:noFill/>
          <a:ln>
            <a:noFill/>
          </a:ln>
        </p:spPr>
        <p:txBody>
          <a:bodyPr spcFirstLastPara="1" wrap="square" lIns="91425" tIns="45700" rIns="91425" bIns="45700" anchor="ctr" anchorCtr="0">
            <a:noAutofit/>
          </a:bodyPr>
          <a:lstStyle/>
          <a:p>
            <a:pPr marL="158750" marR="0" lvl="0" indent="0" algn="l" rtl="0">
              <a:lnSpc>
                <a:spcPct val="90000"/>
              </a:lnSpc>
              <a:spcBef>
                <a:spcPts val="0"/>
              </a:spcBef>
              <a:spcAft>
                <a:spcPts val="0"/>
              </a:spcAft>
              <a:buClr>
                <a:srgbClr val="000000"/>
              </a:buClr>
              <a:buSzPts val="2400"/>
              <a:buFont typeface="Arial"/>
              <a:buNone/>
            </a:pPr>
            <a:r>
              <a:rPr lang="en-US" sz="2400" b="1" i="0" u="sng" strike="noStrike" cap="none">
                <a:solidFill>
                  <a:srgbClr val="FFFFFF"/>
                </a:solidFill>
                <a:latin typeface="Arial"/>
                <a:ea typeface="Arial"/>
                <a:cs typeface="Arial"/>
                <a:sym typeface="Arial"/>
              </a:rPr>
              <a:t>True or False:</a:t>
            </a:r>
            <a:r>
              <a:rPr lang="en-US" sz="2400" b="0" i="0" u="none" strike="noStrike" cap="none">
                <a:solidFill>
                  <a:srgbClr val="FFFFFF"/>
                </a:solidFill>
                <a:latin typeface="Arial"/>
                <a:ea typeface="Arial"/>
                <a:cs typeface="Arial"/>
                <a:sym typeface="Arial"/>
              </a:rPr>
              <a:t> </a:t>
            </a:r>
            <a:r>
              <a:rPr lang="en-US" sz="2400">
                <a:solidFill>
                  <a:srgbClr val="FFFFFF"/>
                </a:solidFill>
              </a:rPr>
              <a:t>A barometer measures atmospheric pressure</a:t>
            </a:r>
            <a:endParaRPr sz="2400" b="0" i="0" u="none" strike="noStrike" cap="none">
              <a:solidFill>
                <a:srgbClr val="000000"/>
              </a:solidFill>
              <a:latin typeface="Arial"/>
              <a:ea typeface="Arial"/>
              <a:cs typeface="Arial"/>
              <a:sym typeface="Arial"/>
            </a:endParaRPr>
          </a:p>
        </p:txBody>
      </p:sp>
      <p:sp>
        <p:nvSpPr>
          <p:cNvPr id="428" name="Google Shape;428;p31"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429" name="Google Shape;429;p31"/>
          <p:cNvPicPr preferRelativeResize="0"/>
          <p:nvPr/>
        </p:nvPicPr>
        <p:blipFill>
          <a:blip r:embed="rId4">
            <a:alphaModFix/>
          </a:blip>
          <a:stretch>
            <a:fillRect/>
          </a:stretch>
        </p:blipFill>
        <p:spPr>
          <a:xfrm>
            <a:off x="2335350" y="384325"/>
            <a:ext cx="2187426" cy="21874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Google Shape;434;g2bc827f6790_0_23"/>
          <p:cNvSpPr/>
          <p:nvPr/>
        </p:nvSpPr>
        <p:spPr>
          <a:xfrm>
            <a:off x="0" y="0"/>
            <a:ext cx="6858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435" name="Google Shape;435;g2bc827f6790_0_23"/>
          <p:cNvSpPr/>
          <p:nvPr/>
        </p:nvSpPr>
        <p:spPr>
          <a:xfrm flipH="1">
            <a:off x="0" y="3349779"/>
            <a:ext cx="6858000" cy="1792500"/>
          </a:xfrm>
          <a:prstGeom prst="rect">
            <a:avLst/>
          </a:prstGeom>
          <a:gradFill>
            <a:gsLst>
              <a:gs pos="0">
                <a:srgbClr val="000000">
                  <a:alpha val="95294"/>
                </a:srgbClr>
              </a:gs>
              <a:gs pos="34000">
                <a:srgbClr val="000000">
                  <a:alpha val="95294"/>
                </a:srgbClr>
              </a:gs>
              <a:gs pos="100000">
                <a:schemeClr val="accent1"/>
              </a:gs>
            </a:gsLst>
            <a:lin ang="840013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6" name="Google Shape;436;g2bc827f6790_0_23"/>
          <p:cNvSpPr/>
          <p:nvPr/>
        </p:nvSpPr>
        <p:spPr>
          <a:xfrm flipH="1">
            <a:off x="75" y="2688775"/>
            <a:ext cx="6858000" cy="2454300"/>
          </a:xfrm>
          <a:prstGeom prst="rect">
            <a:avLst/>
          </a:prstGeom>
          <a:gradFill>
            <a:gsLst>
              <a:gs pos="0">
                <a:srgbClr val="366092">
                  <a:alpha val="58431"/>
                </a:srgbClr>
              </a:gs>
              <a:gs pos="28000">
                <a:srgbClr val="366092">
                  <a:alpha val="58431"/>
                </a:srgbClr>
              </a:gs>
              <a:gs pos="100000">
                <a:srgbClr val="000000">
                  <a:alpha val="69411"/>
                </a:srgbClr>
              </a:gs>
            </a:gsLst>
            <a:lin ang="113999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7" name="Google Shape;437;g2bc827f6790_0_23"/>
          <p:cNvSpPr/>
          <p:nvPr/>
        </p:nvSpPr>
        <p:spPr>
          <a:xfrm flipH="1">
            <a:off x="-3725" y="2688775"/>
            <a:ext cx="6863100" cy="2139300"/>
          </a:xfrm>
          <a:prstGeom prst="rect">
            <a:avLst/>
          </a:prstGeom>
          <a:gradFill>
            <a:gsLst>
              <a:gs pos="0">
                <a:srgbClr val="000000">
                  <a:alpha val="71372"/>
                </a:srgbClr>
              </a:gs>
              <a:gs pos="100000">
                <a:srgbClr val="4F81BD">
                  <a:alpha val="23529"/>
                </a:srgbClr>
              </a:gs>
            </a:gsLst>
            <a:lin ang="1560015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8" name="Google Shape;438;g2bc827f6790_0_23"/>
          <p:cNvSpPr/>
          <p:nvPr/>
        </p:nvSpPr>
        <p:spPr>
          <a:xfrm flipH="1">
            <a:off x="4564706" y="3349779"/>
            <a:ext cx="2295900" cy="1792500"/>
          </a:xfrm>
          <a:prstGeom prst="rect">
            <a:avLst/>
          </a:prstGeom>
          <a:gradFill>
            <a:gsLst>
              <a:gs pos="0">
                <a:srgbClr val="000000">
                  <a:alpha val="61568"/>
                </a:srgbClr>
              </a:gs>
              <a:gs pos="19000">
                <a:srgbClr val="000000">
                  <a:alpha val="61568"/>
                </a:srgbClr>
              </a:gs>
              <a:gs pos="100000">
                <a:srgbClr val="366092">
                  <a:alpha val="43529"/>
                </a:srgbClr>
              </a:gs>
            </a:gsLst>
            <a:lin ang="1920016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9" name="Google Shape;439;g2bc827f6790_0_23"/>
          <p:cNvSpPr/>
          <p:nvPr/>
        </p:nvSpPr>
        <p:spPr>
          <a:xfrm rot="10800000">
            <a:off x="-750" y="3070373"/>
            <a:ext cx="6859500" cy="1757700"/>
          </a:xfrm>
          <a:prstGeom prst="rect">
            <a:avLst/>
          </a:prstGeom>
          <a:gradFill>
            <a:gsLst>
              <a:gs pos="0">
                <a:srgbClr val="000000">
                  <a:alpha val="0"/>
                </a:srgbClr>
              </a:gs>
              <a:gs pos="99000">
                <a:srgbClr val="244061">
                  <a:alpha val="54509"/>
                </a:srgbClr>
              </a:gs>
              <a:gs pos="100000">
                <a:srgbClr val="244061">
                  <a:alpha val="54509"/>
                </a:srgbClr>
              </a:gs>
            </a:gsLst>
            <a:lin ang="167999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0" name="Google Shape;440;g2bc827f6790_0_23"/>
          <p:cNvSpPr/>
          <p:nvPr/>
        </p:nvSpPr>
        <p:spPr>
          <a:xfrm rot="-6763356">
            <a:off x="3499667" y="2125679"/>
            <a:ext cx="2341472" cy="2604620"/>
          </a:xfrm>
          <a:custGeom>
            <a:avLst/>
            <a:gdLst/>
            <a:ahLst/>
            <a:cxnLst/>
            <a:rect l="l" t="t" r="r" b="b"/>
            <a:pathLst>
              <a:path w="3118759" h="4639931" extrusionOk="0">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rgbClr val="4F81BD">
                  <a:alpha val="0"/>
                </a:srgbClr>
              </a:gs>
              <a:gs pos="31000">
                <a:srgbClr val="4F81BD">
                  <a:alpha val="0"/>
                </a:srgbClr>
              </a:gs>
              <a:gs pos="85000">
                <a:srgbClr val="4F81BD">
                  <a:alpha val="16470"/>
                </a:srgbClr>
              </a:gs>
              <a:gs pos="100000">
                <a:srgbClr val="4F81BD">
                  <a:alpha val="16470"/>
                </a:srgbClr>
              </a:gs>
            </a:gsLst>
            <a:lin ang="113999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1" name="Google Shape;441;g2bc827f6790_0_23"/>
          <p:cNvSpPr txBox="1"/>
          <p:nvPr/>
        </p:nvSpPr>
        <p:spPr>
          <a:xfrm>
            <a:off x="634259" y="3679464"/>
            <a:ext cx="5587200" cy="644100"/>
          </a:xfrm>
          <a:prstGeom prst="rect">
            <a:avLst/>
          </a:prstGeom>
          <a:noFill/>
          <a:ln>
            <a:noFill/>
          </a:ln>
        </p:spPr>
        <p:txBody>
          <a:bodyPr spcFirstLastPara="1" wrap="square" lIns="91425" tIns="45700" rIns="91425" bIns="45700" anchor="ctr" anchorCtr="0">
            <a:noAutofit/>
          </a:bodyPr>
          <a:lstStyle/>
          <a:p>
            <a:pPr marL="158750" marR="0" lvl="0" indent="0" algn="l" rtl="0">
              <a:lnSpc>
                <a:spcPct val="90000"/>
              </a:lnSpc>
              <a:spcBef>
                <a:spcPts val="0"/>
              </a:spcBef>
              <a:spcAft>
                <a:spcPts val="0"/>
              </a:spcAft>
              <a:buClr>
                <a:srgbClr val="000000"/>
              </a:buClr>
              <a:buSzPts val="2400"/>
              <a:buFont typeface="Arial"/>
              <a:buNone/>
            </a:pPr>
            <a:r>
              <a:rPr lang="en-US" sz="2400" b="1" i="0" u="sng" strike="noStrike" cap="none">
                <a:solidFill>
                  <a:srgbClr val="FF0000"/>
                </a:solidFill>
                <a:latin typeface="Arial"/>
                <a:ea typeface="Arial"/>
                <a:cs typeface="Arial"/>
                <a:sym typeface="Arial"/>
              </a:rPr>
              <a:t>True</a:t>
            </a:r>
            <a:r>
              <a:rPr lang="en-US" sz="2400" b="1" i="0" u="sng" strike="noStrike" cap="none">
                <a:solidFill>
                  <a:srgbClr val="FFFFFF"/>
                </a:solidFill>
                <a:latin typeface="Arial"/>
                <a:ea typeface="Arial"/>
                <a:cs typeface="Arial"/>
                <a:sym typeface="Arial"/>
              </a:rPr>
              <a:t> or False:</a:t>
            </a:r>
            <a:r>
              <a:rPr lang="en-US" sz="2400" b="0" i="0" u="none" strike="noStrike" cap="none">
                <a:solidFill>
                  <a:srgbClr val="FFFFFF"/>
                </a:solidFill>
                <a:latin typeface="Arial"/>
                <a:ea typeface="Arial"/>
                <a:cs typeface="Arial"/>
                <a:sym typeface="Arial"/>
              </a:rPr>
              <a:t> </a:t>
            </a:r>
            <a:r>
              <a:rPr lang="en-US" sz="2400">
                <a:solidFill>
                  <a:srgbClr val="FFFFFF"/>
                </a:solidFill>
              </a:rPr>
              <a:t>A barometer measures atmospheric pressure</a:t>
            </a:r>
            <a:endParaRPr sz="2400" b="0" i="0" u="none" strike="noStrike" cap="none">
              <a:solidFill>
                <a:srgbClr val="000000"/>
              </a:solidFill>
              <a:latin typeface="Arial"/>
              <a:ea typeface="Arial"/>
              <a:cs typeface="Arial"/>
              <a:sym typeface="Arial"/>
            </a:endParaRPr>
          </a:p>
        </p:txBody>
      </p:sp>
      <p:sp>
        <p:nvSpPr>
          <p:cNvPr id="442" name="Google Shape;442;g2bc827f6790_0_23"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443" name="Google Shape;443;g2bc827f6790_0_23"/>
          <p:cNvPicPr preferRelativeResize="0"/>
          <p:nvPr/>
        </p:nvPicPr>
        <p:blipFill>
          <a:blip r:embed="rId4">
            <a:alphaModFix/>
          </a:blip>
          <a:stretch>
            <a:fillRect/>
          </a:stretch>
        </p:blipFill>
        <p:spPr>
          <a:xfrm>
            <a:off x="2335350" y="384325"/>
            <a:ext cx="2187426" cy="2187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 descr="Lightbulb and gear"/>
          <p:cNvSpPr/>
          <p:nvPr/>
        </p:nvSpPr>
        <p:spPr>
          <a:xfrm>
            <a:off x="135341" y="95552"/>
            <a:ext cx="430200" cy="406575"/>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20" name="Google Shape;220;p3"/>
          <p:cNvSpPr txBox="1"/>
          <p:nvPr/>
        </p:nvSpPr>
        <p:spPr>
          <a:xfrm>
            <a:off x="350441" y="502122"/>
            <a:ext cx="6157200" cy="14547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250"/>
              <a:buFont typeface="Arial"/>
              <a:buNone/>
            </a:pPr>
            <a:r>
              <a:rPr lang="en-US" sz="2250" b="1" i="0" u="none" strike="noStrike" cap="none">
                <a:solidFill>
                  <a:schemeClr val="dk1"/>
                </a:solidFill>
                <a:latin typeface="Calibri"/>
                <a:ea typeface="Calibri"/>
                <a:cs typeface="Calibri"/>
                <a:sym typeface="Calibri"/>
              </a:rPr>
              <a:t>Big Question: </a:t>
            </a:r>
            <a:r>
              <a:rPr lang="en-US" sz="2250" i="0" u="none" strike="noStrike" cap="none">
                <a:solidFill>
                  <a:schemeClr val="dk1"/>
                </a:solidFill>
                <a:latin typeface="Calibri"/>
                <a:ea typeface="Calibri"/>
                <a:cs typeface="Calibri"/>
                <a:sym typeface="Calibri"/>
              </a:rPr>
              <a:t>How do changes in air pressure affect the weather around us, and how does this impact our daily lives?</a:t>
            </a:r>
            <a:endParaRPr sz="225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50"/>
              <a:buFont typeface="Arial"/>
              <a:buNone/>
            </a:pPr>
            <a:r>
              <a:rPr lang="en-US" sz="2250" i="0" u="none" strike="noStrike" cap="none">
                <a:solidFill>
                  <a:schemeClr val="dk1"/>
                </a:solidFill>
                <a:latin typeface="Calibri"/>
                <a:ea typeface="Calibri"/>
                <a:cs typeface="Calibri"/>
                <a:sym typeface="Calibri"/>
              </a:rPr>
              <a:t> </a:t>
            </a:r>
            <a:endParaRPr sz="2250" i="0" u="none" strike="noStrike" cap="none">
              <a:solidFill>
                <a:schemeClr val="dk1"/>
              </a:solidFill>
              <a:latin typeface="Calibri"/>
              <a:ea typeface="Calibri"/>
              <a:cs typeface="Calibri"/>
              <a:sym typeface="Calibri"/>
            </a:endParaRPr>
          </a:p>
        </p:txBody>
      </p:sp>
      <p:pic>
        <p:nvPicPr>
          <p:cNvPr id="221" name="Google Shape;221;p3"/>
          <p:cNvPicPr preferRelativeResize="0"/>
          <p:nvPr/>
        </p:nvPicPr>
        <p:blipFill>
          <a:blip r:embed="rId4">
            <a:alphaModFix/>
          </a:blip>
          <a:stretch>
            <a:fillRect/>
          </a:stretch>
        </p:blipFill>
        <p:spPr>
          <a:xfrm>
            <a:off x="279113" y="2093675"/>
            <a:ext cx="6299875" cy="2074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2"/>
          <p:cNvSpPr txBox="1"/>
          <p:nvPr/>
        </p:nvSpPr>
        <p:spPr>
          <a:xfrm>
            <a:off x="140931" y="3610239"/>
            <a:ext cx="6574421" cy="125098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The atmosphere is made up of tiny particles called___________.</a:t>
            </a:r>
            <a:endParaRPr sz="1400" b="0" i="0" u="none" strike="noStrike" cap="none">
              <a:solidFill>
                <a:srgbClr val="000000"/>
              </a:solidFill>
              <a:latin typeface="Arial"/>
              <a:ea typeface="Arial"/>
              <a:cs typeface="Arial"/>
              <a:sym typeface="Arial"/>
            </a:endParaRPr>
          </a:p>
        </p:txBody>
      </p:sp>
      <p:sp>
        <p:nvSpPr>
          <p:cNvPr id="449" name="Google Shape;449;p32"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450" name="Google Shape;450;p32"/>
          <p:cNvPicPr preferRelativeResize="0"/>
          <p:nvPr/>
        </p:nvPicPr>
        <p:blipFill>
          <a:blip r:embed="rId4">
            <a:alphaModFix/>
          </a:blip>
          <a:stretch>
            <a:fillRect/>
          </a:stretch>
        </p:blipFill>
        <p:spPr>
          <a:xfrm>
            <a:off x="572425" y="495300"/>
            <a:ext cx="5829300" cy="2819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2bc827f6790_0_39"/>
          <p:cNvSpPr txBox="1"/>
          <p:nvPr/>
        </p:nvSpPr>
        <p:spPr>
          <a:xfrm>
            <a:off x="140931" y="3610239"/>
            <a:ext cx="6574500" cy="1251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500">
                <a:solidFill>
                  <a:schemeClr val="dk1"/>
                </a:solidFill>
                <a:latin typeface="Calibri"/>
                <a:ea typeface="Calibri"/>
                <a:cs typeface="Calibri"/>
                <a:sym typeface="Calibri"/>
              </a:rPr>
              <a:t>The atmosphere is made up of tiny particles called</a:t>
            </a:r>
            <a:r>
              <a:rPr lang="en-US" sz="2400">
                <a:solidFill>
                  <a:schemeClr val="dk1"/>
                </a:solidFill>
                <a:latin typeface="Calibri"/>
                <a:ea typeface="Calibri"/>
                <a:cs typeface="Calibri"/>
                <a:sym typeface="Calibri"/>
              </a:rPr>
              <a:t> </a:t>
            </a:r>
            <a:r>
              <a:rPr lang="en-US" sz="2400" u="sng">
                <a:solidFill>
                  <a:srgbClr val="FF0000"/>
                </a:solidFill>
                <a:latin typeface="Calibri"/>
                <a:ea typeface="Calibri"/>
                <a:cs typeface="Calibri"/>
                <a:sym typeface="Calibri"/>
              </a:rPr>
              <a:t>Molecules</a:t>
            </a:r>
            <a:r>
              <a:rPr lang="en-US" sz="2400">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56" name="Google Shape;456;g2bc827f6790_0_39"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457" name="Google Shape;457;g2bc827f6790_0_39"/>
          <p:cNvPicPr preferRelativeResize="0"/>
          <p:nvPr/>
        </p:nvPicPr>
        <p:blipFill>
          <a:blip r:embed="rId4">
            <a:alphaModFix/>
          </a:blip>
          <a:stretch>
            <a:fillRect/>
          </a:stretch>
        </p:blipFill>
        <p:spPr>
          <a:xfrm>
            <a:off x="572425" y="495300"/>
            <a:ext cx="5829300" cy="2819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2bc827f6790_0_45"/>
          <p:cNvSpPr txBox="1"/>
          <p:nvPr/>
        </p:nvSpPr>
        <p:spPr>
          <a:xfrm>
            <a:off x="140931" y="3610239"/>
            <a:ext cx="6574500" cy="1251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When you go up high, the atmospheric pressure gets _____.</a:t>
            </a:r>
            <a:endParaRPr sz="1400" b="0" i="0" u="none" strike="noStrike" cap="none">
              <a:solidFill>
                <a:srgbClr val="000000"/>
              </a:solidFill>
              <a:latin typeface="Arial"/>
              <a:ea typeface="Arial"/>
              <a:cs typeface="Arial"/>
              <a:sym typeface="Arial"/>
            </a:endParaRPr>
          </a:p>
        </p:txBody>
      </p:sp>
      <p:sp>
        <p:nvSpPr>
          <p:cNvPr id="463" name="Google Shape;463;g2bc827f6790_0_45"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464" name="Google Shape;464;g2bc827f6790_0_45"/>
          <p:cNvPicPr preferRelativeResize="0"/>
          <p:nvPr/>
        </p:nvPicPr>
        <p:blipFill>
          <a:blip r:embed="rId4">
            <a:alphaModFix/>
          </a:blip>
          <a:stretch>
            <a:fillRect/>
          </a:stretch>
        </p:blipFill>
        <p:spPr>
          <a:xfrm>
            <a:off x="869400" y="480050"/>
            <a:ext cx="5119200" cy="31909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bc827f6790_0_54"/>
          <p:cNvSpPr txBox="1"/>
          <p:nvPr/>
        </p:nvSpPr>
        <p:spPr>
          <a:xfrm>
            <a:off x="140931" y="3610239"/>
            <a:ext cx="6574500" cy="1251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When you go up high, the atmospheric pressure gets </a:t>
            </a:r>
            <a:r>
              <a:rPr lang="en-US" sz="2400" u="sng">
                <a:solidFill>
                  <a:srgbClr val="FF0000"/>
                </a:solidFill>
                <a:latin typeface="Calibri"/>
                <a:ea typeface="Calibri"/>
                <a:cs typeface="Calibri"/>
                <a:sym typeface="Calibri"/>
              </a:rPr>
              <a:t>lower</a:t>
            </a:r>
            <a:r>
              <a:rPr lang="en-US" sz="2400">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70" name="Google Shape;470;g2bc827f6790_0_54"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471" name="Google Shape;471;g2bc827f6790_0_54"/>
          <p:cNvPicPr preferRelativeResize="0"/>
          <p:nvPr/>
        </p:nvPicPr>
        <p:blipFill>
          <a:blip r:embed="rId4">
            <a:alphaModFix/>
          </a:blip>
          <a:stretch>
            <a:fillRect/>
          </a:stretch>
        </p:blipFill>
        <p:spPr>
          <a:xfrm>
            <a:off x="869400" y="480050"/>
            <a:ext cx="5119200" cy="3190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4" descr="Artificial Intelligence"/>
          <p:cNvSpPr/>
          <p:nvPr/>
        </p:nvSpPr>
        <p:spPr>
          <a:xfrm>
            <a:off x="674515" y="879230"/>
            <a:ext cx="3262050" cy="2998125"/>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478" name="Google Shape;478;p34" descr="Comment Like"/>
          <p:cNvPicPr preferRelativeResize="0"/>
          <p:nvPr/>
        </p:nvPicPr>
        <p:blipFill rotWithShape="1">
          <a:blip r:embed="rId4">
            <a:alphaModFix/>
          </a:blip>
          <a:srcRect/>
          <a:stretch/>
        </p:blipFill>
        <p:spPr>
          <a:xfrm>
            <a:off x="3429000" y="1527368"/>
            <a:ext cx="2350039" cy="235003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6"/>
          <p:cNvSpPr txBox="1"/>
          <p:nvPr/>
        </p:nvSpPr>
        <p:spPr>
          <a:xfrm>
            <a:off x="102798" y="694575"/>
            <a:ext cx="3563511" cy="4154943"/>
          </a:xfrm>
          <a:prstGeom prst="rect">
            <a:avLst/>
          </a:prstGeom>
          <a:noFill/>
          <a:ln>
            <a:noFill/>
          </a:ln>
        </p:spPr>
        <p:txBody>
          <a:bodyPr spcFirstLastPara="1" wrap="square" lIns="91425" tIns="45700" rIns="91425" bIns="45700" anchor="t" anchorCtr="0">
            <a:spAutoFit/>
          </a:bodyPr>
          <a:lstStyle/>
          <a:p>
            <a:pPr>
              <a:buClr>
                <a:schemeClr val="dk1"/>
              </a:buClr>
              <a:buSzPts val="1200"/>
            </a:pPr>
            <a:r>
              <a:rPr lang="en-US" sz="2400" b="0" i="0" u="none" strike="noStrike" cap="none" dirty="0">
                <a:solidFill>
                  <a:srgbClr val="000000"/>
                </a:solidFill>
                <a:latin typeface="Calibri"/>
                <a:ea typeface="Calibri"/>
                <a:cs typeface="Calibri"/>
                <a:sym typeface="Calibri"/>
              </a:rPr>
              <a:t>Breathing is an example of something that happens due to </a:t>
            </a:r>
            <a:r>
              <a:rPr lang="en-US" sz="2400" b="1" i="0" u="none" strike="noStrike" cap="none" dirty="0">
                <a:solidFill>
                  <a:srgbClr val="000000"/>
                </a:solidFill>
                <a:latin typeface="Calibri"/>
                <a:ea typeface="Calibri"/>
                <a:cs typeface="Calibri"/>
                <a:sym typeface="Calibri"/>
              </a:rPr>
              <a:t>atmospheric pressure</a:t>
            </a:r>
            <a:r>
              <a:rPr lang="en-US" sz="2400" b="0" i="0" u="none" strike="noStrike" cap="none" dirty="0">
                <a:solidFill>
                  <a:srgbClr val="000000"/>
                </a:solidFill>
                <a:latin typeface="Calibri"/>
                <a:ea typeface="Calibri"/>
                <a:cs typeface="Calibri"/>
                <a:sym typeface="Calibri"/>
              </a:rPr>
              <a:t>. When you inhale, your lungs expand because the atmospheric pressure is greater on the outside. When you exhale, your lungs shrink due to the decrease in atmospheric pressure.</a:t>
            </a:r>
            <a:endParaRPr sz="1400" b="0" i="0" u="none" strike="noStrike" cap="none" dirty="0">
              <a:solidFill>
                <a:srgbClr val="000000"/>
              </a:solidFill>
              <a:latin typeface="Arial"/>
              <a:ea typeface="Arial"/>
              <a:cs typeface="Arial"/>
              <a:sym typeface="Arial"/>
            </a:endParaRPr>
          </a:p>
        </p:txBody>
      </p:sp>
      <p:sp>
        <p:nvSpPr>
          <p:cNvPr id="494" name="Google Shape;494;p36" descr="Artificial Intelligence"/>
          <p:cNvSpPr/>
          <p:nvPr/>
        </p:nvSpPr>
        <p:spPr>
          <a:xfrm>
            <a:off x="0" y="0"/>
            <a:ext cx="551475" cy="551475"/>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495" name="Google Shape;495;p36" descr="Comment Like"/>
          <p:cNvPicPr preferRelativeResize="0"/>
          <p:nvPr/>
        </p:nvPicPr>
        <p:blipFill rotWithShape="1">
          <a:blip r:embed="rId4">
            <a:alphaModFix/>
          </a:blip>
          <a:srcRect/>
          <a:stretch/>
        </p:blipFill>
        <p:spPr>
          <a:xfrm>
            <a:off x="551423" y="109704"/>
            <a:ext cx="428292" cy="428292"/>
          </a:xfrm>
          <a:prstGeom prst="rect">
            <a:avLst/>
          </a:prstGeom>
          <a:noFill/>
          <a:ln>
            <a:noFill/>
          </a:ln>
        </p:spPr>
      </p:pic>
      <p:pic>
        <p:nvPicPr>
          <p:cNvPr id="3" name="Picture 2" descr="A person holding his chest with a lungs on his chest&#10;&#10;Description automatically generated">
            <a:extLst>
              <a:ext uri="{FF2B5EF4-FFF2-40B4-BE49-F238E27FC236}">
                <a16:creationId xmlns:a16="http://schemas.microsoft.com/office/drawing/2014/main" id="{A7E5A570-C59C-509E-7C05-68B976EEB761}"/>
              </a:ext>
            </a:extLst>
          </p:cNvPr>
          <p:cNvPicPr>
            <a:picLocks noChangeAspect="1"/>
          </p:cNvPicPr>
          <p:nvPr/>
        </p:nvPicPr>
        <p:blipFill>
          <a:blip r:embed="rId5"/>
          <a:stretch>
            <a:fillRect/>
          </a:stretch>
        </p:blipFill>
        <p:spPr>
          <a:xfrm>
            <a:off x="3666309" y="1497873"/>
            <a:ext cx="3115281" cy="254834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2bc827f6790_0_66"/>
          <p:cNvSpPr txBox="1"/>
          <p:nvPr/>
        </p:nvSpPr>
        <p:spPr>
          <a:xfrm>
            <a:off x="0" y="661179"/>
            <a:ext cx="3770811" cy="4524275"/>
          </a:xfrm>
          <a:prstGeom prst="rect">
            <a:avLst/>
          </a:prstGeom>
          <a:noFill/>
          <a:ln>
            <a:noFill/>
          </a:ln>
        </p:spPr>
        <p:txBody>
          <a:bodyPr spcFirstLastPara="1" wrap="square" lIns="91425" tIns="45700" rIns="91425" bIns="45700" anchor="t" anchorCtr="0">
            <a:spAutoFit/>
          </a:bodyPr>
          <a:lstStyle/>
          <a:p>
            <a:pPr>
              <a:buClr>
                <a:schemeClr val="dk1"/>
              </a:buClr>
              <a:buSzPts val="1200"/>
            </a:pPr>
            <a:r>
              <a:rPr lang="en-US" sz="2400" b="0" i="0" u="none" strike="noStrike" cap="none" dirty="0">
                <a:solidFill>
                  <a:srgbClr val="000000"/>
                </a:solidFill>
                <a:latin typeface="Calibri"/>
                <a:ea typeface="Calibri"/>
                <a:cs typeface="Calibri"/>
                <a:sym typeface="Calibri"/>
              </a:rPr>
              <a:t>Another example of something that happens due to </a:t>
            </a:r>
            <a:r>
              <a:rPr lang="en-US" sz="2400" b="1" i="0" u="none" strike="noStrike" cap="none" dirty="0">
                <a:solidFill>
                  <a:srgbClr val="000000"/>
                </a:solidFill>
                <a:latin typeface="Calibri"/>
                <a:ea typeface="Calibri"/>
                <a:cs typeface="Calibri"/>
                <a:sym typeface="Calibri"/>
              </a:rPr>
              <a:t>atmospheric pressure </a:t>
            </a:r>
            <a:r>
              <a:rPr lang="en-US" sz="2400" b="0" i="0" u="none" strike="noStrike" cap="none" dirty="0">
                <a:solidFill>
                  <a:srgbClr val="000000"/>
                </a:solidFill>
                <a:latin typeface="Calibri"/>
                <a:ea typeface="Calibri"/>
                <a:cs typeface="Calibri"/>
                <a:sym typeface="Calibri"/>
              </a:rPr>
              <a:t>is tightly closed doors and windows. Doors and windows are often designed to seal tightly. Atmospheric pressure helps keep them closed. If you open a window during a storm, you might feel a force pushing it closed.</a:t>
            </a:r>
            <a:endParaRPr sz="1400" b="0" i="0" u="none" strike="noStrike" cap="none" dirty="0">
              <a:solidFill>
                <a:srgbClr val="000000"/>
              </a:solidFill>
              <a:latin typeface="Arial"/>
              <a:ea typeface="Arial"/>
              <a:cs typeface="Arial"/>
              <a:sym typeface="Arial"/>
            </a:endParaRPr>
          </a:p>
        </p:txBody>
      </p:sp>
      <p:pic>
        <p:nvPicPr>
          <p:cNvPr id="3" name="Picture 2" descr="A white door with many doors in the sky&#10;&#10;Description automatically generated">
            <a:extLst>
              <a:ext uri="{FF2B5EF4-FFF2-40B4-BE49-F238E27FC236}">
                <a16:creationId xmlns:a16="http://schemas.microsoft.com/office/drawing/2014/main" id="{CC96442C-AFB1-F3B7-530E-39A866D5E9DB}"/>
              </a:ext>
            </a:extLst>
          </p:cNvPr>
          <p:cNvPicPr>
            <a:picLocks noChangeAspect="1"/>
          </p:cNvPicPr>
          <p:nvPr/>
        </p:nvPicPr>
        <p:blipFill>
          <a:blip r:embed="rId3"/>
          <a:stretch>
            <a:fillRect/>
          </a:stretch>
        </p:blipFill>
        <p:spPr>
          <a:xfrm>
            <a:off x="3904801" y="1628504"/>
            <a:ext cx="2870468" cy="2597414"/>
          </a:xfrm>
          <a:prstGeom prst="rect">
            <a:avLst/>
          </a:prstGeom>
        </p:spPr>
      </p:pic>
      <p:sp>
        <p:nvSpPr>
          <p:cNvPr id="4" name="Google Shape;494;p36" descr="Artificial Intelligence">
            <a:extLst>
              <a:ext uri="{FF2B5EF4-FFF2-40B4-BE49-F238E27FC236}">
                <a16:creationId xmlns:a16="http://schemas.microsoft.com/office/drawing/2014/main" id="{04659468-33D2-CF0B-B3E5-FC3F9FF945A5}"/>
              </a:ext>
            </a:extLst>
          </p:cNvPr>
          <p:cNvSpPr/>
          <p:nvPr/>
        </p:nvSpPr>
        <p:spPr>
          <a:xfrm>
            <a:off x="0" y="0"/>
            <a:ext cx="551475" cy="551475"/>
          </a:xfrm>
          <a:prstGeom prst="ellipse">
            <a:avLst/>
          </a:prstGeom>
          <a:blipFill rotWithShape="1">
            <a:blip r:embed="rId4">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5" name="Google Shape;495;p36" descr="Comment Like">
            <a:extLst>
              <a:ext uri="{FF2B5EF4-FFF2-40B4-BE49-F238E27FC236}">
                <a16:creationId xmlns:a16="http://schemas.microsoft.com/office/drawing/2014/main" id="{D53C7AF3-E8F6-0017-C77A-6E95998CC686}"/>
              </a:ext>
            </a:extLst>
          </p:cNvPr>
          <p:cNvPicPr preferRelativeResize="0"/>
          <p:nvPr/>
        </p:nvPicPr>
        <p:blipFill rotWithShape="1">
          <a:blip r:embed="rId5">
            <a:alphaModFix/>
          </a:blip>
          <a:srcRect/>
          <a:stretch/>
        </p:blipFill>
        <p:spPr>
          <a:xfrm>
            <a:off x="551423" y="109704"/>
            <a:ext cx="428292" cy="42829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7" descr="Artificial Intelligence"/>
          <p:cNvSpPr/>
          <p:nvPr/>
        </p:nvSpPr>
        <p:spPr>
          <a:xfrm>
            <a:off x="674515" y="879230"/>
            <a:ext cx="3262050" cy="2998125"/>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512" name="Google Shape;512;p37" descr="Comment Dislike"/>
          <p:cNvPicPr preferRelativeResize="0"/>
          <p:nvPr/>
        </p:nvPicPr>
        <p:blipFill rotWithShape="1">
          <a:blip r:embed="rId4">
            <a:alphaModFix/>
          </a:blip>
          <a:srcRect/>
          <a:stretch/>
        </p:blipFill>
        <p:spPr>
          <a:xfrm>
            <a:off x="3429000" y="1316353"/>
            <a:ext cx="2510794" cy="251079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8"/>
          <p:cNvSpPr txBox="1">
            <a:spLocks noGrp="1"/>
          </p:cNvSpPr>
          <p:nvPr>
            <p:ph type="subTitle" idx="1"/>
          </p:nvPr>
        </p:nvSpPr>
        <p:spPr>
          <a:xfrm>
            <a:off x="327313" y="528446"/>
            <a:ext cx="6203400" cy="819600"/>
          </a:xfrm>
          <a:prstGeom prst="rect">
            <a:avLst/>
          </a:prstGeom>
          <a:noFill/>
          <a:ln>
            <a:noFill/>
          </a:ln>
        </p:spPr>
        <p:txBody>
          <a:bodyPr spcFirstLastPara="1" wrap="square" lIns="68550" tIns="34275" rIns="68550" bIns="34275" anchor="t" anchorCtr="0">
            <a:noAutofit/>
          </a:bodyPr>
          <a:lstStyle/>
          <a:p>
            <a:pPr marL="0" lvl="0" indent="0" algn="ctr" rtl="0">
              <a:lnSpc>
                <a:spcPct val="100000"/>
              </a:lnSpc>
              <a:spcBef>
                <a:spcPts val="0"/>
              </a:spcBef>
              <a:spcAft>
                <a:spcPts val="0"/>
              </a:spcAft>
              <a:buClr>
                <a:schemeClr val="dk1"/>
              </a:buClr>
              <a:buSzPts val="3200"/>
              <a:buNone/>
            </a:pPr>
            <a:r>
              <a:rPr lang="en-US" sz="2400">
                <a:solidFill>
                  <a:schemeClr val="dk1"/>
                </a:solidFill>
              </a:rPr>
              <a:t>Wind</a:t>
            </a:r>
            <a:r>
              <a:rPr lang="en-US" sz="2400">
                <a:solidFill>
                  <a:schemeClr val="dk1"/>
                </a:solidFill>
                <a:latin typeface="Calibri"/>
                <a:ea typeface="Calibri"/>
                <a:cs typeface="Calibri"/>
                <a:sym typeface="Calibri"/>
              </a:rPr>
              <a:t> is </a:t>
            </a:r>
            <a:r>
              <a:rPr lang="en-US" sz="2400" b="1">
                <a:solidFill>
                  <a:schemeClr val="dk1"/>
                </a:solidFill>
                <a:latin typeface="Calibri"/>
                <a:ea typeface="Calibri"/>
                <a:cs typeface="Calibri"/>
                <a:sym typeface="Calibri"/>
              </a:rPr>
              <a:t>NOT </a:t>
            </a:r>
            <a:r>
              <a:rPr lang="en-US" sz="2400">
                <a:solidFill>
                  <a:schemeClr val="dk1"/>
                </a:solidFill>
                <a:latin typeface="Calibri"/>
                <a:ea typeface="Calibri"/>
                <a:cs typeface="Calibri"/>
                <a:sym typeface="Calibri"/>
              </a:rPr>
              <a:t>an example of </a:t>
            </a:r>
            <a:r>
              <a:rPr lang="en-US" sz="2400">
                <a:solidFill>
                  <a:schemeClr val="dk1"/>
                </a:solidFill>
              </a:rPr>
              <a:t>atmospheric pressure</a:t>
            </a:r>
            <a:r>
              <a:rPr lang="en-US" sz="2400">
                <a:solidFill>
                  <a:schemeClr val="dk1"/>
                </a:solidFill>
                <a:latin typeface="Calibri"/>
                <a:ea typeface="Calibri"/>
                <a:cs typeface="Calibri"/>
                <a:sym typeface="Calibri"/>
              </a:rPr>
              <a:t>. </a:t>
            </a:r>
            <a:r>
              <a:rPr lang="en-US" sz="2400">
                <a:solidFill>
                  <a:schemeClr val="dk1"/>
                </a:solidFill>
              </a:rPr>
              <a:t>Wind happens because the air moves from one place to another, like when you blow on a pinwheel and it spins. But atmospheric pressure is more about the steady, constant push of air that's always around us, not just when it's moving fast.</a:t>
            </a:r>
            <a:endParaRPr sz="2400" b="1">
              <a:solidFill>
                <a:schemeClr val="dk1"/>
              </a:solidFill>
              <a:latin typeface="Calibri"/>
              <a:ea typeface="Calibri"/>
              <a:cs typeface="Calibri"/>
              <a:sym typeface="Calibri"/>
            </a:endParaRPr>
          </a:p>
        </p:txBody>
      </p:sp>
      <p:sp>
        <p:nvSpPr>
          <p:cNvPr id="519" name="Google Shape;519;p38" descr="Artificial Intelligence"/>
          <p:cNvSpPr/>
          <p:nvPr/>
        </p:nvSpPr>
        <p:spPr>
          <a:xfrm>
            <a:off x="0" y="0"/>
            <a:ext cx="551475" cy="551475"/>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520" name="Google Shape;520;p38" descr="Comment Dislike"/>
          <p:cNvPicPr preferRelativeResize="0"/>
          <p:nvPr/>
        </p:nvPicPr>
        <p:blipFill rotWithShape="1">
          <a:blip r:embed="rId4">
            <a:alphaModFix/>
          </a:blip>
          <a:srcRect/>
          <a:stretch/>
        </p:blipFill>
        <p:spPr>
          <a:xfrm>
            <a:off x="551423" y="119258"/>
            <a:ext cx="409184" cy="409184"/>
          </a:xfrm>
          <a:prstGeom prst="rect">
            <a:avLst/>
          </a:prstGeom>
          <a:noFill/>
          <a:ln>
            <a:noFill/>
          </a:ln>
        </p:spPr>
      </p:pic>
      <p:pic>
        <p:nvPicPr>
          <p:cNvPr id="521" name="Google Shape;521;p38"/>
          <p:cNvPicPr preferRelativeResize="0"/>
          <p:nvPr/>
        </p:nvPicPr>
        <p:blipFill>
          <a:blip r:embed="rId5">
            <a:alphaModFix/>
          </a:blip>
          <a:stretch>
            <a:fillRect/>
          </a:stretch>
        </p:blipFill>
        <p:spPr>
          <a:xfrm>
            <a:off x="129525" y="3040400"/>
            <a:ext cx="1973575" cy="1973575"/>
          </a:xfrm>
          <a:prstGeom prst="rect">
            <a:avLst/>
          </a:prstGeom>
          <a:noFill/>
          <a:ln>
            <a:noFill/>
          </a:ln>
        </p:spPr>
      </p:pic>
      <p:pic>
        <p:nvPicPr>
          <p:cNvPr id="522" name="Google Shape;522;p38"/>
          <p:cNvPicPr preferRelativeResize="0"/>
          <p:nvPr/>
        </p:nvPicPr>
        <p:blipFill>
          <a:blip r:embed="rId6">
            <a:alphaModFix/>
          </a:blip>
          <a:stretch>
            <a:fillRect/>
          </a:stretch>
        </p:blipFill>
        <p:spPr>
          <a:xfrm flipH="1">
            <a:off x="5186700" y="2980687"/>
            <a:ext cx="1344025" cy="2093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9"/>
          <p:cNvSpPr txBox="1"/>
          <p:nvPr/>
        </p:nvSpPr>
        <p:spPr>
          <a:xfrm>
            <a:off x="100850" y="422150"/>
            <a:ext cx="6544200" cy="267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374151"/>
                </a:solidFill>
                <a:latin typeface="Calibri"/>
                <a:ea typeface="Calibri"/>
                <a:cs typeface="Calibri"/>
                <a:sym typeface="Calibri"/>
              </a:rPr>
              <a:t>Weight</a:t>
            </a:r>
            <a:r>
              <a:rPr lang="en-US" sz="2400" b="0" i="0" u="none" strike="noStrike" cap="none">
                <a:solidFill>
                  <a:srgbClr val="374151"/>
                </a:solidFill>
                <a:latin typeface="Calibri"/>
                <a:ea typeface="Calibri"/>
                <a:cs typeface="Calibri"/>
                <a:sym typeface="Calibri"/>
              </a:rPr>
              <a:t> is </a:t>
            </a:r>
            <a:r>
              <a:rPr lang="en-US" sz="2400" b="1" i="0" u="none" strike="noStrike" cap="none">
                <a:solidFill>
                  <a:srgbClr val="374151"/>
                </a:solidFill>
                <a:latin typeface="Calibri"/>
                <a:ea typeface="Calibri"/>
                <a:cs typeface="Calibri"/>
                <a:sym typeface="Calibri"/>
              </a:rPr>
              <a:t>NOT</a:t>
            </a:r>
            <a:r>
              <a:rPr lang="en-US" sz="2400" b="0" i="0" u="none" strike="noStrike" cap="none">
                <a:solidFill>
                  <a:srgbClr val="374151"/>
                </a:solidFill>
                <a:latin typeface="Calibri"/>
                <a:ea typeface="Calibri"/>
                <a:cs typeface="Calibri"/>
                <a:sym typeface="Calibri"/>
              </a:rPr>
              <a:t> </a:t>
            </a:r>
            <a:r>
              <a:rPr lang="en-US" sz="2400">
                <a:solidFill>
                  <a:srgbClr val="374151"/>
                </a:solidFill>
                <a:latin typeface="Calibri"/>
                <a:ea typeface="Calibri"/>
                <a:cs typeface="Calibri"/>
                <a:sym typeface="Calibri"/>
              </a:rPr>
              <a:t>atmospheric pressure</a:t>
            </a:r>
            <a:r>
              <a:rPr lang="en-US" sz="2400" b="0" i="0" u="none" strike="noStrike" cap="none">
                <a:solidFill>
                  <a:srgbClr val="374151"/>
                </a:solidFill>
                <a:latin typeface="Calibri"/>
                <a:ea typeface="Calibri"/>
                <a:cs typeface="Calibri"/>
                <a:sym typeface="Calibri"/>
              </a:rPr>
              <a:t>. </a:t>
            </a:r>
            <a:r>
              <a:rPr lang="en-US" sz="2400">
                <a:solidFill>
                  <a:srgbClr val="374151"/>
                </a:solidFill>
                <a:latin typeface="Calibri"/>
                <a:ea typeface="Calibri"/>
                <a:cs typeface="Calibri"/>
                <a:sym typeface="Calibri"/>
              </a:rPr>
              <a:t>Imagine you're holding a big bag of candy. The bag feels heavy because of all the candy inside pushing down on your hand. That push is what we call weight. So, weight is just how much something pushes down because of </a:t>
            </a:r>
            <a:r>
              <a:rPr lang="en-US" sz="2400" u="sng">
                <a:solidFill>
                  <a:srgbClr val="374151"/>
                </a:solidFill>
                <a:latin typeface="Calibri"/>
                <a:ea typeface="Calibri"/>
                <a:cs typeface="Calibri"/>
                <a:sym typeface="Calibri"/>
              </a:rPr>
              <a:t>gravity</a:t>
            </a:r>
            <a:r>
              <a:rPr lang="en-US" sz="2400">
                <a:solidFill>
                  <a:srgbClr val="374151"/>
                </a:solidFill>
                <a:latin typeface="Calibri"/>
                <a:ea typeface="Calibri"/>
                <a:cs typeface="Calibri"/>
                <a:sym typeface="Calibri"/>
              </a:rPr>
              <a:t>. It is </a:t>
            </a:r>
            <a:r>
              <a:rPr lang="en-US" sz="2400" b="1" u="sng">
                <a:solidFill>
                  <a:srgbClr val="374151"/>
                </a:solidFill>
                <a:latin typeface="Calibri"/>
                <a:ea typeface="Calibri"/>
                <a:cs typeface="Calibri"/>
                <a:sym typeface="Calibri"/>
              </a:rPr>
              <a:t>not</a:t>
            </a:r>
            <a:r>
              <a:rPr lang="en-US" sz="2400">
                <a:solidFill>
                  <a:srgbClr val="374151"/>
                </a:solidFill>
                <a:latin typeface="Calibri"/>
                <a:ea typeface="Calibri"/>
                <a:cs typeface="Calibri"/>
                <a:sym typeface="Calibri"/>
              </a:rPr>
              <a:t> atmospheric pressure.</a:t>
            </a:r>
            <a:endParaRPr sz="2400" b="0" i="0" u="none" strike="noStrike" cap="none">
              <a:solidFill>
                <a:srgbClr val="000000"/>
              </a:solidFill>
              <a:latin typeface="Calibri"/>
              <a:ea typeface="Calibri"/>
              <a:cs typeface="Calibri"/>
              <a:sym typeface="Calibri"/>
            </a:endParaRPr>
          </a:p>
        </p:txBody>
      </p:sp>
      <p:sp>
        <p:nvSpPr>
          <p:cNvPr id="528" name="Google Shape;528;p39" descr="Artificial Intelligence"/>
          <p:cNvSpPr/>
          <p:nvPr/>
        </p:nvSpPr>
        <p:spPr>
          <a:xfrm>
            <a:off x="0" y="0"/>
            <a:ext cx="551475" cy="551475"/>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529" name="Google Shape;529;p39" descr="Comment Dislike"/>
          <p:cNvPicPr preferRelativeResize="0"/>
          <p:nvPr/>
        </p:nvPicPr>
        <p:blipFill rotWithShape="1">
          <a:blip r:embed="rId4">
            <a:alphaModFix/>
          </a:blip>
          <a:srcRect/>
          <a:stretch/>
        </p:blipFill>
        <p:spPr>
          <a:xfrm>
            <a:off x="551423" y="119258"/>
            <a:ext cx="409184" cy="409184"/>
          </a:xfrm>
          <a:prstGeom prst="rect">
            <a:avLst/>
          </a:prstGeom>
          <a:noFill/>
          <a:ln>
            <a:noFill/>
          </a:ln>
        </p:spPr>
      </p:pic>
      <p:pic>
        <p:nvPicPr>
          <p:cNvPr id="530" name="Google Shape;530;p39"/>
          <p:cNvPicPr preferRelativeResize="0"/>
          <p:nvPr/>
        </p:nvPicPr>
        <p:blipFill>
          <a:blip r:embed="rId5">
            <a:alphaModFix/>
          </a:blip>
          <a:stretch>
            <a:fillRect/>
          </a:stretch>
        </p:blipFill>
        <p:spPr>
          <a:xfrm>
            <a:off x="443750" y="3100250"/>
            <a:ext cx="2179324" cy="1997525"/>
          </a:xfrm>
          <a:prstGeom prst="rect">
            <a:avLst/>
          </a:prstGeom>
          <a:noFill/>
          <a:ln>
            <a:noFill/>
          </a:ln>
        </p:spPr>
      </p:pic>
      <p:pic>
        <p:nvPicPr>
          <p:cNvPr id="531" name="Google Shape;531;p39"/>
          <p:cNvPicPr preferRelativeResize="0"/>
          <p:nvPr/>
        </p:nvPicPr>
        <p:blipFill>
          <a:blip r:embed="rId6">
            <a:alphaModFix/>
          </a:blip>
          <a:stretch>
            <a:fillRect/>
          </a:stretch>
        </p:blipFill>
        <p:spPr>
          <a:xfrm>
            <a:off x="3358399" y="3229788"/>
            <a:ext cx="2785160" cy="1738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
          <p:cNvSpPr txBox="1"/>
          <p:nvPr/>
        </p:nvSpPr>
        <p:spPr>
          <a:xfrm>
            <a:off x="1675798" y="65315"/>
            <a:ext cx="3506400" cy="71555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4200"/>
              <a:buFont typeface="Arial"/>
              <a:buNone/>
            </a:pPr>
            <a:r>
              <a:rPr lang="en-US" sz="4200" b="0" i="0" u="none" strike="noStrike" cap="none">
                <a:solidFill>
                  <a:srgbClr val="FFC000"/>
                </a:solidFill>
                <a:latin typeface="Calibri"/>
                <a:ea typeface="Calibri"/>
                <a:cs typeface="Calibri"/>
                <a:sym typeface="Calibri"/>
              </a:rPr>
              <a:t>Demonstration</a:t>
            </a:r>
            <a:endParaRPr sz="1050" b="0" i="0" u="none" strike="noStrike" cap="none">
              <a:solidFill>
                <a:srgbClr val="000000"/>
              </a:solidFill>
              <a:latin typeface="Arial"/>
              <a:ea typeface="Arial"/>
              <a:cs typeface="Arial"/>
              <a:sym typeface="Arial"/>
            </a:endParaRPr>
          </a:p>
        </p:txBody>
      </p:sp>
      <p:sp>
        <p:nvSpPr>
          <p:cNvPr id="228" name="Google Shape;228;p4" descr="Classroom"/>
          <p:cNvSpPr/>
          <p:nvPr/>
        </p:nvSpPr>
        <p:spPr>
          <a:xfrm>
            <a:off x="93566" y="65305"/>
            <a:ext cx="551475" cy="551475"/>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29" name="Google Shape;229;p4"/>
          <p:cNvSpPr txBox="1"/>
          <p:nvPr/>
        </p:nvSpPr>
        <p:spPr>
          <a:xfrm>
            <a:off x="93566" y="940052"/>
            <a:ext cx="3678600" cy="32634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000000"/>
              </a:buClr>
              <a:buSzPts val="1650"/>
              <a:buFont typeface="Arial"/>
              <a:buNone/>
            </a:pPr>
            <a:r>
              <a:rPr lang="en-US" sz="1650" b="1" i="0" u="none" strike="noStrike" cap="none">
                <a:solidFill>
                  <a:schemeClr val="dk1"/>
                </a:solidFill>
                <a:latin typeface="Calibri"/>
                <a:ea typeface="Calibri"/>
                <a:cs typeface="Calibri"/>
                <a:sym typeface="Calibri"/>
              </a:rPr>
              <a:t>TEACHER DIRECTIONS: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1650"/>
              <a:buFont typeface="Arial"/>
              <a:buNone/>
            </a:pPr>
            <a:r>
              <a:rPr lang="en-US" sz="1650" b="1" i="0" u="sng" strike="noStrike" cap="none">
                <a:solidFill>
                  <a:schemeClr val="dk1"/>
                </a:solidFill>
                <a:latin typeface="Calibri"/>
                <a:ea typeface="Calibri"/>
                <a:cs typeface="Calibri"/>
                <a:sym typeface="Calibri"/>
              </a:rPr>
              <a:t>Before viewing:</a:t>
            </a:r>
            <a:r>
              <a:rPr lang="en-US" sz="1650" b="1" i="0" u="none" strike="noStrike" cap="none">
                <a:solidFill>
                  <a:schemeClr val="dk1"/>
                </a:solidFill>
                <a:latin typeface="Calibri"/>
                <a:ea typeface="Calibri"/>
                <a:cs typeface="Calibri"/>
                <a:sym typeface="Calibri"/>
              </a:rPr>
              <a:t> </a:t>
            </a:r>
            <a:r>
              <a:rPr lang="en-US" sz="1650">
                <a:solidFill>
                  <a:schemeClr val="dk1"/>
                </a:solidFill>
                <a:latin typeface="Calibri"/>
                <a:ea typeface="Calibri"/>
                <a:cs typeface="Calibri"/>
                <a:sym typeface="Calibri"/>
              </a:rPr>
              <a:t>Gather</a:t>
            </a:r>
            <a:r>
              <a:rPr lang="en-US" sz="1650" b="0" i="0" u="none" strike="noStrike" cap="none">
                <a:solidFill>
                  <a:schemeClr val="dk1"/>
                </a:solidFill>
                <a:latin typeface="Calibri"/>
                <a:ea typeface="Calibri"/>
                <a:cs typeface="Calibri"/>
                <a:sym typeface="Calibri"/>
              </a:rPr>
              <a:t> the materials and briefly introduce the concept of </a:t>
            </a:r>
            <a:r>
              <a:rPr lang="en-US" sz="1650">
                <a:solidFill>
                  <a:schemeClr val="dk1"/>
                </a:solidFill>
                <a:latin typeface="Calibri"/>
                <a:ea typeface="Calibri"/>
                <a:cs typeface="Calibri"/>
                <a:sym typeface="Calibri"/>
              </a:rPr>
              <a:t>atmospheric pressure and the objective of observing its changes due to temperature.</a:t>
            </a:r>
            <a:endParaRPr sz="1650">
              <a:solidFill>
                <a:schemeClr val="dk1"/>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1650"/>
              <a:buFont typeface="Arial"/>
              <a:buNone/>
            </a:pPr>
            <a:endParaRPr sz="1650">
              <a:solidFill>
                <a:schemeClr val="dk1"/>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1650"/>
              <a:buFont typeface="Arial"/>
              <a:buNone/>
            </a:pPr>
            <a:r>
              <a:rPr lang="en-US" sz="1650" b="1" i="0" u="sng" strike="noStrike" cap="none">
                <a:solidFill>
                  <a:schemeClr val="dk1"/>
                </a:solidFill>
                <a:latin typeface="Calibri"/>
                <a:ea typeface="Calibri"/>
                <a:cs typeface="Calibri"/>
                <a:sym typeface="Calibri"/>
              </a:rPr>
              <a:t>During</a:t>
            </a:r>
            <a:r>
              <a:rPr lang="en-US" sz="1650" b="0" i="0" u="none" strike="noStrike" cap="none">
                <a:solidFill>
                  <a:schemeClr val="dk1"/>
                </a:solidFill>
                <a:latin typeface="Calibri"/>
                <a:ea typeface="Calibri"/>
                <a:cs typeface="Calibri"/>
                <a:sym typeface="Calibri"/>
              </a:rPr>
              <a:t>: </a:t>
            </a:r>
            <a:r>
              <a:rPr lang="en-US" sz="1650">
                <a:solidFill>
                  <a:schemeClr val="dk1"/>
                </a:solidFill>
                <a:latin typeface="Calibri"/>
                <a:ea typeface="Calibri"/>
                <a:cs typeface="Calibri"/>
                <a:sym typeface="Calibri"/>
              </a:rPr>
              <a:t>Encourage students to closely observe the balloon as the jar cools down. Ask them to note any changes they see happening to the balloon.</a:t>
            </a:r>
            <a:endParaRPr/>
          </a:p>
          <a:p>
            <a:pPr marL="0" marR="0" lvl="0" indent="0" algn="l" rtl="0">
              <a:lnSpc>
                <a:spcPct val="100000"/>
              </a:lnSpc>
              <a:spcBef>
                <a:spcPts val="450"/>
              </a:spcBef>
              <a:spcAft>
                <a:spcPts val="0"/>
              </a:spcAft>
              <a:buClr>
                <a:srgbClr val="000000"/>
              </a:buClr>
              <a:buSzPts val="1650"/>
              <a:buFont typeface="Arial"/>
              <a:buNone/>
            </a:pPr>
            <a:endParaRPr/>
          </a:p>
          <a:p>
            <a:pPr marL="0" marR="0" lvl="0" indent="0" algn="l" rtl="0">
              <a:lnSpc>
                <a:spcPct val="90000"/>
              </a:lnSpc>
              <a:spcBef>
                <a:spcPts val="0"/>
              </a:spcBef>
              <a:spcAft>
                <a:spcPts val="450"/>
              </a:spcAft>
              <a:buClr>
                <a:srgbClr val="000000"/>
              </a:buClr>
              <a:buSzPts val="1650"/>
              <a:buFont typeface="Arial"/>
              <a:buNone/>
            </a:pPr>
            <a:r>
              <a:rPr lang="en-US" sz="1650" b="1" i="0" u="sng" strike="noStrike" cap="none">
                <a:solidFill>
                  <a:schemeClr val="dk1"/>
                </a:solidFill>
                <a:latin typeface="Calibri"/>
                <a:ea typeface="Calibri"/>
                <a:cs typeface="Calibri"/>
                <a:sym typeface="Calibri"/>
              </a:rPr>
              <a:t>After</a:t>
            </a:r>
            <a:r>
              <a:rPr lang="en-US" sz="1650" b="0" i="0" u="none" strike="noStrike" cap="none">
                <a:solidFill>
                  <a:schemeClr val="dk1"/>
                </a:solidFill>
                <a:latin typeface="Calibri"/>
                <a:ea typeface="Calibri"/>
                <a:cs typeface="Calibri"/>
                <a:sym typeface="Calibri"/>
              </a:rPr>
              <a:t>: Tell students that today they will be learning more about the term </a:t>
            </a:r>
            <a:r>
              <a:rPr lang="en-US" sz="1650">
                <a:solidFill>
                  <a:schemeClr val="dk1"/>
                </a:solidFill>
                <a:latin typeface="Calibri"/>
                <a:ea typeface="Calibri"/>
                <a:cs typeface="Calibri"/>
                <a:sym typeface="Calibri"/>
              </a:rPr>
              <a:t>atmospheric pressure</a:t>
            </a:r>
            <a:endParaRPr sz="1400" b="0" i="0" u="none" strike="noStrike" cap="none">
              <a:solidFill>
                <a:srgbClr val="000000"/>
              </a:solidFill>
              <a:latin typeface="Arial"/>
              <a:ea typeface="Arial"/>
              <a:cs typeface="Arial"/>
              <a:sym typeface="Arial"/>
            </a:endParaRPr>
          </a:p>
        </p:txBody>
      </p:sp>
      <p:pic>
        <p:nvPicPr>
          <p:cNvPr id="230" name="Google Shape;230;p4"/>
          <p:cNvPicPr preferRelativeResize="0"/>
          <p:nvPr/>
        </p:nvPicPr>
        <p:blipFill>
          <a:blip r:embed="rId4">
            <a:alphaModFix/>
          </a:blip>
          <a:stretch>
            <a:fillRect/>
          </a:stretch>
        </p:blipFill>
        <p:spPr>
          <a:xfrm>
            <a:off x="3936841" y="1921178"/>
            <a:ext cx="2619375" cy="17430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0" descr="Questions"/>
          <p:cNvSpPr/>
          <p:nvPr/>
        </p:nvSpPr>
        <p:spPr>
          <a:xfrm>
            <a:off x="1714500" y="835269"/>
            <a:ext cx="3429000" cy="333225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1"/>
          <p:cNvSpPr txBox="1"/>
          <p:nvPr/>
        </p:nvSpPr>
        <p:spPr>
          <a:xfrm>
            <a:off x="771525" y="318579"/>
            <a:ext cx="5757900" cy="9003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dk1"/>
                </a:solidFill>
                <a:latin typeface="Calibri"/>
                <a:ea typeface="Calibri"/>
                <a:cs typeface="Calibri"/>
                <a:sym typeface="Calibri"/>
              </a:rPr>
              <a:t>How is </a:t>
            </a:r>
            <a:r>
              <a:rPr lang="en-US" sz="2700">
                <a:solidFill>
                  <a:schemeClr val="dk1"/>
                </a:solidFill>
                <a:latin typeface="Calibri"/>
                <a:ea typeface="Calibri"/>
                <a:cs typeface="Calibri"/>
                <a:sym typeface="Calibri"/>
              </a:rPr>
              <a:t>wind</a:t>
            </a:r>
            <a:r>
              <a:rPr lang="en-US" sz="2700" b="0" i="0" u="none" strike="noStrike" cap="none">
                <a:solidFill>
                  <a:schemeClr val="dk1"/>
                </a:solidFill>
                <a:latin typeface="Calibri"/>
                <a:ea typeface="Calibri"/>
                <a:cs typeface="Calibri"/>
                <a:sym typeface="Calibri"/>
              </a:rPr>
              <a:t> different from </a:t>
            </a:r>
            <a:r>
              <a:rPr lang="en-US" sz="2700">
                <a:solidFill>
                  <a:schemeClr val="dk1"/>
                </a:solidFill>
                <a:latin typeface="Calibri"/>
                <a:ea typeface="Calibri"/>
                <a:cs typeface="Calibri"/>
                <a:sym typeface="Calibri"/>
              </a:rPr>
              <a:t>atmospheric pressure</a:t>
            </a:r>
            <a:r>
              <a:rPr lang="en-US" sz="2700" b="0" i="0" u="none" strike="noStrike" cap="none">
                <a:solidFill>
                  <a:schemeClr val="dk1"/>
                </a:solidFill>
                <a:latin typeface="Calibri"/>
                <a:ea typeface="Calibri"/>
                <a:cs typeface="Calibri"/>
                <a:sym typeface="Calibri"/>
              </a:rPr>
              <a:t>?</a:t>
            </a:r>
            <a:endParaRPr sz="1050" b="0" i="0" u="none" strike="noStrike" cap="none">
              <a:solidFill>
                <a:srgbClr val="000000"/>
              </a:solidFill>
              <a:latin typeface="Arial"/>
              <a:ea typeface="Arial"/>
              <a:cs typeface="Arial"/>
              <a:sym typeface="Arial"/>
            </a:endParaRPr>
          </a:p>
        </p:txBody>
      </p:sp>
      <p:sp>
        <p:nvSpPr>
          <p:cNvPr id="544" name="Google Shape;544;p41"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545" name="Google Shape;545;p41"/>
          <p:cNvPicPr preferRelativeResize="0"/>
          <p:nvPr/>
        </p:nvPicPr>
        <p:blipFill rotWithShape="1">
          <a:blip r:embed="rId4">
            <a:alphaModFix/>
          </a:blip>
          <a:srcRect/>
          <a:stretch/>
        </p:blipFill>
        <p:spPr>
          <a:xfrm>
            <a:off x="150037" y="1277531"/>
            <a:ext cx="3147263" cy="3542925"/>
          </a:xfrm>
          <a:prstGeom prst="rect">
            <a:avLst/>
          </a:prstGeom>
          <a:noFill/>
          <a:ln>
            <a:noFill/>
          </a:ln>
        </p:spPr>
      </p:pic>
      <p:pic>
        <p:nvPicPr>
          <p:cNvPr id="546" name="Google Shape;546;p41"/>
          <p:cNvPicPr preferRelativeResize="0"/>
          <p:nvPr/>
        </p:nvPicPr>
        <p:blipFill rotWithShape="1">
          <a:blip r:embed="rId4">
            <a:alphaModFix/>
          </a:blip>
          <a:srcRect/>
          <a:stretch/>
        </p:blipFill>
        <p:spPr>
          <a:xfrm>
            <a:off x="3527156" y="1277531"/>
            <a:ext cx="3147263" cy="3542925"/>
          </a:xfrm>
          <a:prstGeom prst="rect">
            <a:avLst/>
          </a:prstGeom>
          <a:noFill/>
          <a:ln>
            <a:noFill/>
          </a:ln>
        </p:spPr>
      </p:pic>
      <p:pic>
        <p:nvPicPr>
          <p:cNvPr id="547" name="Google Shape;547;p41"/>
          <p:cNvPicPr preferRelativeResize="0"/>
          <p:nvPr/>
        </p:nvPicPr>
        <p:blipFill>
          <a:blip r:embed="rId5">
            <a:alphaModFix/>
          </a:blip>
          <a:stretch>
            <a:fillRect/>
          </a:stretch>
        </p:blipFill>
        <p:spPr>
          <a:xfrm>
            <a:off x="736875" y="2062200"/>
            <a:ext cx="1973575" cy="1973575"/>
          </a:xfrm>
          <a:prstGeom prst="rect">
            <a:avLst/>
          </a:prstGeom>
          <a:noFill/>
          <a:ln>
            <a:noFill/>
          </a:ln>
        </p:spPr>
      </p:pic>
      <p:pic>
        <p:nvPicPr>
          <p:cNvPr id="548" name="Google Shape;548;p41"/>
          <p:cNvPicPr preferRelativeResize="0"/>
          <p:nvPr/>
        </p:nvPicPr>
        <p:blipFill>
          <a:blip r:embed="rId6">
            <a:alphaModFix/>
          </a:blip>
          <a:stretch>
            <a:fillRect/>
          </a:stretch>
        </p:blipFill>
        <p:spPr>
          <a:xfrm>
            <a:off x="3626675" y="2062200"/>
            <a:ext cx="2948224" cy="18377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g2b8891d8816_0_143"/>
          <p:cNvSpPr txBox="1"/>
          <p:nvPr/>
        </p:nvSpPr>
        <p:spPr>
          <a:xfrm>
            <a:off x="771525" y="318579"/>
            <a:ext cx="5757900" cy="9003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a:solidFill>
                  <a:schemeClr val="dk1"/>
                </a:solidFill>
                <a:latin typeface="Calibri"/>
                <a:ea typeface="Calibri"/>
                <a:cs typeface="Calibri"/>
                <a:sym typeface="Calibri"/>
              </a:rPr>
              <a:t>How is wind different from atmospheric pressure?</a:t>
            </a:r>
            <a:endParaRPr sz="1050" b="0" i="0" u="none" strike="noStrike" cap="none">
              <a:solidFill>
                <a:srgbClr val="000000"/>
              </a:solidFill>
              <a:latin typeface="Arial"/>
              <a:ea typeface="Arial"/>
              <a:cs typeface="Arial"/>
              <a:sym typeface="Arial"/>
            </a:endParaRPr>
          </a:p>
        </p:txBody>
      </p:sp>
      <p:sp>
        <p:nvSpPr>
          <p:cNvPr id="555" name="Google Shape;555;g2b8891d8816_0_143" descr="Questions"/>
          <p:cNvSpPr/>
          <p:nvPr/>
        </p:nvSpPr>
        <p:spPr>
          <a:xfrm>
            <a:off x="0" y="0"/>
            <a:ext cx="637200" cy="6372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556" name="Google Shape;556;g2b8891d8816_0_143"/>
          <p:cNvPicPr preferRelativeResize="0"/>
          <p:nvPr/>
        </p:nvPicPr>
        <p:blipFill rotWithShape="1">
          <a:blip r:embed="rId4">
            <a:alphaModFix/>
          </a:blip>
          <a:srcRect/>
          <a:stretch/>
        </p:blipFill>
        <p:spPr>
          <a:xfrm>
            <a:off x="1369229" y="1277528"/>
            <a:ext cx="2133093" cy="1736850"/>
          </a:xfrm>
          <a:prstGeom prst="rect">
            <a:avLst/>
          </a:prstGeom>
          <a:noFill/>
          <a:ln>
            <a:noFill/>
          </a:ln>
        </p:spPr>
      </p:pic>
      <p:pic>
        <p:nvPicPr>
          <p:cNvPr id="557" name="Google Shape;557;g2b8891d8816_0_143"/>
          <p:cNvPicPr preferRelativeResize="0"/>
          <p:nvPr/>
        </p:nvPicPr>
        <p:blipFill rotWithShape="1">
          <a:blip r:embed="rId4">
            <a:alphaModFix/>
          </a:blip>
          <a:srcRect/>
          <a:stretch/>
        </p:blipFill>
        <p:spPr>
          <a:xfrm>
            <a:off x="3658110" y="1277528"/>
            <a:ext cx="2133093" cy="1736850"/>
          </a:xfrm>
          <a:prstGeom prst="rect">
            <a:avLst/>
          </a:prstGeom>
          <a:noFill/>
          <a:ln>
            <a:noFill/>
          </a:ln>
        </p:spPr>
      </p:pic>
      <p:sp>
        <p:nvSpPr>
          <p:cNvPr id="558" name="Google Shape;558;g2b8891d8816_0_143"/>
          <p:cNvSpPr txBox="1"/>
          <p:nvPr/>
        </p:nvSpPr>
        <p:spPr>
          <a:xfrm>
            <a:off x="0" y="3328150"/>
            <a:ext cx="6858000" cy="166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400">
                <a:solidFill>
                  <a:srgbClr val="FF0000"/>
                </a:solidFill>
                <a:latin typeface="Calibri"/>
                <a:ea typeface="Calibri"/>
                <a:cs typeface="Calibri"/>
                <a:sym typeface="Calibri"/>
              </a:rPr>
              <a:t>Wind is the movement of air from one place to another, while atmospheric pressure itself is the steady force exerted by the weight of the air.</a:t>
            </a:r>
            <a:endParaRPr sz="24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59" name="Google Shape;559;g2b8891d8816_0_143"/>
          <p:cNvPicPr preferRelativeResize="0"/>
          <p:nvPr/>
        </p:nvPicPr>
        <p:blipFill>
          <a:blip r:embed="rId5">
            <a:alphaModFix/>
          </a:blip>
          <a:stretch>
            <a:fillRect/>
          </a:stretch>
        </p:blipFill>
        <p:spPr>
          <a:xfrm>
            <a:off x="1686659" y="1396840"/>
            <a:ext cx="1498225" cy="1498225"/>
          </a:xfrm>
          <a:prstGeom prst="rect">
            <a:avLst/>
          </a:prstGeom>
          <a:noFill/>
          <a:ln>
            <a:noFill/>
          </a:ln>
        </p:spPr>
      </p:pic>
      <p:pic>
        <p:nvPicPr>
          <p:cNvPr id="560" name="Google Shape;560;g2b8891d8816_0_143"/>
          <p:cNvPicPr preferRelativeResize="0"/>
          <p:nvPr/>
        </p:nvPicPr>
        <p:blipFill>
          <a:blip r:embed="rId6">
            <a:alphaModFix/>
          </a:blip>
          <a:stretch>
            <a:fillRect/>
          </a:stretch>
        </p:blipFill>
        <p:spPr>
          <a:xfrm>
            <a:off x="3778463" y="1556175"/>
            <a:ext cx="1892374" cy="11795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2"/>
          <p:cNvSpPr txBox="1"/>
          <p:nvPr/>
        </p:nvSpPr>
        <p:spPr>
          <a:xfrm>
            <a:off x="1939048" y="471436"/>
            <a:ext cx="2979900" cy="692467"/>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4050"/>
              <a:buFont typeface="Arial"/>
              <a:buNone/>
            </a:pPr>
            <a:r>
              <a:rPr lang="en-US" sz="4050" b="0" i="0" u="none" strike="noStrike" cap="none">
                <a:solidFill>
                  <a:srgbClr val="FF0000"/>
                </a:solidFill>
                <a:latin typeface="Calibri"/>
                <a:ea typeface="Calibri"/>
                <a:cs typeface="Calibri"/>
                <a:sym typeface="Calibri"/>
              </a:rPr>
              <a:t>Remember!!!</a:t>
            </a:r>
            <a:endParaRPr sz="1050" b="0" i="0" u="none" strike="noStrike" cap="none">
              <a:solidFill>
                <a:srgbClr val="000000"/>
              </a:solidFill>
              <a:latin typeface="Arial"/>
              <a:ea typeface="Arial"/>
              <a:cs typeface="Arial"/>
              <a:sym typeface="Arial"/>
            </a:endParaRPr>
          </a:p>
        </p:txBody>
      </p:sp>
      <p:sp>
        <p:nvSpPr>
          <p:cNvPr id="567" name="Google Shape;567;p42" descr="Rewind"/>
          <p:cNvSpPr/>
          <p:nvPr/>
        </p:nvSpPr>
        <p:spPr>
          <a:xfrm>
            <a:off x="1446334" y="1125416"/>
            <a:ext cx="3965400" cy="32004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2bc827f6790_0_100"/>
          <p:cNvSpPr txBox="1">
            <a:spLocks noGrp="1"/>
          </p:cNvSpPr>
          <p:nvPr>
            <p:ph type="ctrTitle"/>
          </p:nvPr>
        </p:nvSpPr>
        <p:spPr>
          <a:xfrm>
            <a:off x="259775" y="720011"/>
            <a:ext cx="6338400" cy="826800"/>
          </a:xfrm>
          <a:prstGeom prst="rect">
            <a:avLst/>
          </a:prstGeom>
          <a:noFill/>
          <a:ln>
            <a:noFill/>
          </a:ln>
        </p:spPr>
        <p:txBody>
          <a:bodyPr spcFirstLastPara="1" wrap="square" lIns="68550" tIns="34275" rIns="68550" bIns="34275" anchor="ctr" anchorCtr="0">
            <a:noAutofit/>
          </a:bodyPr>
          <a:lstStyle/>
          <a:p>
            <a:pPr>
              <a:buSzPts val="3600"/>
            </a:pPr>
            <a:r>
              <a:rPr lang="en-US" sz="2400" b="1" u="sng" dirty="0"/>
              <a:t>Atmospheric Pressure</a:t>
            </a:r>
            <a:r>
              <a:rPr lang="en-US" sz="2400" dirty="0"/>
              <a:t>: </a:t>
            </a:r>
            <a:r>
              <a:rPr lang="en-US" sz="2400" dirty="0">
                <a:solidFill>
                  <a:srgbClr val="0D0D0D"/>
                </a:solidFill>
                <a:highlight>
                  <a:srgbClr val="FFFFFF"/>
                </a:highlight>
              </a:rPr>
              <a:t>The weight of all the air in the atmosphere pushing down on Earth's surface.</a:t>
            </a:r>
            <a:br>
              <a:rPr lang="en-US" sz="2400" dirty="0">
                <a:solidFill>
                  <a:srgbClr val="0D0D0D"/>
                </a:solidFill>
                <a:highlight>
                  <a:srgbClr val="FFFFFF"/>
                </a:highlight>
              </a:rPr>
            </a:br>
            <a:endParaRPr sz="2400" dirty="0"/>
          </a:p>
        </p:txBody>
      </p:sp>
      <p:pic>
        <p:nvPicPr>
          <p:cNvPr id="574" name="Google Shape;574;g2bc827f6790_0_100"/>
          <p:cNvPicPr preferRelativeResize="0"/>
          <p:nvPr/>
        </p:nvPicPr>
        <p:blipFill>
          <a:blip r:embed="rId3">
            <a:alphaModFix/>
          </a:blip>
          <a:stretch>
            <a:fillRect/>
          </a:stretch>
        </p:blipFill>
        <p:spPr>
          <a:xfrm>
            <a:off x="788450" y="1658886"/>
            <a:ext cx="5281105" cy="3291889"/>
          </a:xfrm>
          <a:prstGeom prst="rect">
            <a:avLst/>
          </a:prstGeom>
          <a:noFill/>
          <a:ln>
            <a:noFill/>
          </a:ln>
        </p:spPr>
      </p:pic>
      <p:sp>
        <p:nvSpPr>
          <p:cNvPr id="575" name="Google Shape;575;g2bc827f6790_0_100" descr="Rewind"/>
          <p:cNvSpPr/>
          <p:nvPr/>
        </p:nvSpPr>
        <p:spPr>
          <a:xfrm>
            <a:off x="63275" y="54900"/>
            <a:ext cx="1022700" cy="665100"/>
          </a:xfrm>
          <a:prstGeom prst="ellipse">
            <a:avLst/>
          </a:prstGeom>
          <a:blipFill rotWithShape="1">
            <a:blip r:embed="rId4">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4"/>
          <p:cNvSpPr/>
          <p:nvPr/>
        </p:nvSpPr>
        <p:spPr>
          <a:xfrm>
            <a:off x="127235" y="239419"/>
            <a:ext cx="6603525" cy="4424625"/>
          </a:xfrm>
          <a:prstGeom prst="rect">
            <a:avLst/>
          </a:prstGeom>
          <a:noFill/>
          <a:ln w="25400" cap="flat" cmpd="sng">
            <a:solidFill>
              <a:srgbClr val="FF932B"/>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Arial"/>
              <a:ea typeface="Arial"/>
              <a:cs typeface="Arial"/>
              <a:sym typeface="Arial"/>
            </a:endParaRPr>
          </a:p>
        </p:txBody>
      </p:sp>
      <p:cxnSp>
        <p:nvCxnSpPr>
          <p:cNvPr id="582" name="Google Shape;582;p44"/>
          <p:cNvCxnSpPr/>
          <p:nvPr/>
        </p:nvCxnSpPr>
        <p:spPr>
          <a:xfrm>
            <a:off x="3440403" y="239419"/>
            <a:ext cx="0" cy="1345950"/>
          </a:xfrm>
          <a:prstGeom prst="straightConnector1">
            <a:avLst/>
          </a:prstGeom>
          <a:noFill/>
          <a:ln w="25400" cap="flat" cmpd="sng">
            <a:solidFill>
              <a:srgbClr val="FF932B"/>
            </a:solidFill>
            <a:prstDash val="solid"/>
            <a:round/>
            <a:headEnd type="none" w="sm" len="sm"/>
            <a:tailEnd type="none" w="sm" len="sm"/>
          </a:ln>
        </p:spPr>
      </p:cxnSp>
      <p:cxnSp>
        <p:nvCxnSpPr>
          <p:cNvPr id="583" name="Google Shape;583;p44"/>
          <p:cNvCxnSpPr>
            <a:stCxn id="584" idx="4"/>
            <a:endCxn id="581" idx="2"/>
          </p:cNvCxnSpPr>
          <p:nvPr/>
        </p:nvCxnSpPr>
        <p:spPr>
          <a:xfrm>
            <a:off x="3411894" y="3300164"/>
            <a:ext cx="17100" cy="1363800"/>
          </a:xfrm>
          <a:prstGeom prst="straightConnector1">
            <a:avLst/>
          </a:prstGeom>
          <a:noFill/>
          <a:ln w="25400" cap="flat" cmpd="sng">
            <a:solidFill>
              <a:srgbClr val="FF932B"/>
            </a:solidFill>
            <a:prstDash val="solid"/>
            <a:round/>
            <a:headEnd type="none" w="sm" len="sm"/>
            <a:tailEnd type="none" w="sm" len="sm"/>
          </a:ln>
        </p:spPr>
      </p:cxnSp>
      <p:cxnSp>
        <p:nvCxnSpPr>
          <p:cNvPr id="585" name="Google Shape;585;p44"/>
          <p:cNvCxnSpPr/>
          <p:nvPr/>
        </p:nvCxnSpPr>
        <p:spPr>
          <a:xfrm>
            <a:off x="127235" y="2441666"/>
            <a:ext cx="1928475" cy="0"/>
          </a:xfrm>
          <a:prstGeom prst="straightConnector1">
            <a:avLst/>
          </a:prstGeom>
          <a:noFill/>
          <a:ln w="25400" cap="flat" cmpd="sng">
            <a:solidFill>
              <a:srgbClr val="FF932B"/>
            </a:solidFill>
            <a:prstDash val="solid"/>
            <a:round/>
            <a:headEnd type="none" w="sm" len="sm"/>
            <a:tailEnd type="none" w="sm" len="sm"/>
          </a:ln>
        </p:spPr>
      </p:cxnSp>
      <p:cxnSp>
        <p:nvCxnSpPr>
          <p:cNvPr id="586" name="Google Shape;586;p44"/>
          <p:cNvCxnSpPr/>
          <p:nvPr/>
        </p:nvCxnSpPr>
        <p:spPr>
          <a:xfrm>
            <a:off x="4769897" y="2412674"/>
            <a:ext cx="1960875" cy="0"/>
          </a:xfrm>
          <a:prstGeom prst="straightConnector1">
            <a:avLst/>
          </a:prstGeom>
          <a:noFill/>
          <a:ln w="25400" cap="flat" cmpd="sng">
            <a:solidFill>
              <a:srgbClr val="FF932B"/>
            </a:solidFill>
            <a:prstDash val="solid"/>
            <a:round/>
            <a:headEnd type="none" w="sm" len="sm"/>
            <a:tailEnd type="none" w="sm" len="sm"/>
          </a:ln>
        </p:spPr>
      </p:cxnSp>
      <p:sp>
        <p:nvSpPr>
          <p:cNvPr id="584" name="Google Shape;584;p44"/>
          <p:cNvSpPr/>
          <p:nvPr/>
        </p:nvSpPr>
        <p:spPr>
          <a:xfrm>
            <a:off x="2054694" y="1583414"/>
            <a:ext cx="2714400" cy="171675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5"/>
          <p:cNvSpPr/>
          <p:nvPr/>
        </p:nvSpPr>
        <p:spPr>
          <a:xfrm>
            <a:off x="374072" y="1036493"/>
            <a:ext cx="6140925" cy="3265425"/>
          </a:xfrm>
          <a:prstGeom prst="rect">
            <a:avLst/>
          </a:prstGeom>
          <a:noFill/>
          <a:ln w="25400" cap="flat" cmpd="sng">
            <a:solidFill>
              <a:schemeClr val="dk1"/>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cxnSp>
        <p:nvCxnSpPr>
          <p:cNvPr id="593" name="Google Shape;593;p45"/>
          <p:cNvCxnSpPr/>
          <p:nvPr/>
        </p:nvCxnSpPr>
        <p:spPr>
          <a:xfrm>
            <a:off x="3455138" y="1036493"/>
            <a:ext cx="0" cy="991800"/>
          </a:xfrm>
          <a:prstGeom prst="straightConnector1">
            <a:avLst/>
          </a:prstGeom>
          <a:noFill/>
          <a:ln w="25400" cap="flat" cmpd="sng">
            <a:solidFill>
              <a:schemeClr val="dk1"/>
            </a:solidFill>
            <a:prstDash val="solid"/>
            <a:round/>
            <a:headEnd type="none" w="sm" len="sm"/>
            <a:tailEnd type="none" w="sm" len="sm"/>
          </a:ln>
        </p:spPr>
      </p:cxnSp>
      <p:cxnSp>
        <p:nvCxnSpPr>
          <p:cNvPr id="594" name="Google Shape;594;p45"/>
          <p:cNvCxnSpPr>
            <a:stCxn id="595" idx="4"/>
            <a:endCxn id="592" idx="2"/>
          </p:cNvCxnSpPr>
          <p:nvPr/>
        </p:nvCxnSpPr>
        <p:spPr>
          <a:xfrm>
            <a:off x="3428979" y="3293575"/>
            <a:ext cx="15600" cy="1008300"/>
          </a:xfrm>
          <a:prstGeom prst="straightConnector1">
            <a:avLst/>
          </a:prstGeom>
          <a:noFill/>
          <a:ln w="25400" cap="flat" cmpd="sng">
            <a:solidFill>
              <a:schemeClr val="dk1"/>
            </a:solidFill>
            <a:prstDash val="solid"/>
            <a:round/>
            <a:headEnd type="none" w="sm" len="sm"/>
            <a:tailEnd type="none" w="sm" len="sm"/>
          </a:ln>
        </p:spPr>
      </p:cxnSp>
      <p:cxnSp>
        <p:nvCxnSpPr>
          <p:cNvPr id="596" name="Google Shape;596;p45"/>
          <p:cNvCxnSpPr/>
          <p:nvPr/>
        </p:nvCxnSpPr>
        <p:spPr>
          <a:xfrm>
            <a:off x="374072" y="2661445"/>
            <a:ext cx="1792350" cy="0"/>
          </a:xfrm>
          <a:prstGeom prst="straightConnector1">
            <a:avLst/>
          </a:prstGeom>
          <a:noFill/>
          <a:ln w="25400" cap="flat" cmpd="sng">
            <a:solidFill>
              <a:schemeClr val="dk1"/>
            </a:solidFill>
            <a:prstDash val="solid"/>
            <a:round/>
            <a:headEnd type="none" w="sm" len="sm"/>
            <a:tailEnd type="none" w="sm" len="sm"/>
          </a:ln>
        </p:spPr>
      </p:cxnSp>
      <p:cxnSp>
        <p:nvCxnSpPr>
          <p:cNvPr id="597" name="Google Shape;597;p45"/>
          <p:cNvCxnSpPr/>
          <p:nvPr/>
        </p:nvCxnSpPr>
        <p:spPr>
          <a:xfrm>
            <a:off x="4691495" y="2640053"/>
            <a:ext cx="1823625" cy="0"/>
          </a:xfrm>
          <a:prstGeom prst="straightConnector1">
            <a:avLst/>
          </a:prstGeom>
          <a:noFill/>
          <a:ln w="25400" cap="flat" cmpd="sng">
            <a:solidFill>
              <a:schemeClr val="dk1"/>
            </a:solidFill>
            <a:prstDash val="solid"/>
            <a:round/>
            <a:headEnd type="none" w="sm" len="sm"/>
            <a:tailEnd type="none" w="sm" len="sm"/>
          </a:ln>
        </p:spPr>
      </p:cxnSp>
      <p:sp>
        <p:nvSpPr>
          <p:cNvPr id="595" name="Google Shape;595;p45"/>
          <p:cNvSpPr/>
          <p:nvPr/>
        </p:nvSpPr>
        <p:spPr>
          <a:xfrm>
            <a:off x="2166504" y="2028175"/>
            <a:ext cx="2524950" cy="12654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98" name="Google Shape;598;p45"/>
          <p:cNvSpPr txBox="1"/>
          <p:nvPr/>
        </p:nvSpPr>
        <p:spPr>
          <a:xfrm>
            <a:off x="2242451" y="2245285"/>
            <a:ext cx="2373000" cy="8313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475"/>
              <a:buFont typeface="Arial"/>
              <a:buNone/>
            </a:pPr>
            <a:r>
              <a:rPr lang="en-US" sz="2475" b="1">
                <a:latin typeface="Poppins"/>
                <a:ea typeface="Poppins"/>
                <a:cs typeface="Poppins"/>
                <a:sym typeface="Poppins"/>
              </a:rPr>
              <a:t>Atmospheric Pressure</a:t>
            </a:r>
            <a:endParaRPr sz="825" b="0" i="0" u="none" strike="noStrike" cap="none">
              <a:solidFill>
                <a:srgbClr val="000000"/>
              </a:solidFill>
              <a:latin typeface="Arial"/>
              <a:ea typeface="Arial"/>
              <a:cs typeface="Arial"/>
              <a:sym typeface="Arial"/>
            </a:endParaRPr>
          </a:p>
        </p:txBody>
      </p:sp>
      <p:sp>
        <p:nvSpPr>
          <p:cNvPr id="599" name="Google Shape;599;p45"/>
          <p:cNvSpPr txBox="1"/>
          <p:nvPr/>
        </p:nvSpPr>
        <p:spPr>
          <a:xfrm>
            <a:off x="370772" y="1037528"/>
            <a:ext cx="859950"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Helvetica Neue Light"/>
                <a:ea typeface="Helvetica Neue Light"/>
                <a:cs typeface="Helvetica Neue Light"/>
                <a:sym typeface="Helvetica Neue Light"/>
              </a:rPr>
              <a:t>Definition</a:t>
            </a:r>
            <a:endParaRPr sz="1050" b="0" i="0" u="none" strike="noStrike" cap="none">
              <a:solidFill>
                <a:srgbClr val="000000"/>
              </a:solidFill>
              <a:latin typeface="Arial"/>
              <a:ea typeface="Arial"/>
              <a:cs typeface="Arial"/>
              <a:sym typeface="Arial"/>
            </a:endParaRPr>
          </a:p>
        </p:txBody>
      </p:sp>
      <p:sp>
        <p:nvSpPr>
          <p:cNvPr id="600" name="Google Shape;600;p45"/>
          <p:cNvSpPr txBox="1"/>
          <p:nvPr/>
        </p:nvSpPr>
        <p:spPr>
          <a:xfrm>
            <a:off x="374072" y="4049857"/>
            <a:ext cx="811800"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Helvetica Neue Light"/>
                <a:ea typeface="Helvetica Neue Light"/>
                <a:cs typeface="Helvetica Neue Light"/>
                <a:sym typeface="Helvetica Neue Light"/>
              </a:rPr>
              <a:t>Example</a:t>
            </a:r>
            <a:endParaRPr sz="1050" b="0" i="0" u="none" strike="noStrike" cap="none">
              <a:solidFill>
                <a:srgbClr val="000000"/>
              </a:solidFill>
              <a:latin typeface="Arial"/>
              <a:ea typeface="Arial"/>
              <a:cs typeface="Arial"/>
              <a:sym typeface="Arial"/>
            </a:endParaRPr>
          </a:p>
        </p:txBody>
      </p:sp>
      <p:sp>
        <p:nvSpPr>
          <p:cNvPr id="601" name="Google Shape;601;p45"/>
          <p:cNvSpPr txBox="1"/>
          <p:nvPr/>
        </p:nvSpPr>
        <p:spPr>
          <a:xfrm>
            <a:off x="5837992" y="1023574"/>
            <a:ext cx="677025"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Helvetica Neue Light"/>
                <a:ea typeface="Helvetica Neue Light"/>
                <a:cs typeface="Helvetica Neue Light"/>
                <a:sym typeface="Helvetica Neue Light"/>
              </a:rPr>
              <a:t>Picture</a:t>
            </a:r>
            <a:endParaRPr sz="1050" b="0" i="0" u="none" strike="noStrike" cap="none">
              <a:solidFill>
                <a:srgbClr val="000000"/>
              </a:solidFill>
              <a:latin typeface="Arial"/>
              <a:ea typeface="Arial"/>
              <a:cs typeface="Arial"/>
              <a:sym typeface="Arial"/>
            </a:endParaRPr>
          </a:p>
        </p:txBody>
      </p:sp>
      <p:sp>
        <p:nvSpPr>
          <p:cNvPr id="602" name="Google Shape;602;p45"/>
          <p:cNvSpPr txBox="1"/>
          <p:nvPr/>
        </p:nvSpPr>
        <p:spPr>
          <a:xfrm>
            <a:off x="3507171" y="4055901"/>
            <a:ext cx="3028800" cy="234600"/>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Clr>
                <a:srgbClr val="000000"/>
              </a:buClr>
              <a:buSzPts val="1275"/>
              <a:buFont typeface="Arial"/>
              <a:buNone/>
            </a:pPr>
            <a:r>
              <a:rPr lang="en-US" sz="1075" b="0" i="0" u="none" strike="noStrike" cap="none">
                <a:solidFill>
                  <a:srgbClr val="000000"/>
                </a:solidFill>
                <a:latin typeface="Helvetica Neue Light"/>
                <a:ea typeface="Helvetica Neue Light"/>
                <a:cs typeface="Helvetica Neue Light"/>
                <a:sym typeface="Helvetica Neue Light"/>
              </a:rPr>
              <a:t>How does </a:t>
            </a:r>
            <a:r>
              <a:rPr lang="en-US" sz="1075">
                <a:latin typeface="Helvetica Neue Light"/>
                <a:ea typeface="Helvetica Neue Light"/>
                <a:cs typeface="Helvetica Neue Light"/>
                <a:sym typeface="Helvetica Neue Light"/>
              </a:rPr>
              <a:t>atmospheric pressure</a:t>
            </a:r>
            <a:r>
              <a:rPr lang="en-US" sz="1075" b="0" i="0" u="none" strike="noStrike" cap="none">
                <a:solidFill>
                  <a:srgbClr val="000000"/>
                </a:solidFill>
                <a:latin typeface="Helvetica Neue Light"/>
                <a:ea typeface="Helvetica Neue Light"/>
                <a:cs typeface="Helvetica Neue Light"/>
                <a:sym typeface="Helvetica Neue Light"/>
              </a:rPr>
              <a:t> impact my life?</a:t>
            </a:r>
            <a:endParaRPr sz="775"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46"/>
          <p:cNvSpPr txBox="1"/>
          <p:nvPr/>
        </p:nvSpPr>
        <p:spPr>
          <a:xfrm>
            <a:off x="479664" y="774782"/>
            <a:ext cx="5905500" cy="7620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250"/>
              <a:buFont typeface="Arial"/>
              <a:buNone/>
            </a:pPr>
            <a:r>
              <a:rPr lang="en-US" sz="2250" b="1" i="0" u="sng" strike="noStrike" cap="none">
                <a:solidFill>
                  <a:schemeClr val="dk1"/>
                </a:solidFill>
                <a:latin typeface="Calibri"/>
                <a:ea typeface="Calibri"/>
                <a:cs typeface="Calibri"/>
                <a:sym typeface="Calibri"/>
              </a:rPr>
              <a:t>Directions:</a:t>
            </a:r>
            <a:r>
              <a:rPr lang="en-US" sz="2250" b="1" i="0" u="none" strike="noStrike" cap="none">
                <a:solidFill>
                  <a:schemeClr val="dk1"/>
                </a:solidFill>
                <a:latin typeface="Calibri"/>
                <a:ea typeface="Calibri"/>
                <a:cs typeface="Calibri"/>
                <a:sym typeface="Calibri"/>
              </a:rPr>
              <a:t> </a:t>
            </a:r>
            <a:r>
              <a:rPr lang="en-US" sz="2250" b="0" i="0" u="none" strike="noStrike" cap="none">
                <a:solidFill>
                  <a:schemeClr val="dk1"/>
                </a:solidFill>
                <a:latin typeface="Calibri"/>
                <a:ea typeface="Calibri"/>
                <a:cs typeface="Calibri"/>
                <a:sym typeface="Calibri"/>
              </a:rPr>
              <a:t>Choose the correct </a:t>
            </a:r>
            <a:r>
              <a:rPr lang="en-US" sz="2250" b="0" i="1" u="none" strike="noStrike" cap="none">
                <a:solidFill>
                  <a:schemeClr val="dk1"/>
                </a:solidFill>
                <a:latin typeface="Calibri"/>
                <a:ea typeface="Calibri"/>
                <a:cs typeface="Calibri"/>
                <a:sym typeface="Calibri"/>
              </a:rPr>
              <a:t>picture</a:t>
            </a:r>
            <a:r>
              <a:rPr lang="en-US" sz="2250" b="0" i="0" u="none" strike="noStrike" cap="none">
                <a:solidFill>
                  <a:schemeClr val="dk1"/>
                </a:solidFill>
                <a:latin typeface="Calibri"/>
                <a:ea typeface="Calibri"/>
                <a:cs typeface="Calibri"/>
                <a:sym typeface="Calibri"/>
              </a:rPr>
              <a:t> of </a:t>
            </a:r>
            <a:r>
              <a:rPr lang="en-US" sz="2250" b="1">
                <a:solidFill>
                  <a:schemeClr val="dk1"/>
                </a:solidFill>
                <a:latin typeface="Calibri"/>
                <a:ea typeface="Calibri"/>
                <a:cs typeface="Calibri"/>
                <a:sym typeface="Calibri"/>
              </a:rPr>
              <a:t>atmospheric pressure</a:t>
            </a:r>
            <a:r>
              <a:rPr lang="en-US" sz="2250" b="1" i="0" u="none" strike="noStrike" cap="none">
                <a:solidFill>
                  <a:schemeClr val="dk1"/>
                </a:solidFill>
                <a:latin typeface="Calibri"/>
                <a:ea typeface="Calibri"/>
                <a:cs typeface="Calibri"/>
                <a:sym typeface="Calibri"/>
              </a:rPr>
              <a:t> </a:t>
            </a:r>
            <a:r>
              <a:rPr lang="en-US" sz="2250" b="0" i="0" u="none" strike="noStrike" cap="none">
                <a:solidFill>
                  <a:schemeClr val="dk1"/>
                </a:solidFill>
                <a:latin typeface="Calibri"/>
                <a:ea typeface="Calibri"/>
                <a:cs typeface="Calibri"/>
                <a:sym typeface="Calibri"/>
              </a:rPr>
              <a:t>from the choices below. </a:t>
            </a:r>
            <a:endParaRPr sz="1050" b="0" i="0" u="none" strike="noStrike" cap="none">
              <a:solidFill>
                <a:srgbClr val="000000"/>
              </a:solidFill>
              <a:latin typeface="Arial"/>
              <a:ea typeface="Arial"/>
              <a:cs typeface="Arial"/>
              <a:sym typeface="Arial"/>
            </a:endParaRPr>
          </a:p>
        </p:txBody>
      </p:sp>
      <p:sp>
        <p:nvSpPr>
          <p:cNvPr id="609" name="Google Shape;609;p46"/>
          <p:cNvSpPr txBox="1"/>
          <p:nvPr/>
        </p:nvSpPr>
        <p:spPr>
          <a:xfrm>
            <a:off x="294998" y="1437619"/>
            <a:ext cx="369225" cy="4847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A</a:t>
            </a:r>
            <a:endParaRPr sz="1050" b="0" i="0" u="none" strike="noStrike" cap="none">
              <a:solidFill>
                <a:srgbClr val="000000"/>
              </a:solidFill>
              <a:latin typeface="Arial"/>
              <a:ea typeface="Arial"/>
              <a:cs typeface="Arial"/>
              <a:sym typeface="Arial"/>
            </a:endParaRPr>
          </a:p>
        </p:txBody>
      </p:sp>
      <p:sp>
        <p:nvSpPr>
          <p:cNvPr id="610" name="Google Shape;610;p46"/>
          <p:cNvSpPr txBox="1"/>
          <p:nvPr/>
        </p:nvSpPr>
        <p:spPr>
          <a:xfrm>
            <a:off x="3758453" y="1428562"/>
            <a:ext cx="369225" cy="4847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B</a:t>
            </a:r>
            <a:endParaRPr sz="1050" b="0" i="0" u="none" strike="noStrike" cap="none">
              <a:solidFill>
                <a:srgbClr val="000000"/>
              </a:solidFill>
              <a:latin typeface="Arial"/>
              <a:ea typeface="Arial"/>
              <a:cs typeface="Arial"/>
              <a:sym typeface="Arial"/>
            </a:endParaRPr>
          </a:p>
        </p:txBody>
      </p:sp>
      <p:sp>
        <p:nvSpPr>
          <p:cNvPr id="611" name="Google Shape;611;p46"/>
          <p:cNvSpPr txBox="1"/>
          <p:nvPr/>
        </p:nvSpPr>
        <p:spPr>
          <a:xfrm>
            <a:off x="285330" y="3285029"/>
            <a:ext cx="3885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C</a:t>
            </a:r>
            <a:endParaRPr sz="1050" b="0" i="0" u="none" strike="noStrike" cap="none">
              <a:solidFill>
                <a:srgbClr val="000000"/>
              </a:solidFill>
              <a:latin typeface="Arial"/>
              <a:ea typeface="Arial"/>
              <a:cs typeface="Arial"/>
              <a:sym typeface="Arial"/>
            </a:endParaRPr>
          </a:p>
        </p:txBody>
      </p:sp>
      <p:sp>
        <p:nvSpPr>
          <p:cNvPr id="612" name="Google Shape;612;p46"/>
          <p:cNvSpPr txBox="1"/>
          <p:nvPr/>
        </p:nvSpPr>
        <p:spPr>
          <a:xfrm>
            <a:off x="3748785" y="3285071"/>
            <a:ext cx="3885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D</a:t>
            </a:r>
            <a:endParaRPr sz="1050" b="0" i="0" u="none" strike="noStrike" cap="none">
              <a:solidFill>
                <a:srgbClr val="000000"/>
              </a:solidFill>
              <a:latin typeface="Arial"/>
              <a:ea typeface="Arial"/>
              <a:cs typeface="Arial"/>
              <a:sym typeface="Arial"/>
            </a:endParaRPr>
          </a:p>
        </p:txBody>
      </p:sp>
      <p:sp>
        <p:nvSpPr>
          <p:cNvPr id="613" name="Google Shape;613;p4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14" name="Google Shape;614;p4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15" name="Google Shape;615;p46"/>
          <p:cNvCxnSpPr>
            <a:stCxn id="616" idx="4"/>
            <a:endCxn id="61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17" name="Google Shape;617;p4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18" name="Google Shape;618;p4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16" name="Google Shape;616;p4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619" name="Google Shape;619;p46"/>
          <p:cNvPicPr preferRelativeResize="0"/>
          <p:nvPr/>
        </p:nvPicPr>
        <p:blipFill>
          <a:blip r:embed="rId3">
            <a:alphaModFix/>
          </a:blip>
          <a:stretch>
            <a:fillRect/>
          </a:stretch>
        </p:blipFill>
        <p:spPr>
          <a:xfrm>
            <a:off x="1045275" y="1585123"/>
            <a:ext cx="1995100" cy="1797500"/>
          </a:xfrm>
          <a:prstGeom prst="rect">
            <a:avLst/>
          </a:prstGeom>
          <a:noFill/>
          <a:ln>
            <a:noFill/>
          </a:ln>
        </p:spPr>
      </p:pic>
      <p:pic>
        <p:nvPicPr>
          <p:cNvPr id="620" name="Google Shape;620;p46"/>
          <p:cNvPicPr preferRelativeResize="0"/>
          <p:nvPr/>
        </p:nvPicPr>
        <p:blipFill>
          <a:blip r:embed="rId4">
            <a:alphaModFix/>
          </a:blip>
          <a:stretch>
            <a:fillRect/>
          </a:stretch>
        </p:blipFill>
        <p:spPr>
          <a:xfrm>
            <a:off x="1305087" y="3589000"/>
            <a:ext cx="1475475" cy="1475475"/>
          </a:xfrm>
          <a:prstGeom prst="rect">
            <a:avLst/>
          </a:prstGeom>
          <a:noFill/>
          <a:ln>
            <a:noFill/>
          </a:ln>
        </p:spPr>
      </p:pic>
      <p:pic>
        <p:nvPicPr>
          <p:cNvPr id="621" name="Google Shape;621;p46"/>
          <p:cNvPicPr preferRelativeResize="0"/>
          <p:nvPr/>
        </p:nvPicPr>
        <p:blipFill>
          <a:blip r:embed="rId5">
            <a:alphaModFix/>
          </a:blip>
          <a:stretch>
            <a:fillRect/>
          </a:stretch>
        </p:blipFill>
        <p:spPr>
          <a:xfrm>
            <a:off x="4127675" y="3504326"/>
            <a:ext cx="2499524" cy="1560150"/>
          </a:xfrm>
          <a:prstGeom prst="rect">
            <a:avLst/>
          </a:prstGeom>
          <a:noFill/>
          <a:ln>
            <a:noFill/>
          </a:ln>
        </p:spPr>
      </p:pic>
      <p:pic>
        <p:nvPicPr>
          <p:cNvPr id="622" name="Google Shape;622;p46"/>
          <p:cNvPicPr preferRelativeResize="0"/>
          <p:nvPr/>
        </p:nvPicPr>
        <p:blipFill>
          <a:blip r:embed="rId6">
            <a:alphaModFix/>
          </a:blip>
          <a:stretch>
            <a:fillRect/>
          </a:stretch>
        </p:blipFill>
        <p:spPr>
          <a:xfrm>
            <a:off x="4664846" y="1680196"/>
            <a:ext cx="1425175" cy="1425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2bc827f6790_0_114"/>
          <p:cNvSpPr txBox="1"/>
          <p:nvPr/>
        </p:nvSpPr>
        <p:spPr>
          <a:xfrm>
            <a:off x="479664" y="774782"/>
            <a:ext cx="5905500" cy="7620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250"/>
              <a:buFont typeface="Arial"/>
              <a:buNone/>
            </a:pPr>
            <a:r>
              <a:rPr lang="en-US" sz="2250" b="1" i="0" u="sng" strike="noStrike" cap="none">
                <a:solidFill>
                  <a:schemeClr val="dk1"/>
                </a:solidFill>
                <a:latin typeface="Calibri"/>
                <a:ea typeface="Calibri"/>
                <a:cs typeface="Calibri"/>
                <a:sym typeface="Calibri"/>
              </a:rPr>
              <a:t>Directions:</a:t>
            </a:r>
            <a:r>
              <a:rPr lang="en-US" sz="2250" b="1" i="0" u="none" strike="noStrike" cap="none">
                <a:solidFill>
                  <a:schemeClr val="dk1"/>
                </a:solidFill>
                <a:latin typeface="Calibri"/>
                <a:ea typeface="Calibri"/>
                <a:cs typeface="Calibri"/>
                <a:sym typeface="Calibri"/>
              </a:rPr>
              <a:t> </a:t>
            </a:r>
            <a:r>
              <a:rPr lang="en-US" sz="2250" b="0" i="0" u="none" strike="noStrike" cap="none">
                <a:solidFill>
                  <a:schemeClr val="dk1"/>
                </a:solidFill>
                <a:latin typeface="Calibri"/>
                <a:ea typeface="Calibri"/>
                <a:cs typeface="Calibri"/>
                <a:sym typeface="Calibri"/>
              </a:rPr>
              <a:t>Choose the correct </a:t>
            </a:r>
            <a:r>
              <a:rPr lang="en-US" sz="2250" b="0" i="1" u="none" strike="noStrike" cap="none">
                <a:solidFill>
                  <a:schemeClr val="dk1"/>
                </a:solidFill>
                <a:latin typeface="Calibri"/>
                <a:ea typeface="Calibri"/>
                <a:cs typeface="Calibri"/>
                <a:sym typeface="Calibri"/>
              </a:rPr>
              <a:t>picture</a:t>
            </a:r>
            <a:r>
              <a:rPr lang="en-US" sz="2250" b="0" i="0" u="none" strike="noStrike" cap="none">
                <a:solidFill>
                  <a:schemeClr val="dk1"/>
                </a:solidFill>
                <a:latin typeface="Calibri"/>
                <a:ea typeface="Calibri"/>
                <a:cs typeface="Calibri"/>
                <a:sym typeface="Calibri"/>
              </a:rPr>
              <a:t> of </a:t>
            </a:r>
            <a:r>
              <a:rPr lang="en-US" sz="2250" b="1">
                <a:solidFill>
                  <a:schemeClr val="dk1"/>
                </a:solidFill>
                <a:latin typeface="Calibri"/>
                <a:ea typeface="Calibri"/>
                <a:cs typeface="Calibri"/>
                <a:sym typeface="Calibri"/>
              </a:rPr>
              <a:t>atmospheric pressure</a:t>
            </a:r>
            <a:r>
              <a:rPr lang="en-US" sz="2250" b="1" i="0" u="none" strike="noStrike" cap="none">
                <a:solidFill>
                  <a:schemeClr val="dk1"/>
                </a:solidFill>
                <a:latin typeface="Calibri"/>
                <a:ea typeface="Calibri"/>
                <a:cs typeface="Calibri"/>
                <a:sym typeface="Calibri"/>
              </a:rPr>
              <a:t> </a:t>
            </a:r>
            <a:r>
              <a:rPr lang="en-US" sz="2250" b="0" i="0" u="none" strike="noStrike" cap="none">
                <a:solidFill>
                  <a:schemeClr val="dk1"/>
                </a:solidFill>
                <a:latin typeface="Calibri"/>
                <a:ea typeface="Calibri"/>
                <a:cs typeface="Calibri"/>
                <a:sym typeface="Calibri"/>
              </a:rPr>
              <a:t>from the choices below. </a:t>
            </a:r>
            <a:endParaRPr sz="1050" b="0" i="0" u="none" strike="noStrike" cap="none">
              <a:solidFill>
                <a:srgbClr val="000000"/>
              </a:solidFill>
              <a:latin typeface="Arial"/>
              <a:ea typeface="Arial"/>
              <a:cs typeface="Arial"/>
              <a:sym typeface="Arial"/>
            </a:endParaRPr>
          </a:p>
        </p:txBody>
      </p:sp>
      <p:sp>
        <p:nvSpPr>
          <p:cNvPr id="629" name="Google Shape;629;g2bc827f6790_0_114"/>
          <p:cNvSpPr txBox="1"/>
          <p:nvPr/>
        </p:nvSpPr>
        <p:spPr>
          <a:xfrm>
            <a:off x="294998" y="1437619"/>
            <a:ext cx="3693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A</a:t>
            </a:r>
            <a:endParaRPr sz="1050" b="0" i="0" u="none" strike="noStrike" cap="none">
              <a:solidFill>
                <a:srgbClr val="000000"/>
              </a:solidFill>
              <a:latin typeface="Arial"/>
              <a:ea typeface="Arial"/>
              <a:cs typeface="Arial"/>
              <a:sym typeface="Arial"/>
            </a:endParaRPr>
          </a:p>
        </p:txBody>
      </p:sp>
      <p:sp>
        <p:nvSpPr>
          <p:cNvPr id="630" name="Google Shape;630;g2bc827f6790_0_114"/>
          <p:cNvSpPr txBox="1"/>
          <p:nvPr/>
        </p:nvSpPr>
        <p:spPr>
          <a:xfrm>
            <a:off x="3758453" y="1428562"/>
            <a:ext cx="3693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B</a:t>
            </a:r>
            <a:endParaRPr sz="1050" b="0" i="0" u="none" strike="noStrike" cap="none">
              <a:solidFill>
                <a:srgbClr val="000000"/>
              </a:solidFill>
              <a:latin typeface="Arial"/>
              <a:ea typeface="Arial"/>
              <a:cs typeface="Arial"/>
              <a:sym typeface="Arial"/>
            </a:endParaRPr>
          </a:p>
        </p:txBody>
      </p:sp>
      <p:sp>
        <p:nvSpPr>
          <p:cNvPr id="631" name="Google Shape;631;g2bc827f6790_0_114"/>
          <p:cNvSpPr txBox="1"/>
          <p:nvPr/>
        </p:nvSpPr>
        <p:spPr>
          <a:xfrm>
            <a:off x="285330" y="3285029"/>
            <a:ext cx="3885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C</a:t>
            </a:r>
            <a:endParaRPr sz="1050" b="0" i="0" u="none" strike="noStrike" cap="none">
              <a:solidFill>
                <a:srgbClr val="000000"/>
              </a:solidFill>
              <a:latin typeface="Arial"/>
              <a:ea typeface="Arial"/>
              <a:cs typeface="Arial"/>
              <a:sym typeface="Arial"/>
            </a:endParaRPr>
          </a:p>
        </p:txBody>
      </p:sp>
      <p:sp>
        <p:nvSpPr>
          <p:cNvPr id="632" name="Google Shape;632;g2bc827f6790_0_114"/>
          <p:cNvSpPr txBox="1"/>
          <p:nvPr/>
        </p:nvSpPr>
        <p:spPr>
          <a:xfrm>
            <a:off x="3748785" y="3285071"/>
            <a:ext cx="3885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D</a:t>
            </a:r>
            <a:endParaRPr sz="1050" b="0" i="0" u="none" strike="noStrike" cap="none">
              <a:solidFill>
                <a:srgbClr val="000000"/>
              </a:solidFill>
              <a:latin typeface="Arial"/>
              <a:ea typeface="Arial"/>
              <a:cs typeface="Arial"/>
              <a:sym typeface="Arial"/>
            </a:endParaRPr>
          </a:p>
        </p:txBody>
      </p:sp>
      <p:sp>
        <p:nvSpPr>
          <p:cNvPr id="633" name="Google Shape;633;g2bc827f6790_0_114"/>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34" name="Google Shape;634;g2bc827f6790_0_114"/>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35" name="Google Shape;635;g2bc827f6790_0_114"/>
          <p:cNvCxnSpPr>
            <a:stCxn id="636" idx="4"/>
            <a:endCxn id="63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37" name="Google Shape;637;g2bc827f6790_0_114"/>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38" name="Google Shape;638;g2bc827f6790_0_114"/>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36" name="Google Shape;636;g2bc827f6790_0_114"/>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639" name="Google Shape;639;g2bc827f6790_0_114"/>
          <p:cNvPicPr preferRelativeResize="0"/>
          <p:nvPr/>
        </p:nvPicPr>
        <p:blipFill>
          <a:blip r:embed="rId3">
            <a:alphaModFix/>
          </a:blip>
          <a:stretch>
            <a:fillRect/>
          </a:stretch>
        </p:blipFill>
        <p:spPr>
          <a:xfrm>
            <a:off x="1045275" y="1585123"/>
            <a:ext cx="1995100" cy="1797500"/>
          </a:xfrm>
          <a:prstGeom prst="rect">
            <a:avLst/>
          </a:prstGeom>
          <a:noFill/>
          <a:ln>
            <a:noFill/>
          </a:ln>
        </p:spPr>
      </p:pic>
      <p:pic>
        <p:nvPicPr>
          <p:cNvPr id="640" name="Google Shape;640;g2bc827f6790_0_114"/>
          <p:cNvPicPr preferRelativeResize="0"/>
          <p:nvPr/>
        </p:nvPicPr>
        <p:blipFill>
          <a:blip r:embed="rId4">
            <a:alphaModFix/>
          </a:blip>
          <a:stretch>
            <a:fillRect/>
          </a:stretch>
        </p:blipFill>
        <p:spPr>
          <a:xfrm>
            <a:off x="1305087" y="3589000"/>
            <a:ext cx="1475475" cy="1475475"/>
          </a:xfrm>
          <a:prstGeom prst="rect">
            <a:avLst/>
          </a:prstGeom>
          <a:noFill/>
          <a:ln>
            <a:noFill/>
          </a:ln>
        </p:spPr>
      </p:pic>
      <p:pic>
        <p:nvPicPr>
          <p:cNvPr id="641" name="Google Shape;641;g2bc827f6790_0_114"/>
          <p:cNvPicPr preferRelativeResize="0"/>
          <p:nvPr/>
        </p:nvPicPr>
        <p:blipFill>
          <a:blip r:embed="rId5">
            <a:alphaModFix/>
          </a:blip>
          <a:stretch>
            <a:fillRect/>
          </a:stretch>
        </p:blipFill>
        <p:spPr>
          <a:xfrm>
            <a:off x="4127675" y="3504326"/>
            <a:ext cx="2499524" cy="1560150"/>
          </a:xfrm>
          <a:prstGeom prst="rect">
            <a:avLst/>
          </a:prstGeom>
          <a:noFill/>
          <a:ln>
            <a:noFill/>
          </a:ln>
        </p:spPr>
      </p:pic>
      <p:pic>
        <p:nvPicPr>
          <p:cNvPr id="642" name="Google Shape;642;g2bc827f6790_0_114"/>
          <p:cNvPicPr preferRelativeResize="0"/>
          <p:nvPr/>
        </p:nvPicPr>
        <p:blipFill>
          <a:blip r:embed="rId6">
            <a:alphaModFix/>
          </a:blip>
          <a:stretch>
            <a:fillRect/>
          </a:stretch>
        </p:blipFill>
        <p:spPr>
          <a:xfrm>
            <a:off x="4664846" y="1680196"/>
            <a:ext cx="1425175" cy="1425200"/>
          </a:xfrm>
          <a:prstGeom prst="rect">
            <a:avLst/>
          </a:prstGeom>
          <a:noFill/>
          <a:ln>
            <a:noFill/>
          </a:ln>
        </p:spPr>
      </p:pic>
      <p:sp>
        <p:nvSpPr>
          <p:cNvPr id="643" name="Google Shape;643;g2bc827f6790_0_114"/>
          <p:cNvSpPr/>
          <p:nvPr/>
        </p:nvSpPr>
        <p:spPr>
          <a:xfrm>
            <a:off x="722125" y="1496727"/>
            <a:ext cx="2835300" cy="1974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p48"/>
          <p:cNvPicPr preferRelativeResize="0"/>
          <p:nvPr/>
        </p:nvPicPr>
        <p:blipFill>
          <a:blip r:embed="rId3">
            <a:alphaModFix/>
          </a:blip>
          <a:stretch>
            <a:fillRect/>
          </a:stretch>
        </p:blipFill>
        <p:spPr>
          <a:xfrm>
            <a:off x="4525775" y="1300500"/>
            <a:ext cx="1510554" cy="1360950"/>
          </a:xfrm>
          <a:prstGeom prst="rect">
            <a:avLst/>
          </a:prstGeom>
          <a:noFill/>
          <a:ln>
            <a:noFill/>
          </a:ln>
        </p:spPr>
      </p:pic>
      <p:sp>
        <p:nvSpPr>
          <p:cNvPr id="650" name="Google Shape;650;p48"/>
          <p:cNvSpPr/>
          <p:nvPr/>
        </p:nvSpPr>
        <p:spPr>
          <a:xfrm>
            <a:off x="358697" y="1028693"/>
            <a:ext cx="6141000" cy="3265500"/>
          </a:xfrm>
          <a:prstGeom prst="rect">
            <a:avLst/>
          </a:prstGeom>
          <a:noFill/>
          <a:ln w="25400" cap="flat" cmpd="sng">
            <a:solidFill>
              <a:schemeClr val="dk1"/>
            </a:solidFill>
            <a:prstDash val="solid"/>
            <a:round/>
            <a:headEnd type="none" w="sm" len="sm"/>
            <a:tailEnd type="none" w="sm" len="sm"/>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cxnSp>
        <p:nvCxnSpPr>
          <p:cNvPr id="651" name="Google Shape;651;p48"/>
          <p:cNvCxnSpPr/>
          <p:nvPr/>
        </p:nvCxnSpPr>
        <p:spPr>
          <a:xfrm>
            <a:off x="3455138" y="1036493"/>
            <a:ext cx="0" cy="991800"/>
          </a:xfrm>
          <a:prstGeom prst="straightConnector1">
            <a:avLst/>
          </a:prstGeom>
          <a:noFill/>
          <a:ln w="25400" cap="flat" cmpd="sng">
            <a:solidFill>
              <a:schemeClr val="dk1"/>
            </a:solidFill>
            <a:prstDash val="solid"/>
            <a:round/>
            <a:headEnd type="none" w="sm" len="sm"/>
            <a:tailEnd type="none" w="sm" len="sm"/>
          </a:ln>
        </p:spPr>
      </p:cxnSp>
      <p:cxnSp>
        <p:nvCxnSpPr>
          <p:cNvPr id="652" name="Google Shape;652;p48"/>
          <p:cNvCxnSpPr>
            <a:stCxn id="653" idx="4"/>
            <a:endCxn id="650" idx="2"/>
          </p:cNvCxnSpPr>
          <p:nvPr/>
        </p:nvCxnSpPr>
        <p:spPr>
          <a:xfrm>
            <a:off x="3429054" y="3293575"/>
            <a:ext cx="0" cy="1000500"/>
          </a:xfrm>
          <a:prstGeom prst="straightConnector1">
            <a:avLst/>
          </a:prstGeom>
          <a:noFill/>
          <a:ln w="25400" cap="flat" cmpd="sng">
            <a:solidFill>
              <a:schemeClr val="dk1"/>
            </a:solidFill>
            <a:prstDash val="solid"/>
            <a:round/>
            <a:headEnd type="none" w="sm" len="sm"/>
            <a:tailEnd type="none" w="sm" len="sm"/>
          </a:ln>
        </p:spPr>
      </p:cxnSp>
      <p:cxnSp>
        <p:nvCxnSpPr>
          <p:cNvPr id="654" name="Google Shape;654;p48"/>
          <p:cNvCxnSpPr/>
          <p:nvPr/>
        </p:nvCxnSpPr>
        <p:spPr>
          <a:xfrm>
            <a:off x="374072" y="2661445"/>
            <a:ext cx="1792500" cy="0"/>
          </a:xfrm>
          <a:prstGeom prst="straightConnector1">
            <a:avLst/>
          </a:prstGeom>
          <a:noFill/>
          <a:ln w="25400" cap="flat" cmpd="sng">
            <a:solidFill>
              <a:schemeClr val="dk1"/>
            </a:solidFill>
            <a:prstDash val="solid"/>
            <a:round/>
            <a:headEnd type="none" w="sm" len="sm"/>
            <a:tailEnd type="none" w="sm" len="sm"/>
          </a:ln>
        </p:spPr>
      </p:cxnSp>
      <p:cxnSp>
        <p:nvCxnSpPr>
          <p:cNvPr id="655" name="Google Shape;655;p48"/>
          <p:cNvCxnSpPr/>
          <p:nvPr/>
        </p:nvCxnSpPr>
        <p:spPr>
          <a:xfrm>
            <a:off x="4691495" y="2640053"/>
            <a:ext cx="1823700" cy="0"/>
          </a:xfrm>
          <a:prstGeom prst="straightConnector1">
            <a:avLst/>
          </a:prstGeom>
          <a:noFill/>
          <a:ln w="25400" cap="flat" cmpd="sng">
            <a:solidFill>
              <a:schemeClr val="dk1"/>
            </a:solidFill>
            <a:prstDash val="solid"/>
            <a:round/>
            <a:headEnd type="none" w="sm" len="sm"/>
            <a:tailEnd type="none" w="sm" len="sm"/>
          </a:ln>
        </p:spPr>
      </p:cxnSp>
      <p:sp>
        <p:nvSpPr>
          <p:cNvPr id="653" name="Google Shape;653;p48"/>
          <p:cNvSpPr/>
          <p:nvPr/>
        </p:nvSpPr>
        <p:spPr>
          <a:xfrm>
            <a:off x="2166504" y="2028175"/>
            <a:ext cx="2525100" cy="12654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656" name="Google Shape;656;p48"/>
          <p:cNvSpPr txBox="1"/>
          <p:nvPr/>
        </p:nvSpPr>
        <p:spPr>
          <a:xfrm>
            <a:off x="2242538" y="2245285"/>
            <a:ext cx="2373000" cy="8313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475"/>
              <a:buFont typeface="Arial"/>
              <a:buNone/>
            </a:pPr>
            <a:r>
              <a:rPr lang="en-US" sz="2475" b="1">
                <a:latin typeface="Poppins"/>
                <a:ea typeface="Poppins"/>
                <a:cs typeface="Poppins"/>
                <a:sym typeface="Poppins"/>
              </a:rPr>
              <a:t>Atmospheric Pressure</a:t>
            </a:r>
            <a:endParaRPr sz="825" b="0" i="0" u="none" strike="noStrike" cap="none">
              <a:solidFill>
                <a:srgbClr val="000000"/>
              </a:solidFill>
              <a:latin typeface="Arial"/>
              <a:ea typeface="Arial"/>
              <a:cs typeface="Arial"/>
              <a:sym typeface="Arial"/>
            </a:endParaRPr>
          </a:p>
        </p:txBody>
      </p:sp>
      <p:sp>
        <p:nvSpPr>
          <p:cNvPr id="657" name="Google Shape;657;p48"/>
          <p:cNvSpPr txBox="1"/>
          <p:nvPr/>
        </p:nvSpPr>
        <p:spPr>
          <a:xfrm>
            <a:off x="370772" y="1037528"/>
            <a:ext cx="860100" cy="2769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Helvetica Neue Light"/>
                <a:ea typeface="Helvetica Neue Light"/>
                <a:cs typeface="Helvetica Neue Light"/>
                <a:sym typeface="Helvetica Neue Light"/>
              </a:rPr>
              <a:t>Definition</a:t>
            </a:r>
            <a:endParaRPr sz="1050" b="0" i="0" u="none" strike="noStrike" cap="none">
              <a:solidFill>
                <a:srgbClr val="000000"/>
              </a:solidFill>
              <a:latin typeface="Arial"/>
              <a:ea typeface="Arial"/>
              <a:cs typeface="Arial"/>
              <a:sym typeface="Arial"/>
            </a:endParaRPr>
          </a:p>
        </p:txBody>
      </p:sp>
      <p:sp>
        <p:nvSpPr>
          <p:cNvPr id="658" name="Google Shape;658;p48"/>
          <p:cNvSpPr txBox="1"/>
          <p:nvPr/>
        </p:nvSpPr>
        <p:spPr>
          <a:xfrm>
            <a:off x="374072" y="4049857"/>
            <a:ext cx="811800" cy="2769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Helvetica Neue Light"/>
                <a:ea typeface="Helvetica Neue Light"/>
                <a:cs typeface="Helvetica Neue Light"/>
                <a:sym typeface="Helvetica Neue Light"/>
              </a:rPr>
              <a:t>Example</a:t>
            </a:r>
            <a:endParaRPr sz="1050" b="0" i="0" u="none" strike="noStrike" cap="none">
              <a:solidFill>
                <a:srgbClr val="000000"/>
              </a:solidFill>
              <a:latin typeface="Arial"/>
              <a:ea typeface="Arial"/>
              <a:cs typeface="Arial"/>
              <a:sym typeface="Arial"/>
            </a:endParaRPr>
          </a:p>
        </p:txBody>
      </p:sp>
      <p:sp>
        <p:nvSpPr>
          <p:cNvPr id="659" name="Google Shape;659;p48"/>
          <p:cNvSpPr txBox="1"/>
          <p:nvPr/>
        </p:nvSpPr>
        <p:spPr>
          <a:xfrm>
            <a:off x="5838092" y="1023599"/>
            <a:ext cx="677100" cy="2769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Helvetica Neue Light"/>
                <a:ea typeface="Helvetica Neue Light"/>
                <a:cs typeface="Helvetica Neue Light"/>
                <a:sym typeface="Helvetica Neue Light"/>
              </a:rPr>
              <a:t>Picture</a:t>
            </a:r>
            <a:endParaRPr sz="1050" b="0" i="0" u="none" strike="noStrike" cap="none">
              <a:solidFill>
                <a:srgbClr val="000000"/>
              </a:solidFill>
              <a:latin typeface="Arial"/>
              <a:ea typeface="Arial"/>
              <a:cs typeface="Arial"/>
              <a:sym typeface="Arial"/>
            </a:endParaRPr>
          </a:p>
        </p:txBody>
      </p:sp>
      <p:sp>
        <p:nvSpPr>
          <p:cNvPr id="660" name="Google Shape;660;p48"/>
          <p:cNvSpPr txBox="1"/>
          <p:nvPr/>
        </p:nvSpPr>
        <p:spPr>
          <a:xfrm>
            <a:off x="3507171" y="4055901"/>
            <a:ext cx="3028800" cy="234600"/>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Clr>
                <a:srgbClr val="000000"/>
              </a:buClr>
              <a:buSzPts val="1275"/>
              <a:buFont typeface="Arial"/>
              <a:buNone/>
            </a:pPr>
            <a:r>
              <a:rPr lang="en-US" sz="1075" b="0" i="0" u="none" strike="noStrike" cap="none">
                <a:solidFill>
                  <a:srgbClr val="000000"/>
                </a:solidFill>
                <a:latin typeface="Helvetica Neue Light"/>
                <a:ea typeface="Helvetica Neue Light"/>
                <a:cs typeface="Helvetica Neue Light"/>
                <a:sym typeface="Helvetica Neue Light"/>
              </a:rPr>
              <a:t>How does </a:t>
            </a:r>
            <a:r>
              <a:rPr lang="en-US" sz="1075">
                <a:latin typeface="Helvetica Neue Light"/>
                <a:ea typeface="Helvetica Neue Light"/>
                <a:cs typeface="Helvetica Neue Light"/>
                <a:sym typeface="Helvetica Neue Light"/>
              </a:rPr>
              <a:t>atmospheric pressure</a:t>
            </a:r>
            <a:r>
              <a:rPr lang="en-US" sz="1075" b="0" i="0" u="none" strike="noStrike" cap="none">
                <a:solidFill>
                  <a:srgbClr val="000000"/>
                </a:solidFill>
                <a:latin typeface="Helvetica Neue Light"/>
                <a:ea typeface="Helvetica Neue Light"/>
                <a:cs typeface="Helvetica Neue Light"/>
                <a:sym typeface="Helvetica Neue Light"/>
              </a:rPr>
              <a:t> impact my life?</a:t>
            </a:r>
            <a:endParaRPr sz="775" b="0" i="0" u="none" strike="noStrike" cap="none">
              <a:solidFill>
                <a:srgbClr val="000000"/>
              </a:solidFill>
              <a:latin typeface="Arial"/>
              <a:ea typeface="Arial"/>
              <a:cs typeface="Arial"/>
              <a:sym typeface="Arial"/>
            </a:endParaRPr>
          </a:p>
        </p:txBody>
      </p:sp>
      <p:sp>
        <p:nvSpPr>
          <p:cNvPr id="661" name="Google Shape;661;p4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62" name="Google Shape;662;p4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63" name="Google Shape;663;p48"/>
          <p:cNvCxnSpPr>
            <a:stCxn id="664" idx="4"/>
            <a:endCxn id="66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65" name="Google Shape;665;p4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66" name="Google Shape;666;p4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64" name="Google Shape;664;p4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 descr="Rewind"/>
          <p:cNvSpPr/>
          <p:nvPr/>
        </p:nvSpPr>
        <p:spPr>
          <a:xfrm>
            <a:off x="1371600" y="685800"/>
            <a:ext cx="4114800" cy="349065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49"/>
          <p:cNvSpPr txBox="1"/>
          <p:nvPr/>
        </p:nvSpPr>
        <p:spPr>
          <a:xfrm>
            <a:off x="469993" y="334135"/>
            <a:ext cx="6157200" cy="7620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250"/>
              <a:buFont typeface="Arial"/>
              <a:buNone/>
            </a:pPr>
            <a:r>
              <a:rPr lang="en-US" sz="2250" b="1" i="0" u="sng" strike="noStrike" cap="none" dirty="0">
                <a:solidFill>
                  <a:schemeClr val="dk1"/>
                </a:solidFill>
                <a:latin typeface="Calibri"/>
                <a:ea typeface="Calibri"/>
                <a:cs typeface="Calibri"/>
                <a:sym typeface="Calibri"/>
              </a:rPr>
              <a:t>Directions:</a:t>
            </a:r>
            <a:r>
              <a:rPr lang="en-US" sz="2250" b="1" i="0" u="none" strike="noStrike" cap="none" dirty="0">
                <a:solidFill>
                  <a:schemeClr val="dk1"/>
                </a:solidFill>
                <a:latin typeface="Calibri"/>
                <a:ea typeface="Calibri"/>
                <a:cs typeface="Calibri"/>
                <a:sym typeface="Calibri"/>
              </a:rPr>
              <a:t> </a:t>
            </a:r>
            <a:r>
              <a:rPr lang="en-US" sz="2250" b="0" i="0" u="none" strike="noStrike" cap="none" dirty="0">
                <a:solidFill>
                  <a:schemeClr val="dk1"/>
                </a:solidFill>
                <a:latin typeface="Calibri"/>
                <a:ea typeface="Calibri"/>
                <a:cs typeface="Calibri"/>
                <a:sym typeface="Calibri"/>
              </a:rPr>
              <a:t>Choose the correct </a:t>
            </a:r>
            <a:r>
              <a:rPr lang="en-US" sz="2250" b="0" i="1" u="none" strike="noStrike" cap="none" dirty="0">
                <a:solidFill>
                  <a:schemeClr val="dk1"/>
                </a:solidFill>
                <a:latin typeface="Calibri"/>
                <a:ea typeface="Calibri"/>
                <a:cs typeface="Calibri"/>
                <a:sym typeface="Calibri"/>
              </a:rPr>
              <a:t>definition</a:t>
            </a:r>
            <a:r>
              <a:rPr lang="en-US" sz="2250" b="0" i="0" u="none" strike="noStrike" cap="none" dirty="0">
                <a:solidFill>
                  <a:schemeClr val="dk1"/>
                </a:solidFill>
                <a:latin typeface="Calibri"/>
                <a:ea typeface="Calibri"/>
                <a:cs typeface="Calibri"/>
                <a:sym typeface="Calibri"/>
              </a:rPr>
              <a:t> of </a:t>
            </a:r>
            <a:r>
              <a:rPr lang="en-US" sz="2250" b="1" dirty="0">
                <a:solidFill>
                  <a:schemeClr val="dk1"/>
                </a:solidFill>
                <a:latin typeface="Calibri"/>
                <a:ea typeface="Calibri"/>
                <a:cs typeface="Calibri"/>
                <a:sym typeface="Calibri"/>
              </a:rPr>
              <a:t>atmospheric pressure</a:t>
            </a:r>
            <a:r>
              <a:rPr lang="en-US" sz="2250" b="0" i="0" u="none" strike="noStrike" cap="none" dirty="0">
                <a:solidFill>
                  <a:schemeClr val="dk1"/>
                </a:solidFill>
                <a:latin typeface="Calibri"/>
                <a:ea typeface="Calibri"/>
                <a:cs typeface="Calibri"/>
                <a:sym typeface="Calibri"/>
              </a:rPr>
              <a:t> from the choices below. </a:t>
            </a:r>
            <a:endParaRPr sz="1050" b="0" i="0" u="none" strike="noStrike" cap="none" dirty="0">
              <a:solidFill>
                <a:srgbClr val="000000"/>
              </a:solidFill>
              <a:latin typeface="Arial"/>
              <a:ea typeface="Arial"/>
              <a:cs typeface="Arial"/>
              <a:sym typeface="Arial"/>
            </a:endParaRPr>
          </a:p>
        </p:txBody>
      </p:sp>
      <p:sp>
        <p:nvSpPr>
          <p:cNvPr id="673" name="Google Shape;673;p49"/>
          <p:cNvSpPr txBox="1"/>
          <p:nvPr/>
        </p:nvSpPr>
        <p:spPr>
          <a:xfrm>
            <a:off x="805149" y="3851956"/>
            <a:ext cx="5905575" cy="3462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rgbClr val="434343"/>
                </a:solidFill>
                <a:latin typeface="Helvetica Neue Light"/>
                <a:ea typeface="Helvetica Neue Light"/>
                <a:cs typeface="Helvetica Neue Light"/>
                <a:sym typeface="Helvetica Neue Light"/>
              </a:rPr>
              <a:t>The amount of water vapor present in the air.</a:t>
            </a:r>
            <a:endParaRPr sz="1050" b="0" i="0" u="none" strike="noStrike" cap="none">
              <a:solidFill>
                <a:srgbClr val="434343"/>
              </a:solidFill>
              <a:latin typeface="Arial"/>
              <a:ea typeface="Arial"/>
              <a:cs typeface="Arial"/>
              <a:sym typeface="Arial"/>
            </a:endParaRPr>
          </a:p>
        </p:txBody>
      </p:sp>
      <p:sp>
        <p:nvSpPr>
          <p:cNvPr id="674" name="Google Shape;674;p49"/>
          <p:cNvSpPr txBox="1"/>
          <p:nvPr/>
        </p:nvSpPr>
        <p:spPr>
          <a:xfrm>
            <a:off x="805200" y="3015112"/>
            <a:ext cx="5905500" cy="651000"/>
          </a:xfrm>
          <a:prstGeom prst="rect">
            <a:avLst/>
          </a:prstGeom>
          <a:noFill/>
          <a:ln>
            <a:noFill/>
          </a:ln>
        </p:spPr>
        <p:txBody>
          <a:bodyPr spcFirstLastPara="1" wrap="square" lIns="68550" tIns="34275" rIns="68550" bIns="34275" anchor="t" anchorCtr="0">
            <a:spAutoFit/>
          </a:bodyPr>
          <a:lstStyle/>
          <a:p>
            <a:pPr marL="0" lvl="0" indent="0" algn="l" rtl="0">
              <a:lnSpc>
                <a:spcPct val="110000"/>
              </a:lnSpc>
              <a:spcBef>
                <a:spcPts val="0"/>
              </a:spcBef>
              <a:spcAft>
                <a:spcPts val="0"/>
              </a:spcAft>
              <a:buClr>
                <a:schemeClr val="dk1"/>
              </a:buClr>
              <a:buSzPts val="1100"/>
              <a:buFont typeface="Arial"/>
              <a:buNone/>
            </a:pPr>
            <a:r>
              <a:rPr lang="en-US" sz="1800">
                <a:solidFill>
                  <a:srgbClr val="43464D"/>
                </a:solidFill>
                <a:latin typeface="Helvetica Neue Light"/>
                <a:ea typeface="Helvetica Neue Light"/>
                <a:cs typeface="Helvetica Neue Light"/>
                <a:sym typeface="Helvetica Neue Light"/>
              </a:rPr>
              <a:t>The weight of all the air in the atmosphere pushing down on Earth's surface.</a:t>
            </a:r>
            <a:endParaRPr sz="1800">
              <a:solidFill>
                <a:srgbClr val="43464D"/>
              </a:solidFill>
              <a:latin typeface="Helvetica Neue Light"/>
              <a:ea typeface="Helvetica Neue Light"/>
              <a:cs typeface="Helvetica Neue Light"/>
              <a:sym typeface="Helvetica Neue Light"/>
            </a:endParaRPr>
          </a:p>
        </p:txBody>
      </p:sp>
      <p:sp>
        <p:nvSpPr>
          <p:cNvPr id="675" name="Google Shape;675;p49"/>
          <p:cNvSpPr txBox="1"/>
          <p:nvPr/>
        </p:nvSpPr>
        <p:spPr>
          <a:xfrm>
            <a:off x="875163" y="1792123"/>
            <a:ext cx="5982750" cy="3462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676" name="Google Shape;676;p49"/>
          <p:cNvSpPr txBox="1"/>
          <p:nvPr/>
        </p:nvSpPr>
        <p:spPr>
          <a:xfrm>
            <a:off x="805149" y="1869194"/>
            <a:ext cx="5905500" cy="361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900">
                <a:solidFill>
                  <a:srgbClr val="43464D"/>
                </a:solidFill>
                <a:latin typeface="Helvetica Neue Light"/>
                <a:ea typeface="Helvetica Neue Light"/>
                <a:cs typeface="Helvetica Neue Light"/>
                <a:sym typeface="Helvetica Neue Light"/>
              </a:rPr>
              <a:t>The force of gravity pulling objects toward the ground.</a:t>
            </a:r>
            <a:endParaRPr sz="1900" b="0" i="0" u="none" strike="noStrike" cap="none">
              <a:solidFill>
                <a:srgbClr val="43464D"/>
              </a:solidFill>
              <a:latin typeface="Helvetica Neue Light"/>
              <a:ea typeface="Helvetica Neue Light"/>
              <a:cs typeface="Helvetica Neue Light"/>
              <a:sym typeface="Helvetica Neue Light"/>
            </a:endParaRPr>
          </a:p>
        </p:txBody>
      </p:sp>
      <p:sp>
        <p:nvSpPr>
          <p:cNvPr id="677" name="Google Shape;677;p49"/>
          <p:cNvSpPr txBox="1"/>
          <p:nvPr/>
        </p:nvSpPr>
        <p:spPr>
          <a:xfrm>
            <a:off x="285382" y="1792123"/>
            <a:ext cx="369225" cy="4847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A</a:t>
            </a:r>
            <a:endParaRPr sz="1050" b="0" i="0" u="none" strike="noStrike" cap="none">
              <a:solidFill>
                <a:srgbClr val="000000"/>
              </a:solidFill>
              <a:latin typeface="Arial"/>
              <a:ea typeface="Arial"/>
              <a:cs typeface="Arial"/>
              <a:sym typeface="Arial"/>
            </a:endParaRPr>
          </a:p>
        </p:txBody>
      </p:sp>
      <p:sp>
        <p:nvSpPr>
          <p:cNvPr id="678" name="Google Shape;678;p49"/>
          <p:cNvSpPr txBox="1"/>
          <p:nvPr/>
        </p:nvSpPr>
        <p:spPr>
          <a:xfrm>
            <a:off x="285381" y="2465036"/>
            <a:ext cx="369225" cy="4847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B</a:t>
            </a:r>
            <a:endParaRPr sz="1050" b="0" i="0" u="none" strike="noStrike" cap="none">
              <a:solidFill>
                <a:srgbClr val="000000"/>
              </a:solidFill>
              <a:latin typeface="Arial"/>
              <a:ea typeface="Arial"/>
              <a:cs typeface="Arial"/>
              <a:sym typeface="Arial"/>
            </a:endParaRPr>
          </a:p>
        </p:txBody>
      </p:sp>
      <p:sp>
        <p:nvSpPr>
          <p:cNvPr id="679" name="Google Shape;679;p49"/>
          <p:cNvSpPr txBox="1"/>
          <p:nvPr/>
        </p:nvSpPr>
        <p:spPr>
          <a:xfrm>
            <a:off x="294999" y="3095291"/>
            <a:ext cx="388575" cy="4847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C</a:t>
            </a:r>
            <a:endParaRPr sz="1050" b="0" i="0" u="none" strike="noStrike" cap="none">
              <a:solidFill>
                <a:srgbClr val="000000"/>
              </a:solidFill>
              <a:latin typeface="Arial"/>
              <a:ea typeface="Arial"/>
              <a:cs typeface="Arial"/>
              <a:sym typeface="Arial"/>
            </a:endParaRPr>
          </a:p>
        </p:txBody>
      </p:sp>
      <p:sp>
        <p:nvSpPr>
          <p:cNvPr id="680" name="Google Shape;680;p49"/>
          <p:cNvSpPr txBox="1"/>
          <p:nvPr/>
        </p:nvSpPr>
        <p:spPr>
          <a:xfrm>
            <a:off x="294998" y="3749697"/>
            <a:ext cx="388575" cy="4847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D</a:t>
            </a:r>
            <a:endParaRPr sz="1050" b="0" i="0" u="none" strike="noStrike" cap="none">
              <a:solidFill>
                <a:srgbClr val="000000"/>
              </a:solidFill>
              <a:latin typeface="Arial"/>
              <a:ea typeface="Arial"/>
              <a:cs typeface="Arial"/>
              <a:sym typeface="Arial"/>
            </a:endParaRPr>
          </a:p>
        </p:txBody>
      </p:sp>
      <p:sp>
        <p:nvSpPr>
          <p:cNvPr id="681" name="Google Shape;681;p49"/>
          <p:cNvSpPr txBox="1"/>
          <p:nvPr/>
        </p:nvSpPr>
        <p:spPr>
          <a:xfrm>
            <a:off x="805199" y="2531595"/>
            <a:ext cx="5905500" cy="3462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The distance between layers of the atmosphere.</a:t>
            </a: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682" name="Google Shape;682;p49"/>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83" name="Google Shape;683;p49"/>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84" name="Google Shape;684;p49"/>
          <p:cNvCxnSpPr>
            <a:stCxn id="685" idx="4"/>
            <a:endCxn id="68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86" name="Google Shape;686;p49"/>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87" name="Google Shape;687;p49"/>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85" name="Google Shape;685;p49"/>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4" name="Google Shape;694;g2bc827f6790_0_140"/>
          <p:cNvSpPr txBox="1"/>
          <p:nvPr/>
        </p:nvSpPr>
        <p:spPr>
          <a:xfrm>
            <a:off x="805149" y="3851956"/>
            <a:ext cx="5905500" cy="3462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rgbClr val="434343"/>
                </a:solidFill>
                <a:latin typeface="Helvetica Neue Light"/>
                <a:ea typeface="Helvetica Neue Light"/>
                <a:cs typeface="Helvetica Neue Light"/>
                <a:sym typeface="Helvetica Neue Light"/>
              </a:rPr>
              <a:t>The amount of water vapor present in the air.</a:t>
            </a:r>
            <a:endParaRPr sz="1050" b="0" i="0" u="none" strike="noStrike" cap="none">
              <a:solidFill>
                <a:srgbClr val="434343"/>
              </a:solidFill>
              <a:latin typeface="Arial"/>
              <a:ea typeface="Arial"/>
              <a:cs typeface="Arial"/>
              <a:sym typeface="Arial"/>
            </a:endParaRPr>
          </a:p>
        </p:txBody>
      </p:sp>
      <p:sp>
        <p:nvSpPr>
          <p:cNvPr id="695" name="Google Shape;695;g2bc827f6790_0_140"/>
          <p:cNvSpPr txBox="1"/>
          <p:nvPr/>
        </p:nvSpPr>
        <p:spPr>
          <a:xfrm>
            <a:off x="805200" y="3015112"/>
            <a:ext cx="5905500" cy="651000"/>
          </a:xfrm>
          <a:prstGeom prst="rect">
            <a:avLst/>
          </a:prstGeom>
          <a:noFill/>
          <a:ln>
            <a:noFill/>
          </a:ln>
        </p:spPr>
        <p:txBody>
          <a:bodyPr spcFirstLastPara="1" wrap="square" lIns="68550" tIns="34275" rIns="68550" bIns="34275" anchor="t" anchorCtr="0">
            <a:spAutoFit/>
          </a:bodyPr>
          <a:lstStyle/>
          <a:p>
            <a:pPr marL="0" lvl="0" indent="0" algn="l" rtl="0">
              <a:lnSpc>
                <a:spcPct val="110000"/>
              </a:lnSpc>
              <a:spcBef>
                <a:spcPts val="0"/>
              </a:spcBef>
              <a:spcAft>
                <a:spcPts val="0"/>
              </a:spcAft>
              <a:buClr>
                <a:schemeClr val="dk1"/>
              </a:buClr>
              <a:buSzPts val="1100"/>
              <a:buFont typeface="Arial"/>
              <a:buNone/>
            </a:pPr>
            <a:r>
              <a:rPr lang="en-US" sz="1800" dirty="0">
                <a:solidFill>
                  <a:srgbClr val="43464D"/>
                </a:solidFill>
                <a:latin typeface="Helvetica Neue Light"/>
                <a:ea typeface="Helvetica Neue Light"/>
                <a:cs typeface="Helvetica Neue Light"/>
                <a:sym typeface="Helvetica Neue Light"/>
              </a:rPr>
              <a:t>The weight of all the air in the atmosphere pushing down on Earth's surface.</a:t>
            </a:r>
            <a:endParaRPr sz="1800" dirty="0">
              <a:solidFill>
                <a:srgbClr val="43464D"/>
              </a:solidFill>
              <a:latin typeface="Helvetica Neue Light"/>
              <a:ea typeface="Helvetica Neue Light"/>
              <a:cs typeface="Helvetica Neue Light"/>
              <a:sym typeface="Helvetica Neue Light"/>
            </a:endParaRPr>
          </a:p>
        </p:txBody>
      </p:sp>
      <p:sp>
        <p:nvSpPr>
          <p:cNvPr id="696" name="Google Shape;696;g2bc827f6790_0_140"/>
          <p:cNvSpPr txBox="1"/>
          <p:nvPr/>
        </p:nvSpPr>
        <p:spPr>
          <a:xfrm>
            <a:off x="875163" y="1792123"/>
            <a:ext cx="5982900" cy="3462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697" name="Google Shape;697;g2bc827f6790_0_140"/>
          <p:cNvSpPr txBox="1"/>
          <p:nvPr/>
        </p:nvSpPr>
        <p:spPr>
          <a:xfrm>
            <a:off x="805149" y="1869194"/>
            <a:ext cx="5905500" cy="361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900">
                <a:solidFill>
                  <a:srgbClr val="43464D"/>
                </a:solidFill>
                <a:latin typeface="Helvetica Neue Light"/>
                <a:ea typeface="Helvetica Neue Light"/>
                <a:cs typeface="Helvetica Neue Light"/>
                <a:sym typeface="Helvetica Neue Light"/>
              </a:rPr>
              <a:t>The force of gravity pulling objects toward the ground.</a:t>
            </a:r>
            <a:endParaRPr sz="1900" b="0" i="0" u="none" strike="noStrike" cap="none">
              <a:solidFill>
                <a:srgbClr val="43464D"/>
              </a:solidFill>
              <a:latin typeface="Helvetica Neue Light"/>
              <a:ea typeface="Helvetica Neue Light"/>
              <a:cs typeface="Helvetica Neue Light"/>
              <a:sym typeface="Helvetica Neue Light"/>
            </a:endParaRPr>
          </a:p>
        </p:txBody>
      </p:sp>
      <p:sp>
        <p:nvSpPr>
          <p:cNvPr id="698" name="Google Shape;698;g2bc827f6790_0_140"/>
          <p:cNvSpPr txBox="1"/>
          <p:nvPr/>
        </p:nvSpPr>
        <p:spPr>
          <a:xfrm>
            <a:off x="285382" y="1792123"/>
            <a:ext cx="3693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A</a:t>
            </a:r>
            <a:endParaRPr sz="1050" b="0" i="0" u="none" strike="noStrike" cap="none">
              <a:solidFill>
                <a:srgbClr val="000000"/>
              </a:solidFill>
              <a:latin typeface="Arial"/>
              <a:ea typeface="Arial"/>
              <a:cs typeface="Arial"/>
              <a:sym typeface="Arial"/>
            </a:endParaRPr>
          </a:p>
        </p:txBody>
      </p:sp>
      <p:sp>
        <p:nvSpPr>
          <p:cNvPr id="699" name="Google Shape;699;g2bc827f6790_0_140"/>
          <p:cNvSpPr txBox="1"/>
          <p:nvPr/>
        </p:nvSpPr>
        <p:spPr>
          <a:xfrm>
            <a:off x="285381" y="2465036"/>
            <a:ext cx="3693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B</a:t>
            </a:r>
            <a:endParaRPr sz="1050" b="0" i="0" u="none" strike="noStrike" cap="none">
              <a:solidFill>
                <a:srgbClr val="000000"/>
              </a:solidFill>
              <a:latin typeface="Arial"/>
              <a:ea typeface="Arial"/>
              <a:cs typeface="Arial"/>
              <a:sym typeface="Arial"/>
            </a:endParaRPr>
          </a:p>
        </p:txBody>
      </p:sp>
      <p:sp>
        <p:nvSpPr>
          <p:cNvPr id="700" name="Google Shape;700;g2bc827f6790_0_140"/>
          <p:cNvSpPr txBox="1"/>
          <p:nvPr/>
        </p:nvSpPr>
        <p:spPr>
          <a:xfrm>
            <a:off x="294999" y="3095291"/>
            <a:ext cx="3885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C</a:t>
            </a:r>
            <a:endParaRPr sz="1050" b="0" i="0" u="none" strike="noStrike" cap="none">
              <a:solidFill>
                <a:srgbClr val="000000"/>
              </a:solidFill>
              <a:latin typeface="Arial"/>
              <a:ea typeface="Arial"/>
              <a:cs typeface="Arial"/>
              <a:sym typeface="Arial"/>
            </a:endParaRPr>
          </a:p>
        </p:txBody>
      </p:sp>
      <p:sp>
        <p:nvSpPr>
          <p:cNvPr id="701" name="Google Shape;701;g2bc827f6790_0_140"/>
          <p:cNvSpPr txBox="1"/>
          <p:nvPr/>
        </p:nvSpPr>
        <p:spPr>
          <a:xfrm>
            <a:off x="294998" y="3749697"/>
            <a:ext cx="3885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D</a:t>
            </a:r>
            <a:endParaRPr sz="1050" b="0" i="0" u="none" strike="noStrike" cap="none">
              <a:solidFill>
                <a:srgbClr val="000000"/>
              </a:solidFill>
              <a:latin typeface="Arial"/>
              <a:ea typeface="Arial"/>
              <a:cs typeface="Arial"/>
              <a:sym typeface="Arial"/>
            </a:endParaRPr>
          </a:p>
        </p:txBody>
      </p:sp>
      <p:sp>
        <p:nvSpPr>
          <p:cNvPr id="702" name="Google Shape;702;g2bc827f6790_0_140"/>
          <p:cNvSpPr txBox="1"/>
          <p:nvPr/>
        </p:nvSpPr>
        <p:spPr>
          <a:xfrm>
            <a:off x="805199" y="2531595"/>
            <a:ext cx="5905500" cy="3462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The distance between layers of the atmosphere.</a:t>
            </a: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703" name="Google Shape;703;g2bc827f6790_0_140"/>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04" name="Google Shape;704;g2bc827f6790_0_140"/>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05" name="Google Shape;705;g2bc827f6790_0_140"/>
          <p:cNvCxnSpPr>
            <a:stCxn id="706" idx="4"/>
            <a:endCxn id="70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07" name="Google Shape;707;g2bc827f6790_0_140"/>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08" name="Google Shape;708;g2bc827f6790_0_140"/>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06" name="Google Shape;706;g2bc827f6790_0_140"/>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09" name="Google Shape;709;g2bc827f6790_0_140"/>
          <p:cNvSpPr/>
          <p:nvPr/>
        </p:nvSpPr>
        <p:spPr>
          <a:xfrm>
            <a:off x="258000" y="2980013"/>
            <a:ext cx="6342000" cy="739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 name="Google Shape;672;p49">
            <a:extLst>
              <a:ext uri="{FF2B5EF4-FFF2-40B4-BE49-F238E27FC236}">
                <a16:creationId xmlns:a16="http://schemas.microsoft.com/office/drawing/2014/main" id="{877ABAC5-67A1-6585-A80B-A15DCF196DD8}"/>
              </a:ext>
            </a:extLst>
          </p:cNvPr>
          <p:cNvSpPr txBox="1"/>
          <p:nvPr/>
        </p:nvSpPr>
        <p:spPr>
          <a:xfrm>
            <a:off x="469993" y="334135"/>
            <a:ext cx="6157200" cy="7620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250"/>
              <a:buFont typeface="Arial"/>
              <a:buNone/>
            </a:pPr>
            <a:r>
              <a:rPr lang="en-US" sz="2250" b="1" i="0" u="sng" strike="noStrike" cap="none" dirty="0">
                <a:solidFill>
                  <a:schemeClr val="dk1"/>
                </a:solidFill>
                <a:latin typeface="Calibri"/>
                <a:ea typeface="Calibri"/>
                <a:cs typeface="Calibri"/>
                <a:sym typeface="Calibri"/>
              </a:rPr>
              <a:t>Directions:</a:t>
            </a:r>
            <a:r>
              <a:rPr lang="en-US" sz="2250" b="1" i="0" u="none" strike="noStrike" cap="none" dirty="0">
                <a:solidFill>
                  <a:schemeClr val="dk1"/>
                </a:solidFill>
                <a:latin typeface="Calibri"/>
                <a:ea typeface="Calibri"/>
                <a:cs typeface="Calibri"/>
                <a:sym typeface="Calibri"/>
              </a:rPr>
              <a:t> </a:t>
            </a:r>
            <a:r>
              <a:rPr lang="en-US" sz="2250" b="0" i="0" u="none" strike="noStrike" cap="none" dirty="0">
                <a:solidFill>
                  <a:schemeClr val="dk1"/>
                </a:solidFill>
                <a:latin typeface="Calibri"/>
                <a:ea typeface="Calibri"/>
                <a:cs typeface="Calibri"/>
                <a:sym typeface="Calibri"/>
              </a:rPr>
              <a:t>Choose the correct </a:t>
            </a:r>
            <a:r>
              <a:rPr lang="en-US" sz="2250" b="0" i="1" u="none" strike="noStrike" cap="none" dirty="0">
                <a:solidFill>
                  <a:schemeClr val="dk1"/>
                </a:solidFill>
                <a:latin typeface="Calibri"/>
                <a:ea typeface="Calibri"/>
                <a:cs typeface="Calibri"/>
                <a:sym typeface="Calibri"/>
              </a:rPr>
              <a:t>definition</a:t>
            </a:r>
            <a:r>
              <a:rPr lang="en-US" sz="2250" b="0" i="0" u="none" strike="noStrike" cap="none" dirty="0">
                <a:solidFill>
                  <a:schemeClr val="dk1"/>
                </a:solidFill>
                <a:latin typeface="Calibri"/>
                <a:ea typeface="Calibri"/>
                <a:cs typeface="Calibri"/>
                <a:sym typeface="Calibri"/>
              </a:rPr>
              <a:t> of </a:t>
            </a:r>
            <a:r>
              <a:rPr lang="en-US" sz="2250" b="1" dirty="0">
                <a:solidFill>
                  <a:schemeClr val="dk1"/>
                </a:solidFill>
                <a:latin typeface="Calibri"/>
                <a:ea typeface="Calibri"/>
                <a:cs typeface="Calibri"/>
                <a:sym typeface="Calibri"/>
              </a:rPr>
              <a:t>atmospheric pressure</a:t>
            </a:r>
            <a:r>
              <a:rPr lang="en-US" sz="2250" b="0" i="0" u="none" strike="noStrike" cap="none" dirty="0">
                <a:solidFill>
                  <a:schemeClr val="dk1"/>
                </a:solidFill>
                <a:latin typeface="Calibri"/>
                <a:ea typeface="Calibri"/>
                <a:cs typeface="Calibri"/>
                <a:sym typeface="Calibri"/>
              </a:rPr>
              <a:t> from the choices below. </a:t>
            </a:r>
            <a:endParaRPr sz="1050" b="0" i="0" u="none" strike="noStrike" cap="none" dirty="0">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51"/>
          <p:cNvSpPr/>
          <p:nvPr/>
        </p:nvSpPr>
        <p:spPr>
          <a:xfrm>
            <a:off x="365084" y="1007293"/>
            <a:ext cx="6141000" cy="3265500"/>
          </a:xfrm>
          <a:prstGeom prst="rect">
            <a:avLst/>
          </a:prstGeom>
          <a:noFill/>
          <a:ln w="25400" cap="flat" cmpd="sng">
            <a:solidFill>
              <a:schemeClr val="dk1"/>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716" name="Google Shape;716;p51"/>
          <p:cNvPicPr preferRelativeResize="0"/>
          <p:nvPr/>
        </p:nvPicPr>
        <p:blipFill>
          <a:blip r:embed="rId3">
            <a:alphaModFix/>
          </a:blip>
          <a:stretch>
            <a:fillRect/>
          </a:stretch>
        </p:blipFill>
        <p:spPr>
          <a:xfrm>
            <a:off x="4615450" y="1337600"/>
            <a:ext cx="1404502" cy="1265400"/>
          </a:xfrm>
          <a:prstGeom prst="rect">
            <a:avLst/>
          </a:prstGeom>
          <a:noFill/>
          <a:ln>
            <a:noFill/>
          </a:ln>
        </p:spPr>
      </p:pic>
      <p:sp>
        <p:nvSpPr>
          <p:cNvPr id="717" name="Google Shape;717;p51"/>
          <p:cNvSpPr txBox="1"/>
          <p:nvPr/>
        </p:nvSpPr>
        <p:spPr>
          <a:xfrm>
            <a:off x="374081" y="1394760"/>
            <a:ext cx="2924700" cy="1408200"/>
          </a:xfrm>
          <a:prstGeom prst="rect">
            <a:avLst/>
          </a:prstGeom>
          <a:noFill/>
          <a:ln>
            <a:noFill/>
          </a:ln>
        </p:spPr>
        <p:txBody>
          <a:bodyPr spcFirstLastPara="1" wrap="square" lIns="68550" tIns="68550" rIns="68550" bIns="68550" anchor="t" anchorCtr="0">
            <a:spAutoFit/>
          </a:bodyPr>
          <a:lstStyle/>
          <a:p>
            <a:pPr marL="0" lvl="0" indent="0" algn="ctr" rtl="0">
              <a:spcBef>
                <a:spcPts val="0"/>
              </a:spcBef>
              <a:spcAft>
                <a:spcPts val="0"/>
              </a:spcAft>
              <a:buClr>
                <a:schemeClr val="dk1"/>
              </a:buClr>
              <a:buSzPts val="1100"/>
              <a:buFont typeface="Arial"/>
              <a:buNone/>
            </a:pPr>
            <a:r>
              <a:rPr lang="en-US" sz="1650">
                <a:solidFill>
                  <a:srgbClr val="1F1F1F"/>
                </a:solidFill>
                <a:latin typeface="Calibri"/>
                <a:ea typeface="Calibri"/>
                <a:cs typeface="Calibri"/>
                <a:sym typeface="Calibri"/>
              </a:rPr>
              <a:t>The weight of all the air in the atmosphere pushing down on Earth's surface.</a:t>
            </a:r>
            <a:endParaRPr sz="1650">
              <a:solidFill>
                <a:srgbClr val="1F1F1F"/>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650">
              <a:solidFill>
                <a:srgbClr val="1F1F1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50"/>
              <a:buFont typeface="Arial"/>
              <a:buNone/>
            </a:pPr>
            <a:endParaRPr sz="1650">
              <a:solidFill>
                <a:srgbClr val="1F1F1F"/>
              </a:solidFill>
              <a:latin typeface="Calibri"/>
              <a:ea typeface="Calibri"/>
              <a:cs typeface="Calibri"/>
              <a:sym typeface="Calibri"/>
            </a:endParaRPr>
          </a:p>
        </p:txBody>
      </p:sp>
      <p:cxnSp>
        <p:nvCxnSpPr>
          <p:cNvPr id="718" name="Google Shape;718;p51"/>
          <p:cNvCxnSpPr/>
          <p:nvPr/>
        </p:nvCxnSpPr>
        <p:spPr>
          <a:xfrm>
            <a:off x="3455138" y="1036493"/>
            <a:ext cx="0" cy="991800"/>
          </a:xfrm>
          <a:prstGeom prst="straightConnector1">
            <a:avLst/>
          </a:prstGeom>
          <a:noFill/>
          <a:ln w="25400" cap="flat" cmpd="sng">
            <a:solidFill>
              <a:schemeClr val="dk1"/>
            </a:solidFill>
            <a:prstDash val="solid"/>
            <a:round/>
            <a:headEnd type="none" w="sm" len="sm"/>
            <a:tailEnd type="none" w="sm" len="sm"/>
          </a:ln>
        </p:spPr>
      </p:cxnSp>
      <p:cxnSp>
        <p:nvCxnSpPr>
          <p:cNvPr id="719" name="Google Shape;719;p51"/>
          <p:cNvCxnSpPr>
            <a:stCxn id="720" idx="4"/>
            <a:endCxn id="715" idx="2"/>
          </p:cNvCxnSpPr>
          <p:nvPr/>
        </p:nvCxnSpPr>
        <p:spPr>
          <a:xfrm>
            <a:off x="3428979" y="3293575"/>
            <a:ext cx="6600" cy="979200"/>
          </a:xfrm>
          <a:prstGeom prst="straightConnector1">
            <a:avLst/>
          </a:prstGeom>
          <a:noFill/>
          <a:ln w="25400" cap="flat" cmpd="sng">
            <a:solidFill>
              <a:schemeClr val="dk1"/>
            </a:solidFill>
            <a:prstDash val="solid"/>
            <a:round/>
            <a:headEnd type="none" w="sm" len="sm"/>
            <a:tailEnd type="none" w="sm" len="sm"/>
          </a:ln>
        </p:spPr>
      </p:cxnSp>
      <p:cxnSp>
        <p:nvCxnSpPr>
          <p:cNvPr id="721" name="Google Shape;721;p51"/>
          <p:cNvCxnSpPr/>
          <p:nvPr/>
        </p:nvCxnSpPr>
        <p:spPr>
          <a:xfrm>
            <a:off x="374072" y="2661445"/>
            <a:ext cx="1792350" cy="0"/>
          </a:xfrm>
          <a:prstGeom prst="straightConnector1">
            <a:avLst/>
          </a:prstGeom>
          <a:noFill/>
          <a:ln w="25400" cap="flat" cmpd="sng">
            <a:solidFill>
              <a:schemeClr val="dk1"/>
            </a:solidFill>
            <a:prstDash val="solid"/>
            <a:round/>
            <a:headEnd type="none" w="sm" len="sm"/>
            <a:tailEnd type="none" w="sm" len="sm"/>
          </a:ln>
        </p:spPr>
      </p:cxnSp>
      <p:cxnSp>
        <p:nvCxnSpPr>
          <p:cNvPr id="722" name="Google Shape;722;p51"/>
          <p:cNvCxnSpPr/>
          <p:nvPr/>
        </p:nvCxnSpPr>
        <p:spPr>
          <a:xfrm>
            <a:off x="4691495" y="2640053"/>
            <a:ext cx="1823625" cy="0"/>
          </a:xfrm>
          <a:prstGeom prst="straightConnector1">
            <a:avLst/>
          </a:prstGeom>
          <a:noFill/>
          <a:ln w="25400" cap="flat" cmpd="sng">
            <a:solidFill>
              <a:schemeClr val="dk1"/>
            </a:solidFill>
            <a:prstDash val="solid"/>
            <a:round/>
            <a:headEnd type="none" w="sm" len="sm"/>
            <a:tailEnd type="none" w="sm" len="sm"/>
          </a:ln>
        </p:spPr>
      </p:cxnSp>
      <p:sp>
        <p:nvSpPr>
          <p:cNvPr id="720" name="Google Shape;720;p51"/>
          <p:cNvSpPr/>
          <p:nvPr/>
        </p:nvSpPr>
        <p:spPr>
          <a:xfrm>
            <a:off x="2166504" y="2028175"/>
            <a:ext cx="2524950" cy="12654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723" name="Google Shape;723;p51"/>
          <p:cNvSpPr txBox="1"/>
          <p:nvPr/>
        </p:nvSpPr>
        <p:spPr>
          <a:xfrm>
            <a:off x="2242451" y="2321522"/>
            <a:ext cx="2373000" cy="8313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475"/>
              <a:buFont typeface="Arial"/>
              <a:buNone/>
            </a:pPr>
            <a:r>
              <a:rPr lang="en-US" sz="2475" b="1">
                <a:latin typeface="Poppins"/>
                <a:ea typeface="Poppins"/>
                <a:cs typeface="Poppins"/>
                <a:sym typeface="Poppins"/>
              </a:rPr>
              <a:t>Atmospheric Pressure</a:t>
            </a:r>
            <a:endParaRPr sz="825" b="0" i="0" u="none" strike="noStrike" cap="none">
              <a:solidFill>
                <a:srgbClr val="000000"/>
              </a:solidFill>
              <a:latin typeface="Arial"/>
              <a:ea typeface="Arial"/>
              <a:cs typeface="Arial"/>
              <a:sym typeface="Arial"/>
            </a:endParaRPr>
          </a:p>
        </p:txBody>
      </p:sp>
      <p:sp>
        <p:nvSpPr>
          <p:cNvPr id="724" name="Google Shape;724;p51"/>
          <p:cNvSpPr txBox="1"/>
          <p:nvPr/>
        </p:nvSpPr>
        <p:spPr>
          <a:xfrm>
            <a:off x="370772" y="1037528"/>
            <a:ext cx="859950"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Helvetica Neue Light"/>
                <a:ea typeface="Helvetica Neue Light"/>
                <a:cs typeface="Helvetica Neue Light"/>
                <a:sym typeface="Helvetica Neue Light"/>
              </a:rPr>
              <a:t>Definition</a:t>
            </a:r>
            <a:endParaRPr sz="1050" b="0" i="0" u="none" strike="noStrike" cap="none">
              <a:solidFill>
                <a:srgbClr val="000000"/>
              </a:solidFill>
              <a:latin typeface="Arial"/>
              <a:ea typeface="Arial"/>
              <a:cs typeface="Arial"/>
              <a:sym typeface="Arial"/>
            </a:endParaRPr>
          </a:p>
        </p:txBody>
      </p:sp>
      <p:sp>
        <p:nvSpPr>
          <p:cNvPr id="725" name="Google Shape;725;p51"/>
          <p:cNvSpPr txBox="1"/>
          <p:nvPr/>
        </p:nvSpPr>
        <p:spPr>
          <a:xfrm>
            <a:off x="374072" y="4049857"/>
            <a:ext cx="811800"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Helvetica Neue Light"/>
                <a:ea typeface="Helvetica Neue Light"/>
                <a:cs typeface="Helvetica Neue Light"/>
                <a:sym typeface="Helvetica Neue Light"/>
              </a:rPr>
              <a:t>Example</a:t>
            </a:r>
            <a:endParaRPr sz="1050" b="0" i="0" u="none" strike="noStrike" cap="none">
              <a:solidFill>
                <a:srgbClr val="000000"/>
              </a:solidFill>
              <a:latin typeface="Arial"/>
              <a:ea typeface="Arial"/>
              <a:cs typeface="Arial"/>
              <a:sym typeface="Arial"/>
            </a:endParaRPr>
          </a:p>
        </p:txBody>
      </p:sp>
      <p:sp>
        <p:nvSpPr>
          <p:cNvPr id="726" name="Google Shape;726;p51"/>
          <p:cNvSpPr txBox="1"/>
          <p:nvPr/>
        </p:nvSpPr>
        <p:spPr>
          <a:xfrm>
            <a:off x="5837992" y="1023574"/>
            <a:ext cx="677025"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Helvetica Neue Light"/>
                <a:ea typeface="Helvetica Neue Light"/>
                <a:cs typeface="Helvetica Neue Light"/>
                <a:sym typeface="Helvetica Neue Light"/>
              </a:rPr>
              <a:t>Picture</a:t>
            </a:r>
            <a:endParaRPr sz="1050" b="0" i="0" u="none" strike="noStrike" cap="none">
              <a:solidFill>
                <a:srgbClr val="000000"/>
              </a:solidFill>
              <a:latin typeface="Arial"/>
              <a:ea typeface="Arial"/>
              <a:cs typeface="Arial"/>
              <a:sym typeface="Arial"/>
            </a:endParaRPr>
          </a:p>
        </p:txBody>
      </p:sp>
      <p:sp>
        <p:nvSpPr>
          <p:cNvPr id="727" name="Google Shape;727;p51"/>
          <p:cNvSpPr txBox="1"/>
          <p:nvPr/>
        </p:nvSpPr>
        <p:spPr>
          <a:xfrm>
            <a:off x="3507171" y="4055901"/>
            <a:ext cx="3028800" cy="234600"/>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Clr>
                <a:srgbClr val="000000"/>
              </a:buClr>
              <a:buSzPts val="1275"/>
              <a:buFont typeface="Arial"/>
              <a:buNone/>
            </a:pPr>
            <a:r>
              <a:rPr lang="en-US" sz="1075" b="0" i="0" u="none" strike="noStrike" cap="none">
                <a:solidFill>
                  <a:srgbClr val="000000"/>
                </a:solidFill>
                <a:latin typeface="Helvetica Neue Light"/>
                <a:ea typeface="Helvetica Neue Light"/>
                <a:cs typeface="Helvetica Neue Light"/>
                <a:sym typeface="Helvetica Neue Light"/>
              </a:rPr>
              <a:t>How does </a:t>
            </a:r>
            <a:r>
              <a:rPr lang="en-US" sz="1075">
                <a:latin typeface="Helvetica Neue Light"/>
                <a:ea typeface="Helvetica Neue Light"/>
                <a:cs typeface="Helvetica Neue Light"/>
                <a:sym typeface="Helvetica Neue Light"/>
              </a:rPr>
              <a:t>atmospheric pressure</a:t>
            </a:r>
            <a:r>
              <a:rPr lang="en-US" sz="1075" b="0" i="0" u="none" strike="noStrike" cap="none">
                <a:solidFill>
                  <a:srgbClr val="000000"/>
                </a:solidFill>
                <a:latin typeface="Helvetica Neue Light"/>
                <a:ea typeface="Helvetica Neue Light"/>
                <a:cs typeface="Helvetica Neue Light"/>
                <a:sym typeface="Helvetica Neue Light"/>
              </a:rPr>
              <a:t> impact my life?</a:t>
            </a:r>
            <a:endParaRPr sz="775" b="0" i="0" u="none" strike="noStrike" cap="none">
              <a:solidFill>
                <a:srgbClr val="000000"/>
              </a:solidFill>
              <a:latin typeface="Arial"/>
              <a:ea typeface="Arial"/>
              <a:cs typeface="Arial"/>
              <a:sym typeface="Arial"/>
            </a:endParaRPr>
          </a:p>
        </p:txBody>
      </p:sp>
      <p:sp>
        <p:nvSpPr>
          <p:cNvPr id="728" name="Google Shape;728;p5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29" name="Google Shape;729;p5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30" name="Google Shape;730;p51"/>
          <p:cNvCxnSpPr>
            <a:stCxn id="731" idx="4"/>
            <a:endCxn id="728"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32" name="Google Shape;732;p5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33" name="Google Shape;733;p5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31" name="Google Shape;731;p5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52"/>
          <p:cNvSpPr txBox="1"/>
          <p:nvPr/>
        </p:nvSpPr>
        <p:spPr>
          <a:xfrm>
            <a:off x="350400" y="375730"/>
            <a:ext cx="6157200" cy="1107965"/>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250"/>
              <a:buFont typeface="Arial"/>
              <a:buNone/>
            </a:pPr>
            <a:r>
              <a:rPr lang="en-US" sz="2250" b="1" i="0" u="sng" strike="noStrike" cap="none" dirty="0">
                <a:solidFill>
                  <a:schemeClr val="dk1"/>
                </a:solidFill>
                <a:latin typeface="Calibri"/>
                <a:ea typeface="Calibri"/>
                <a:cs typeface="Calibri"/>
                <a:sym typeface="Calibri"/>
              </a:rPr>
              <a:t>Directions:</a:t>
            </a:r>
            <a:r>
              <a:rPr lang="en-US" sz="2250" b="1" i="0" u="none" strike="noStrike" cap="none" dirty="0">
                <a:solidFill>
                  <a:schemeClr val="dk1"/>
                </a:solidFill>
                <a:latin typeface="Calibri"/>
                <a:ea typeface="Calibri"/>
                <a:cs typeface="Calibri"/>
                <a:sym typeface="Calibri"/>
              </a:rPr>
              <a:t> </a:t>
            </a:r>
            <a:r>
              <a:rPr lang="en-US" sz="2250" b="0" i="0" u="none" strike="noStrike" cap="none" dirty="0">
                <a:solidFill>
                  <a:schemeClr val="dk1"/>
                </a:solidFill>
                <a:latin typeface="Calibri"/>
                <a:ea typeface="Calibri"/>
                <a:cs typeface="Calibri"/>
                <a:sym typeface="Calibri"/>
              </a:rPr>
              <a:t>Choose the correct </a:t>
            </a:r>
            <a:r>
              <a:rPr lang="en-US" sz="2250" b="0" i="1" u="none" strike="noStrike" cap="none" dirty="0">
                <a:solidFill>
                  <a:schemeClr val="dk1"/>
                </a:solidFill>
                <a:latin typeface="Calibri"/>
                <a:ea typeface="Calibri"/>
                <a:cs typeface="Calibri"/>
                <a:sym typeface="Calibri"/>
              </a:rPr>
              <a:t>example</a:t>
            </a:r>
            <a:r>
              <a:rPr lang="en-US" sz="2250" b="0" i="0" u="none" strike="noStrike" cap="none" dirty="0">
                <a:solidFill>
                  <a:schemeClr val="dk1"/>
                </a:solidFill>
                <a:latin typeface="Calibri"/>
                <a:ea typeface="Calibri"/>
                <a:cs typeface="Calibri"/>
                <a:sym typeface="Calibri"/>
              </a:rPr>
              <a:t> of something that happens because of </a:t>
            </a:r>
            <a:r>
              <a:rPr lang="en-US" sz="2250" b="1" dirty="0">
                <a:solidFill>
                  <a:schemeClr val="dk1"/>
                </a:solidFill>
                <a:latin typeface="Calibri"/>
                <a:ea typeface="Calibri"/>
                <a:cs typeface="Calibri"/>
                <a:sym typeface="Calibri"/>
              </a:rPr>
              <a:t>atmospheric pressure</a:t>
            </a:r>
            <a:r>
              <a:rPr lang="en-US" sz="2250" b="1" i="0" u="none" strike="noStrike" cap="none" dirty="0">
                <a:solidFill>
                  <a:schemeClr val="dk1"/>
                </a:solidFill>
                <a:latin typeface="Calibri"/>
                <a:ea typeface="Calibri"/>
                <a:cs typeface="Calibri"/>
                <a:sym typeface="Calibri"/>
              </a:rPr>
              <a:t> </a:t>
            </a:r>
            <a:r>
              <a:rPr lang="en-US" sz="2250" b="0" i="0" u="none" strike="noStrike" cap="none" dirty="0">
                <a:solidFill>
                  <a:schemeClr val="dk1"/>
                </a:solidFill>
                <a:latin typeface="Calibri"/>
                <a:ea typeface="Calibri"/>
                <a:cs typeface="Calibri"/>
                <a:sym typeface="Calibri"/>
              </a:rPr>
              <a:t>from the choices below. </a:t>
            </a:r>
            <a:endParaRPr sz="1050" b="0" i="0" u="none" strike="noStrike" cap="none" dirty="0">
              <a:solidFill>
                <a:srgbClr val="000000"/>
              </a:solidFill>
              <a:latin typeface="Arial"/>
              <a:ea typeface="Arial"/>
              <a:cs typeface="Arial"/>
              <a:sym typeface="Arial"/>
            </a:endParaRPr>
          </a:p>
        </p:txBody>
      </p:sp>
      <p:sp>
        <p:nvSpPr>
          <p:cNvPr id="740" name="Google Shape;740;p52"/>
          <p:cNvSpPr txBox="1"/>
          <p:nvPr/>
        </p:nvSpPr>
        <p:spPr>
          <a:xfrm>
            <a:off x="805149" y="3794806"/>
            <a:ext cx="5905500" cy="3462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dirty="0">
                <a:solidFill>
                  <a:srgbClr val="434343"/>
                </a:solidFill>
                <a:latin typeface="Helvetica Neue Light"/>
                <a:ea typeface="Helvetica Neue Light"/>
                <a:cs typeface="Helvetica Neue Light"/>
                <a:sym typeface="Helvetica Neue Light"/>
              </a:rPr>
              <a:t>Breathing</a:t>
            </a:r>
            <a:endParaRPr sz="1050" b="0" i="0" u="none" strike="noStrike" cap="none" dirty="0">
              <a:solidFill>
                <a:srgbClr val="434343"/>
              </a:solidFill>
              <a:latin typeface="Arial"/>
              <a:ea typeface="Arial"/>
              <a:cs typeface="Arial"/>
              <a:sym typeface="Arial"/>
            </a:endParaRPr>
          </a:p>
        </p:txBody>
      </p:sp>
      <p:sp>
        <p:nvSpPr>
          <p:cNvPr id="741" name="Google Shape;741;p52"/>
          <p:cNvSpPr txBox="1"/>
          <p:nvPr/>
        </p:nvSpPr>
        <p:spPr>
          <a:xfrm>
            <a:off x="805188" y="3148860"/>
            <a:ext cx="5905500" cy="346200"/>
          </a:xfrm>
          <a:prstGeom prst="rect">
            <a:avLst/>
          </a:prstGeom>
          <a:noFill/>
          <a:ln>
            <a:noFill/>
          </a:ln>
        </p:spPr>
        <p:txBody>
          <a:bodyPr spcFirstLastPara="1" wrap="square" lIns="68550" tIns="34275" rIns="68550" bIns="3427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The feeling of lightness when flying in an airplane.</a:t>
            </a: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742" name="Google Shape;742;p52"/>
          <p:cNvSpPr txBox="1"/>
          <p:nvPr/>
        </p:nvSpPr>
        <p:spPr>
          <a:xfrm>
            <a:off x="875163" y="1792123"/>
            <a:ext cx="5982750" cy="3462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743" name="Google Shape;743;p52"/>
          <p:cNvSpPr txBox="1"/>
          <p:nvPr/>
        </p:nvSpPr>
        <p:spPr>
          <a:xfrm>
            <a:off x="805149" y="1869194"/>
            <a:ext cx="5905575" cy="3462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The sound of wind blowing through trees.</a:t>
            </a: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744" name="Google Shape;744;p52"/>
          <p:cNvSpPr txBox="1"/>
          <p:nvPr/>
        </p:nvSpPr>
        <p:spPr>
          <a:xfrm>
            <a:off x="285382" y="1792123"/>
            <a:ext cx="369225" cy="4847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A</a:t>
            </a:r>
            <a:endParaRPr sz="1050" b="0" i="0" u="none" strike="noStrike" cap="none">
              <a:solidFill>
                <a:srgbClr val="000000"/>
              </a:solidFill>
              <a:latin typeface="Arial"/>
              <a:ea typeface="Arial"/>
              <a:cs typeface="Arial"/>
              <a:sym typeface="Arial"/>
            </a:endParaRPr>
          </a:p>
        </p:txBody>
      </p:sp>
      <p:sp>
        <p:nvSpPr>
          <p:cNvPr id="745" name="Google Shape;745;p52"/>
          <p:cNvSpPr txBox="1"/>
          <p:nvPr/>
        </p:nvSpPr>
        <p:spPr>
          <a:xfrm>
            <a:off x="285381" y="2465036"/>
            <a:ext cx="369225" cy="4847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B</a:t>
            </a:r>
            <a:endParaRPr sz="1050" b="0" i="0" u="none" strike="noStrike" cap="none">
              <a:solidFill>
                <a:srgbClr val="000000"/>
              </a:solidFill>
              <a:latin typeface="Arial"/>
              <a:ea typeface="Arial"/>
              <a:cs typeface="Arial"/>
              <a:sym typeface="Arial"/>
            </a:endParaRPr>
          </a:p>
        </p:txBody>
      </p:sp>
      <p:sp>
        <p:nvSpPr>
          <p:cNvPr id="746" name="Google Shape;746;p52"/>
          <p:cNvSpPr txBox="1"/>
          <p:nvPr/>
        </p:nvSpPr>
        <p:spPr>
          <a:xfrm>
            <a:off x="294999" y="3095291"/>
            <a:ext cx="388575" cy="4847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C</a:t>
            </a:r>
            <a:endParaRPr sz="1050" b="0" i="0" u="none" strike="noStrike" cap="none">
              <a:solidFill>
                <a:srgbClr val="000000"/>
              </a:solidFill>
              <a:latin typeface="Arial"/>
              <a:ea typeface="Arial"/>
              <a:cs typeface="Arial"/>
              <a:sym typeface="Arial"/>
            </a:endParaRPr>
          </a:p>
        </p:txBody>
      </p:sp>
      <p:sp>
        <p:nvSpPr>
          <p:cNvPr id="747" name="Google Shape;747;p52"/>
          <p:cNvSpPr txBox="1"/>
          <p:nvPr/>
        </p:nvSpPr>
        <p:spPr>
          <a:xfrm>
            <a:off x="294998" y="3749697"/>
            <a:ext cx="388575" cy="4847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D</a:t>
            </a:r>
            <a:endParaRPr sz="1050" b="0" i="0" u="none" strike="noStrike" cap="none">
              <a:solidFill>
                <a:srgbClr val="000000"/>
              </a:solidFill>
              <a:latin typeface="Arial"/>
              <a:ea typeface="Arial"/>
              <a:cs typeface="Arial"/>
              <a:sym typeface="Arial"/>
            </a:endParaRPr>
          </a:p>
        </p:txBody>
      </p:sp>
      <p:sp>
        <p:nvSpPr>
          <p:cNvPr id="748" name="Google Shape;748;p52"/>
          <p:cNvSpPr txBox="1"/>
          <p:nvPr/>
        </p:nvSpPr>
        <p:spPr>
          <a:xfrm>
            <a:off x="805149" y="2502907"/>
            <a:ext cx="5905575" cy="3462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The heat felt from the sun on a warm summer day.</a:t>
            </a: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749" name="Google Shape;749;p52"/>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50" name="Google Shape;750;p52"/>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51" name="Google Shape;751;p52"/>
          <p:cNvCxnSpPr>
            <a:stCxn id="752" idx="4"/>
            <a:endCxn id="749"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53" name="Google Shape;753;p52"/>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54" name="Google Shape;754;p52"/>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52" name="Google Shape;752;p52"/>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2" name="Google Shape;762;g2bc827f6790_0_167"/>
          <p:cNvSpPr txBox="1"/>
          <p:nvPr/>
        </p:nvSpPr>
        <p:spPr>
          <a:xfrm>
            <a:off x="805188" y="3148860"/>
            <a:ext cx="5905500" cy="346200"/>
          </a:xfrm>
          <a:prstGeom prst="rect">
            <a:avLst/>
          </a:prstGeom>
          <a:noFill/>
          <a:ln>
            <a:noFill/>
          </a:ln>
        </p:spPr>
        <p:txBody>
          <a:bodyPr spcFirstLastPara="1" wrap="square" lIns="68550" tIns="34275" rIns="68550" bIns="34275"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The feeling of lightness when flying in an airplane.</a:t>
            </a: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763" name="Google Shape;763;g2bc827f6790_0_167"/>
          <p:cNvSpPr txBox="1"/>
          <p:nvPr/>
        </p:nvSpPr>
        <p:spPr>
          <a:xfrm>
            <a:off x="875163" y="1792123"/>
            <a:ext cx="5982900" cy="3462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764" name="Google Shape;764;g2bc827f6790_0_167"/>
          <p:cNvSpPr txBox="1"/>
          <p:nvPr/>
        </p:nvSpPr>
        <p:spPr>
          <a:xfrm>
            <a:off x="805149" y="1869194"/>
            <a:ext cx="5905500" cy="3462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The sound of wind blowing through trees.</a:t>
            </a: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765" name="Google Shape;765;g2bc827f6790_0_167"/>
          <p:cNvSpPr txBox="1"/>
          <p:nvPr/>
        </p:nvSpPr>
        <p:spPr>
          <a:xfrm>
            <a:off x="285382" y="1792123"/>
            <a:ext cx="3693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A</a:t>
            </a:r>
            <a:endParaRPr sz="1050" b="0" i="0" u="none" strike="noStrike" cap="none">
              <a:solidFill>
                <a:srgbClr val="000000"/>
              </a:solidFill>
              <a:latin typeface="Arial"/>
              <a:ea typeface="Arial"/>
              <a:cs typeface="Arial"/>
              <a:sym typeface="Arial"/>
            </a:endParaRPr>
          </a:p>
        </p:txBody>
      </p:sp>
      <p:sp>
        <p:nvSpPr>
          <p:cNvPr id="766" name="Google Shape;766;g2bc827f6790_0_167"/>
          <p:cNvSpPr txBox="1"/>
          <p:nvPr/>
        </p:nvSpPr>
        <p:spPr>
          <a:xfrm>
            <a:off x="285381" y="2465036"/>
            <a:ext cx="3693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B</a:t>
            </a:r>
            <a:endParaRPr sz="1050" b="0" i="0" u="none" strike="noStrike" cap="none">
              <a:solidFill>
                <a:srgbClr val="000000"/>
              </a:solidFill>
              <a:latin typeface="Arial"/>
              <a:ea typeface="Arial"/>
              <a:cs typeface="Arial"/>
              <a:sym typeface="Arial"/>
            </a:endParaRPr>
          </a:p>
        </p:txBody>
      </p:sp>
      <p:sp>
        <p:nvSpPr>
          <p:cNvPr id="767" name="Google Shape;767;g2bc827f6790_0_167"/>
          <p:cNvSpPr txBox="1"/>
          <p:nvPr/>
        </p:nvSpPr>
        <p:spPr>
          <a:xfrm>
            <a:off x="294999" y="3095291"/>
            <a:ext cx="3885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C</a:t>
            </a:r>
            <a:endParaRPr sz="1050" b="0" i="0" u="none" strike="noStrike" cap="none">
              <a:solidFill>
                <a:srgbClr val="000000"/>
              </a:solidFill>
              <a:latin typeface="Arial"/>
              <a:ea typeface="Arial"/>
              <a:cs typeface="Arial"/>
              <a:sym typeface="Arial"/>
            </a:endParaRPr>
          </a:p>
        </p:txBody>
      </p:sp>
      <p:sp>
        <p:nvSpPr>
          <p:cNvPr id="768" name="Google Shape;768;g2bc827f6790_0_167"/>
          <p:cNvSpPr txBox="1"/>
          <p:nvPr/>
        </p:nvSpPr>
        <p:spPr>
          <a:xfrm>
            <a:off x="294998" y="3749697"/>
            <a:ext cx="3885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D</a:t>
            </a:r>
            <a:endParaRPr sz="1050" b="0" i="0" u="none" strike="noStrike" cap="none">
              <a:solidFill>
                <a:srgbClr val="000000"/>
              </a:solidFill>
              <a:latin typeface="Arial"/>
              <a:ea typeface="Arial"/>
              <a:cs typeface="Arial"/>
              <a:sym typeface="Arial"/>
            </a:endParaRPr>
          </a:p>
        </p:txBody>
      </p:sp>
      <p:sp>
        <p:nvSpPr>
          <p:cNvPr id="769" name="Google Shape;769;g2bc827f6790_0_167"/>
          <p:cNvSpPr txBox="1"/>
          <p:nvPr/>
        </p:nvSpPr>
        <p:spPr>
          <a:xfrm>
            <a:off x="805149" y="2502907"/>
            <a:ext cx="5905500" cy="3462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The heat felt from the sun on a warm summer day.</a:t>
            </a: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770" name="Google Shape;770;g2bc827f6790_0_16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71" name="Google Shape;771;g2bc827f6790_0_16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72" name="Google Shape;772;g2bc827f6790_0_167"/>
          <p:cNvCxnSpPr>
            <a:stCxn id="773" idx="4"/>
            <a:endCxn id="77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74" name="Google Shape;774;g2bc827f6790_0_16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75" name="Google Shape;775;g2bc827f6790_0_16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73" name="Google Shape;773;g2bc827f6790_0_16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76" name="Google Shape;776;g2bc827f6790_0_167"/>
          <p:cNvSpPr/>
          <p:nvPr/>
        </p:nvSpPr>
        <p:spPr>
          <a:xfrm>
            <a:off x="285375" y="3674800"/>
            <a:ext cx="6157200" cy="651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 name="Google Shape;739;p52">
            <a:extLst>
              <a:ext uri="{FF2B5EF4-FFF2-40B4-BE49-F238E27FC236}">
                <a16:creationId xmlns:a16="http://schemas.microsoft.com/office/drawing/2014/main" id="{82AB9B5B-12EC-7F77-CF2A-719285B0AC76}"/>
              </a:ext>
            </a:extLst>
          </p:cNvPr>
          <p:cNvSpPr txBox="1"/>
          <p:nvPr/>
        </p:nvSpPr>
        <p:spPr>
          <a:xfrm>
            <a:off x="350400" y="375730"/>
            <a:ext cx="6157200" cy="1107965"/>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250"/>
              <a:buFont typeface="Arial"/>
              <a:buNone/>
            </a:pPr>
            <a:r>
              <a:rPr lang="en-US" sz="2250" b="1" i="0" u="sng" strike="noStrike" cap="none" dirty="0">
                <a:solidFill>
                  <a:schemeClr val="dk1"/>
                </a:solidFill>
                <a:latin typeface="Calibri"/>
                <a:ea typeface="Calibri"/>
                <a:cs typeface="Calibri"/>
                <a:sym typeface="Calibri"/>
              </a:rPr>
              <a:t>Directions:</a:t>
            </a:r>
            <a:r>
              <a:rPr lang="en-US" sz="2250" b="1" i="0" u="none" strike="noStrike" cap="none" dirty="0">
                <a:solidFill>
                  <a:schemeClr val="dk1"/>
                </a:solidFill>
                <a:latin typeface="Calibri"/>
                <a:ea typeface="Calibri"/>
                <a:cs typeface="Calibri"/>
                <a:sym typeface="Calibri"/>
              </a:rPr>
              <a:t> </a:t>
            </a:r>
            <a:r>
              <a:rPr lang="en-US" sz="2250" b="0" i="0" u="none" strike="noStrike" cap="none" dirty="0">
                <a:solidFill>
                  <a:schemeClr val="dk1"/>
                </a:solidFill>
                <a:latin typeface="Calibri"/>
                <a:ea typeface="Calibri"/>
                <a:cs typeface="Calibri"/>
                <a:sym typeface="Calibri"/>
              </a:rPr>
              <a:t>Choose the correct </a:t>
            </a:r>
            <a:r>
              <a:rPr lang="en-US" sz="2250" b="0" i="1" u="none" strike="noStrike" cap="none" dirty="0">
                <a:solidFill>
                  <a:schemeClr val="dk1"/>
                </a:solidFill>
                <a:latin typeface="Calibri"/>
                <a:ea typeface="Calibri"/>
                <a:cs typeface="Calibri"/>
                <a:sym typeface="Calibri"/>
              </a:rPr>
              <a:t>example</a:t>
            </a:r>
            <a:r>
              <a:rPr lang="en-US" sz="2250" b="0" i="0" u="none" strike="noStrike" cap="none" dirty="0">
                <a:solidFill>
                  <a:schemeClr val="dk1"/>
                </a:solidFill>
                <a:latin typeface="Calibri"/>
                <a:ea typeface="Calibri"/>
                <a:cs typeface="Calibri"/>
                <a:sym typeface="Calibri"/>
              </a:rPr>
              <a:t> of something that happens because of </a:t>
            </a:r>
            <a:r>
              <a:rPr lang="en-US" sz="2250" b="1" dirty="0">
                <a:solidFill>
                  <a:schemeClr val="dk1"/>
                </a:solidFill>
                <a:latin typeface="Calibri"/>
                <a:ea typeface="Calibri"/>
                <a:cs typeface="Calibri"/>
                <a:sym typeface="Calibri"/>
              </a:rPr>
              <a:t>atmospheric pressure</a:t>
            </a:r>
            <a:r>
              <a:rPr lang="en-US" sz="2250" b="1" i="0" u="none" strike="noStrike" cap="none" dirty="0">
                <a:solidFill>
                  <a:schemeClr val="dk1"/>
                </a:solidFill>
                <a:latin typeface="Calibri"/>
                <a:ea typeface="Calibri"/>
                <a:cs typeface="Calibri"/>
                <a:sym typeface="Calibri"/>
              </a:rPr>
              <a:t> </a:t>
            </a:r>
            <a:r>
              <a:rPr lang="en-US" sz="2250" b="0" i="0" u="none" strike="noStrike" cap="none" dirty="0">
                <a:solidFill>
                  <a:schemeClr val="dk1"/>
                </a:solidFill>
                <a:latin typeface="Calibri"/>
                <a:ea typeface="Calibri"/>
                <a:cs typeface="Calibri"/>
                <a:sym typeface="Calibri"/>
              </a:rPr>
              <a:t>from the choices below. </a:t>
            </a:r>
            <a:endParaRPr sz="1050" b="0" i="0" u="none" strike="noStrike" cap="none" dirty="0">
              <a:solidFill>
                <a:srgbClr val="000000"/>
              </a:solidFill>
              <a:latin typeface="Arial"/>
              <a:ea typeface="Arial"/>
              <a:cs typeface="Arial"/>
              <a:sym typeface="Arial"/>
            </a:endParaRPr>
          </a:p>
        </p:txBody>
      </p:sp>
      <p:sp>
        <p:nvSpPr>
          <p:cNvPr id="4" name="Google Shape;740;p52">
            <a:extLst>
              <a:ext uri="{FF2B5EF4-FFF2-40B4-BE49-F238E27FC236}">
                <a16:creationId xmlns:a16="http://schemas.microsoft.com/office/drawing/2014/main" id="{74EE054A-EE12-3475-EF75-AB7DFF021915}"/>
              </a:ext>
            </a:extLst>
          </p:cNvPr>
          <p:cNvSpPr txBox="1"/>
          <p:nvPr/>
        </p:nvSpPr>
        <p:spPr>
          <a:xfrm>
            <a:off x="805149" y="3794806"/>
            <a:ext cx="5905500" cy="3462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dirty="0">
                <a:solidFill>
                  <a:srgbClr val="434343"/>
                </a:solidFill>
                <a:latin typeface="Helvetica Neue Light"/>
                <a:ea typeface="Helvetica Neue Light"/>
                <a:cs typeface="Helvetica Neue Light"/>
                <a:sym typeface="Helvetica Neue Light"/>
              </a:rPr>
              <a:t>Breathing</a:t>
            </a:r>
            <a:endParaRPr sz="1050" b="0" i="0" u="none" strike="noStrike" cap="none" dirty="0">
              <a:solidFill>
                <a:srgbClr val="434343"/>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782" name="Google Shape;782;p54"/>
          <p:cNvPicPr preferRelativeResize="0"/>
          <p:nvPr/>
        </p:nvPicPr>
        <p:blipFill>
          <a:blip r:embed="rId3">
            <a:alphaModFix/>
          </a:blip>
          <a:stretch>
            <a:fillRect/>
          </a:stretch>
        </p:blipFill>
        <p:spPr>
          <a:xfrm>
            <a:off x="4615450" y="1337600"/>
            <a:ext cx="1404502" cy="1265400"/>
          </a:xfrm>
          <a:prstGeom prst="rect">
            <a:avLst/>
          </a:prstGeom>
          <a:noFill/>
          <a:ln>
            <a:noFill/>
          </a:ln>
        </p:spPr>
      </p:pic>
      <p:sp>
        <p:nvSpPr>
          <p:cNvPr id="783" name="Google Shape;783;p54"/>
          <p:cNvSpPr/>
          <p:nvPr/>
        </p:nvSpPr>
        <p:spPr>
          <a:xfrm>
            <a:off x="374072" y="1036493"/>
            <a:ext cx="6140925" cy="3265425"/>
          </a:xfrm>
          <a:prstGeom prst="rect">
            <a:avLst/>
          </a:prstGeom>
          <a:noFill/>
          <a:ln w="25400" cap="flat" cmpd="sng">
            <a:solidFill>
              <a:schemeClr val="dk1"/>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784" name="Google Shape;784;p54"/>
          <p:cNvSpPr txBox="1"/>
          <p:nvPr/>
        </p:nvSpPr>
        <p:spPr>
          <a:xfrm>
            <a:off x="458606" y="1337610"/>
            <a:ext cx="2924700" cy="1408200"/>
          </a:xfrm>
          <a:prstGeom prst="rect">
            <a:avLst/>
          </a:prstGeom>
          <a:noFill/>
          <a:ln>
            <a:noFill/>
          </a:ln>
        </p:spPr>
        <p:txBody>
          <a:bodyPr spcFirstLastPara="1" wrap="square" lIns="68550" tIns="68550" rIns="68550" bIns="68550" anchor="t" anchorCtr="0">
            <a:spAutoFit/>
          </a:bodyPr>
          <a:lstStyle/>
          <a:p>
            <a:pPr marL="0" lvl="0" indent="0" algn="ctr" rtl="0">
              <a:spcBef>
                <a:spcPts val="0"/>
              </a:spcBef>
              <a:spcAft>
                <a:spcPts val="0"/>
              </a:spcAft>
              <a:buClr>
                <a:schemeClr val="dk1"/>
              </a:buClr>
              <a:buSzPts val="1100"/>
              <a:buFont typeface="Arial"/>
              <a:buNone/>
            </a:pPr>
            <a:r>
              <a:rPr lang="en-US" sz="1650">
                <a:solidFill>
                  <a:srgbClr val="1F1F1F"/>
                </a:solidFill>
                <a:latin typeface="Calibri"/>
                <a:ea typeface="Calibri"/>
                <a:cs typeface="Calibri"/>
                <a:sym typeface="Calibri"/>
              </a:rPr>
              <a:t>The weight of all the air in the atmosphere pushing down on Earth's surface.</a:t>
            </a:r>
            <a:endParaRPr sz="1650">
              <a:solidFill>
                <a:srgbClr val="1F1F1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650" b="0" i="0" u="none" strike="noStrike" cap="none">
              <a:solidFill>
                <a:srgbClr val="1F1F1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1F1F1F"/>
              </a:solidFill>
              <a:latin typeface="Calibri"/>
              <a:ea typeface="Calibri"/>
              <a:cs typeface="Calibri"/>
              <a:sym typeface="Calibri"/>
            </a:endParaRPr>
          </a:p>
        </p:txBody>
      </p:sp>
      <p:cxnSp>
        <p:nvCxnSpPr>
          <p:cNvPr id="785" name="Google Shape;785;p54"/>
          <p:cNvCxnSpPr/>
          <p:nvPr/>
        </p:nvCxnSpPr>
        <p:spPr>
          <a:xfrm>
            <a:off x="3455138" y="1036493"/>
            <a:ext cx="0" cy="991800"/>
          </a:xfrm>
          <a:prstGeom prst="straightConnector1">
            <a:avLst/>
          </a:prstGeom>
          <a:noFill/>
          <a:ln w="25400" cap="flat" cmpd="sng">
            <a:solidFill>
              <a:schemeClr val="dk1"/>
            </a:solidFill>
            <a:prstDash val="solid"/>
            <a:round/>
            <a:headEnd type="none" w="sm" len="sm"/>
            <a:tailEnd type="none" w="sm" len="sm"/>
          </a:ln>
        </p:spPr>
      </p:cxnSp>
      <p:cxnSp>
        <p:nvCxnSpPr>
          <p:cNvPr id="786" name="Google Shape;786;p54"/>
          <p:cNvCxnSpPr>
            <a:stCxn id="787" idx="4"/>
            <a:endCxn id="783" idx="2"/>
          </p:cNvCxnSpPr>
          <p:nvPr/>
        </p:nvCxnSpPr>
        <p:spPr>
          <a:xfrm>
            <a:off x="3428979" y="3293575"/>
            <a:ext cx="15600" cy="1008300"/>
          </a:xfrm>
          <a:prstGeom prst="straightConnector1">
            <a:avLst/>
          </a:prstGeom>
          <a:noFill/>
          <a:ln w="25400" cap="flat" cmpd="sng">
            <a:solidFill>
              <a:schemeClr val="dk1"/>
            </a:solidFill>
            <a:prstDash val="solid"/>
            <a:round/>
            <a:headEnd type="none" w="sm" len="sm"/>
            <a:tailEnd type="none" w="sm" len="sm"/>
          </a:ln>
        </p:spPr>
      </p:cxnSp>
      <p:cxnSp>
        <p:nvCxnSpPr>
          <p:cNvPr id="788" name="Google Shape;788;p54"/>
          <p:cNvCxnSpPr/>
          <p:nvPr/>
        </p:nvCxnSpPr>
        <p:spPr>
          <a:xfrm>
            <a:off x="374072" y="2661445"/>
            <a:ext cx="1792350" cy="0"/>
          </a:xfrm>
          <a:prstGeom prst="straightConnector1">
            <a:avLst/>
          </a:prstGeom>
          <a:noFill/>
          <a:ln w="25400" cap="flat" cmpd="sng">
            <a:solidFill>
              <a:schemeClr val="dk1"/>
            </a:solidFill>
            <a:prstDash val="solid"/>
            <a:round/>
            <a:headEnd type="none" w="sm" len="sm"/>
            <a:tailEnd type="none" w="sm" len="sm"/>
          </a:ln>
        </p:spPr>
      </p:cxnSp>
      <p:cxnSp>
        <p:nvCxnSpPr>
          <p:cNvPr id="789" name="Google Shape;789;p54"/>
          <p:cNvCxnSpPr/>
          <p:nvPr/>
        </p:nvCxnSpPr>
        <p:spPr>
          <a:xfrm>
            <a:off x="4691495" y="2640053"/>
            <a:ext cx="1823625" cy="0"/>
          </a:xfrm>
          <a:prstGeom prst="straightConnector1">
            <a:avLst/>
          </a:prstGeom>
          <a:noFill/>
          <a:ln w="25400" cap="flat" cmpd="sng">
            <a:solidFill>
              <a:schemeClr val="dk1"/>
            </a:solidFill>
            <a:prstDash val="solid"/>
            <a:round/>
            <a:headEnd type="none" w="sm" len="sm"/>
            <a:tailEnd type="none" w="sm" len="sm"/>
          </a:ln>
        </p:spPr>
      </p:cxnSp>
      <p:sp>
        <p:nvSpPr>
          <p:cNvPr id="787" name="Google Shape;787;p54"/>
          <p:cNvSpPr/>
          <p:nvPr/>
        </p:nvSpPr>
        <p:spPr>
          <a:xfrm>
            <a:off x="2166504" y="2028175"/>
            <a:ext cx="2524950" cy="12654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790" name="Google Shape;790;p54"/>
          <p:cNvSpPr txBox="1"/>
          <p:nvPr/>
        </p:nvSpPr>
        <p:spPr>
          <a:xfrm>
            <a:off x="2242451" y="2245285"/>
            <a:ext cx="2373000" cy="8313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475"/>
              <a:buFont typeface="Arial"/>
              <a:buNone/>
            </a:pPr>
            <a:r>
              <a:rPr lang="en-US" sz="2475" b="1">
                <a:latin typeface="Poppins"/>
                <a:ea typeface="Poppins"/>
                <a:cs typeface="Poppins"/>
                <a:sym typeface="Poppins"/>
              </a:rPr>
              <a:t>Atmospheric Pressure</a:t>
            </a:r>
            <a:endParaRPr sz="825" b="0" i="0" u="none" strike="noStrike" cap="none">
              <a:solidFill>
                <a:srgbClr val="000000"/>
              </a:solidFill>
              <a:latin typeface="Arial"/>
              <a:ea typeface="Arial"/>
              <a:cs typeface="Arial"/>
              <a:sym typeface="Arial"/>
            </a:endParaRPr>
          </a:p>
        </p:txBody>
      </p:sp>
      <p:sp>
        <p:nvSpPr>
          <p:cNvPr id="791" name="Google Shape;791;p54"/>
          <p:cNvSpPr txBox="1"/>
          <p:nvPr/>
        </p:nvSpPr>
        <p:spPr>
          <a:xfrm>
            <a:off x="370772" y="1037528"/>
            <a:ext cx="859950"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Helvetica Neue Light"/>
                <a:ea typeface="Helvetica Neue Light"/>
                <a:cs typeface="Helvetica Neue Light"/>
                <a:sym typeface="Helvetica Neue Light"/>
              </a:rPr>
              <a:t>Definition</a:t>
            </a:r>
            <a:endParaRPr sz="1050" b="0" i="0" u="none" strike="noStrike" cap="none">
              <a:solidFill>
                <a:srgbClr val="000000"/>
              </a:solidFill>
              <a:latin typeface="Arial"/>
              <a:ea typeface="Arial"/>
              <a:cs typeface="Arial"/>
              <a:sym typeface="Arial"/>
            </a:endParaRPr>
          </a:p>
        </p:txBody>
      </p:sp>
      <p:sp>
        <p:nvSpPr>
          <p:cNvPr id="792" name="Google Shape;792;p54"/>
          <p:cNvSpPr txBox="1"/>
          <p:nvPr/>
        </p:nvSpPr>
        <p:spPr>
          <a:xfrm>
            <a:off x="374072" y="4049857"/>
            <a:ext cx="811800"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Helvetica Neue Light"/>
                <a:ea typeface="Helvetica Neue Light"/>
                <a:cs typeface="Helvetica Neue Light"/>
                <a:sym typeface="Helvetica Neue Light"/>
              </a:rPr>
              <a:t>Example</a:t>
            </a:r>
            <a:endParaRPr sz="1050" b="0" i="0" u="none" strike="noStrike" cap="none">
              <a:solidFill>
                <a:srgbClr val="000000"/>
              </a:solidFill>
              <a:latin typeface="Arial"/>
              <a:ea typeface="Arial"/>
              <a:cs typeface="Arial"/>
              <a:sym typeface="Arial"/>
            </a:endParaRPr>
          </a:p>
        </p:txBody>
      </p:sp>
      <p:sp>
        <p:nvSpPr>
          <p:cNvPr id="793" name="Google Shape;793;p54"/>
          <p:cNvSpPr txBox="1"/>
          <p:nvPr/>
        </p:nvSpPr>
        <p:spPr>
          <a:xfrm>
            <a:off x="5837992" y="1023574"/>
            <a:ext cx="677025"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Helvetica Neue Light"/>
                <a:ea typeface="Helvetica Neue Light"/>
                <a:cs typeface="Helvetica Neue Light"/>
                <a:sym typeface="Helvetica Neue Light"/>
              </a:rPr>
              <a:t>Picture</a:t>
            </a:r>
            <a:endParaRPr sz="1050" b="0" i="0" u="none" strike="noStrike" cap="none">
              <a:solidFill>
                <a:srgbClr val="000000"/>
              </a:solidFill>
              <a:latin typeface="Arial"/>
              <a:ea typeface="Arial"/>
              <a:cs typeface="Arial"/>
              <a:sym typeface="Arial"/>
            </a:endParaRPr>
          </a:p>
        </p:txBody>
      </p:sp>
      <p:sp>
        <p:nvSpPr>
          <p:cNvPr id="794" name="Google Shape;794;p54"/>
          <p:cNvSpPr txBox="1"/>
          <p:nvPr/>
        </p:nvSpPr>
        <p:spPr>
          <a:xfrm>
            <a:off x="3507171" y="4055901"/>
            <a:ext cx="3028800" cy="234600"/>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Clr>
                <a:srgbClr val="000000"/>
              </a:buClr>
              <a:buSzPts val="1275"/>
              <a:buFont typeface="Arial"/>
              <a:buNone/>
            </a:pPr>
            <a:r>
              <a:rPr lang="en-US" sz="1075" b="0" i="0" u="none" strike="noStrike" cap="none">
                <a:solidFill>
                  <a:srgbClr val="000000"/>
                </a:solidFill>
                <a:latin typeface="Helvetica Neue Light"/>
                <a:ea typeface="Helvetica Neue Light"/>
                <a:cs typeface="Helvetica Neue Light"/>
                <a:sym typeface="Helvetica Neue Light"/>
              </a:rPr>
              <a:t>How does </a:t>
            </a:r>
            <a:r>
              <a:rPr lang="en-US" sz="1075">
                <a:latin typeface="Helvetica Neue Light"/>
                <a:ea typeface="Helvetica Neue Light"/>
                <a:cs typeface="Helvetica Neue Light"/>
                <a:sym typeface="Helvetica Neue Light"/>
              </a:rPr>
              <a:t>atmospheric pressure</a:t>
            </a:r>
            <a:r>
              <a:rPr lang="en-US" sz="1075" b="0" i="0" u="none" strike="noStrike" cap="none">
                <a:solidFill>
                  <a:srgbClr val="000000"/>
                </a:solidFill>
                <a:latin typeface="Helvetica Neue Light"/>
                <a:ea typeface="Helvetica Neue Light"/>
                <a:cs typeface="Helvetica Neue Light"/>
                <a:sym typeface="Helvetica Neue Light"/>
              </a:rPr>
              <a:t> impact my life?</a:t>
            </a:r>
            <a:endParaRPr sz="775" b="0" i="0" u="none" strike="noStrike" cap="none">
              <a:solidFill>
                <a:srgbClr val="000000"/>
              </a:solidFill>
              <a:latin typeface="Arial"/>
              <a:ea typeface="Arial"/>
              <a:cs typeface="Arial"/>
              <a:sym typeface="Arial"/>
            </a:endParaRPr>
          </a:p>
        </p:txBody>
      </p:sp>
      <p:sp>
        <p:nvSpPr>
          <p:cNvPr id="796" name="Google Shape;796;p54"/>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97" name="Google Shape;797;p54"/>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98" name="Google Shape;798;p54"/>
          <p:cNvCxnSpPr>
            <a:stCxn id="799" idx="4"/>
            <a:endCxn id="79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800" name="Google Shape;800;p54"/>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801" name="Google Shape;801;p54"/>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99" name="Google Shape;799;p54"/>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 name="Google Shape;740;p52">
            <a:extLst>
              <a:ext uri="{FF2B5EF4-FFF2-40B4-BE49-F238E27FC236}">
                <a16:creationId xmlns:a16="http://schemas.microsoft.com/office/drawing/2014/main" id="{A654423A-BD4D-9C6E-618D-E6322E2D8A1D}"/>
              </a:ext>
            </a:extLst>
          </p:cNvPr>
          <p:cNvSpPr txBox="1"/>
          <p:nvPr/>
        </p:nvSpPr>
        <p:spPr>
          <a:xfrm>
            <a:off x="630471" y="3207954"/>
            <a:ext cx="2373000" cy="3462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dirty="0">
                <a:solidFill>
                  <a:srgbClr val="434343"/>
                </a:solidFill>
                <a:latin typeface="Calibri" panose="020F0502020204030204" pitchFamily="34" charset="0"/>
                <a:ea typeface="Helvetica Neue Light"/>
                <a:cs typeface="Calibri" panose="020F0502020204030204" pitchFamily="34" charset="0"/>
                <a:sym typeface="Helvetica Neue Light"/>
              </a:rPr>
              <a:t>Breathing</a:t>
            </a:r>
            <a:endParaRPr sz="1050" b="0" i="0" u="none" strike="noStrike" cap="none" dirty="0">
              <a:solidFill>
                <a:srgbClr val="434343"/>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55"/>
          <p:cNvSpPr txBox="1"/>
          <p:nvPr/>
        </p:nvSpPr>
        <p:spPr>
          <a:xfrm>
            <a:off x="388575" y="795412"/>
            <a:ext cx="6413400" cy="6234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Directions:</a:t>
            </a:r>
            <a:r>
              <a:rPr lang="en-US" sz="1800" b="1"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Choose the correct response for </a:t>
            </a:r>
            <a:r>
              <a:rPr lang="en-US" sz="1800" b="0" i="1" u="none" strike="noStrike" cap="none">
                <a:solidFill>
                  <a:schemeClr val="dk1"/>
                </a:solidFill>
                <a:latin typeface="Calibri"/>
                <a:ea typeface="Calibri"/>
                <a:cs typeface="Calibri"/>
                <a:sym typeface="Calibri"/>
              </a:rPr>
              <a:t>“how </a:t>
            </a:r>
            <a:r>
              <a:rPr lang="en-US" sz="1800" i="1">
                <a:solidFill>
                  <a:schemeClr val="dk1"/>
                </a:solidFill>
                <a:latin typeface="Calibri"/>
                <a:ea typeface="Calibri"/>
                <a:cs typeface="Calibri"/>
                <a:sym typeface="Calibri"/>
              </a:rPr>
              <a:t>atmospheric pressure</a:t>
            </a:r>
            <a:r>
              <a:rPr lang="en-US" sz="1800" b="0" i="1" u="none" strike="noStrike" cap="none">
                <a:solidFill>
                  <a:schemeClr val="dk1"/>
                </a:solidFill>
                <a:latin typeface="Calibri"/>
                <a:ea typeface="Calibri"/>
                <a:cs typeface="Calibri"/>
                <a:sym typeface="Calibri"/>
              </a:rPr>
              <a:t> impact my life?” </a:t>
            </a:r>
            <a:r>
              <a:rPr lang="en-US" sz="1800" b="0" i="0" u="none" strike="noStrike" cap="none">
                <a:solidFill>
                  <a:schemeClr val="dk1"/>
                </a:solidFill>
                <a:latin typeface="Calibri"/>
                <a:ea typeface="Calibri"/>
                <a:cs typeface="Calibri"/>
                <a:sym typeface="Calibri"/>
              </a:rPr>
              <a:t>from the choices below.</a:t>
            </a:r>
            <a:endParaRPr sz="1800" b="0" i="0" u="none" strike="noStrike" cap="none">
              <a:solidFill>
                <a:srgbClr val="000000"/>
              </a:solidFill>
              <a:latin typeface="Arial"/>
              <a:ea typeface="Arial"/>
              <a:cs typeface="Arial"/>
              <a:sym typeface="Arial"/>
            </a:endParaRPr>
          </a:p>
        </p:txBody>
      </p:sp>
      <p:sp>
        <p:nvSpPr>
          <p:cNvPr id="808" name="Google Shape;808;p55"/>
          <p:cNvSpPr txBox="1"/>
          <p:nvPr/>
        </p:nvSpPr>
        <p:spPr>
          <a:xfrm>
            <a:off x="805149" y="3887668"/>
            <a:ext cx="5905500" cy="3231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434343"/>
                </a:solidFill>
                <a:latin typeface="Helvetica Neue Light"/>
                <a:ea typeface="Helvetica Neue Light"/>
                <a:cs typeface="Helvetica Neue Light"/>
                <a:sym typeface="Helvetica Neue Light"/>
              </a:rPr>
              <a:t>It </a:t>
            </a:r>
            <a:r>
              <a:rPr lang="en-US" sz="1650">
                <a:solidFill>
                  <a:srgbClr val="434343"/>
                </a:solidFill>
                <a:latin typeface="Helvetica Neue Light"/>
                <a:ea typeface="Helvetica Neue Light"/>
                <a:cs typeface="Helvetica Neue Light"/>
                <a:sym typeface="Helvetica Neue Light"/>
              </a:rPr>
              <a:t>determines the color of the sky.</a:t>
            </a:r>
            <a:endParaRPr sz="900" b="0" i="0" u="none" strike="noStrike" cap="none">
              <a:solidFill>
                <a:srgbClr val="434343"/>
              </a:solidFill>
              <a:latin typeface="Arial"/>
              <a:ea typeface="Arial"/>
              <a:cs typeface="Arial"/>
              <a:sym typeface="Arial"/>
            </a:endParaRPr>
          </a:p>
        </p:txBody>
      </p:sp>
      <p:sp>
        <p:nvSpPr>
          <p:cNvPr id="809" name="Google Shape;809;p55"/>
          <p:cNvSpPr txBox="1"/>
          <p:nvPr/>
        </p:nvSpPr>
        <p:spPr>
          <a:xfrm>
            <a:off x="805149" y="3102841"/>
            <a:ext cx="5905500" cy="3231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43464D"/>
                </a:solidFill>
                <a:latin typeface="Helvetica Neue Light"/>
                <a:ea typeface="Helvetica Neue Light"/>
                <a:cs typeface="Helvetica Neue Light"/>
                <a:sym typeface="Helvetica Neue Light"/>
              </a:rPr>
              <a:t>It influences </a:t>
            </a:r>
            <a:r>
              <a:rPr lang="en-US" sz="1650">
                <a:solidFill>
                  <a:srgbClr val="43464D"/>
                </a:solidFill>
                <a:latin typeface="Helvetica Neue Light"/>
                <a:ea typeface="Helvetica Neue Light"/>
                <a:cs typeface="Helvetica Neue Light"/>
                <a:sym typeface="Helvetica Neue Light"/>
              </a:rPr>
              <a:t>the speed of sound.</a:t>
            </a:r>
            <a:endParaRPr sz="1650" b="0" i="0" u="none" strike="noStrike" cap="none">
              <a:solidFill>
                <a:srgbClr val="000000"/>
              </a:solidFill>
              <a:latin typeface="Helvetica Neue Light"/>
              <a:ea typeface="Helvetica Neue Light"/>
              <a:cs typeface="Helvetica Neue Light"/>
              <a:sym typeface="Helvetica Neue Light"/>
            </a:endParaRPr>
          </a:p>
        </p:txBody>
      </p:sp>
      <p:sp>
        <p:nvSpPr>
          <p:cNvPr id="810" name="Google Shape;810;p55"/>
          <p:cNvSpPr txBox="1"/>
          <p:nvPr/>
        </p:nvSpPr>
        <p:spPr>
          <a:xfrm>
            <a:off x="875163" y="1792123"/>
            <a:ext cx="5982750" cy="3462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811" name="Google Shape;811;p55"/>
          <p:cNvSpPr txBox="1"/>
          <p:nvPr/>
        </p:nvSpPr>
        <p:spPr>
          <a:xfrm>
            <a:off x="805149" y="1644331"/>
            <a:ext cx="5905500" cy="3231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650"/>
              <a:buFont typeface="Arial"/>
              <a:buNone/>
            </a:pPr>
            <a:r>
              <a:rPr lang="en-US" sz="1650">
                <a:solidFill>
                  <a:srgbClr val="43464D"/>
                </a:solidFill>
                <a:latin typeface="Helvetica Neue Light"/>
                <a:ea typeface="Helvetica Neue Light"/>
                <a:cs typeface="Helvetica Neue Light"/>
                <a:sym typeface="Helvetica Neue Light"/>
              </a:rPr>
              <a:t>It regulates weather patterns. </a:t>
            </a:r>
            <a:endParaRPr sz="1650" b="0" i="0" u="none" strike="noStrike" cap="none">
              <a:solidFill>
                <a:srgbClr val="000000"/>
              </a:solidFill>
              <a:latin typeface="Helvetica Neue Light"/>
              <a:ea typeface="Helvetica Neue Light"/>
              <a:cs typeface="Helvetica Neue Light"/>
              <a:sym typeface="Helvetica Neue Light"/>
            </a:endParaRPr>
          </a:p>
        </p:txBody>
      </p:sp>
      <p:sp>
        <p:nvSpPr>
          <p:cNvPr id="812" name="Google Shape;812;p55"/>
          <p:cNvSpPr txBox="1"/>
          <p:nvPr/>
        </p:nvSpPr>
        <p:spPr>
          <a:xfrm>
            <a:off x="285382" y="1563523"/>
            <a:ext cx="369225" cy="4847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A</a:t>
            </a:r>
            <a:endParaRPr sz="1050" b="0" i="0" u="none" strike="noStrike" cap="none">
              <a:solidFill>
                <a:srgbClr val="000000"/>
              </a:solidFill>
              <a:latin typeface="Arial"/>
              <a:ea typeface="Arial"/>
              <a:cs typeface="Arial"/>
              <a:sym typeface="Arial"/>
            </a:endParaRPr>
          </a:p>
        </p:txBody>
      </p:sp>
      <p:sp>
        <p:nvSpPr>
          <p:cNvPr id="813" name="Google Shape;813;p55"/>
          <p:cNvSpPr txBox="1"/>
          <p:nvPr/>
        </p:nvSpPr>
        <p:spPr>
          <a:xfrm>
            <a:off x="285381" y="2293586"/>
            <a:ext cx="369225" cy="4847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B</a:t>
            </a:r>
            <a:endParaRPr sz="1050" b="0" i="0" u="none" strike="noStrike" cap="none">
              <a:solidFill>
                <a:srgbClr val="000000"/>
              </a:solidFill>
              <a:latin typeface="Arial"/>
              <a:ea typeface="Arial"/>
              <a:cs typeface="Arial"/>
              <a:sym typeface="Arial"/>
            </a:endParaRPr>
          </a:p>
        </p:txBody>
      </p:sp>
      <p:sp>
        <p:nvSpPr>
          <p:cNvPr id="814" name="Google Shape;814;p55"/>
          <p:cNvSpPr txBox="1"/>
          <p:nvPr/>
        </p:nvSpPr>
        <p:spPr>
          <a:xfrm>
            <a:off x="294999" y="3038141"/>
            <a:ext cx="388575" cy="4847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C</a:t>
            </a:r>
            <a:endParaRPr sz="1050" b="0" i="0" u="none" strike="noStrike" cap="none">
              <a:solidFill>
                <a:srgbClr val="000000"/>
              </a:solidFill>
              <a:latin typeface="Arial"/>
              <a:ea typeface="Arial"/>
              <a:cs typeface="Arial"/>
              <a:sym typeface="Arial"/>
            </a:endParaRPr>
          </a:p>
        </p:txBody>
      </p:sp>
      <p:sp>
        <p:nvSpPr>
          <p:cNvPr id="815" name="Google Shape;815;p55"/>
          <p:cNvSpPr txBox="1"/>
          <p:nvPr/>
        </p:nvSpPr>
        <p:spPr>
          <a:xfrm>
            <a:off x="294998" y="3806847"/>
            <a:ext cx="388575" cy="484718"/>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D</a:t>
            </a:r>
            <a:endParaRPr sz="1050" b="0" i="0" u="none" strike="noStrike" cap="none">
              <a:solidFill>
                <a:srgbClr val="000000"/>
              </a:solidFill>
              <a:latin typeface="Arial"/>
              <a:ea typeface="Arial"/>
              <a:cs typeface="Arial"/>
              <a:sym typeface="Arial"/>
            </a:endParaRPr>
          </a:p>
        </p:txBody>
      </p:sp>
      <p:sp>
        <p:nvSpPr>
          <p:cNvPr id="816" name="Google Shape;816;p55"/>
          <p:cNvSpPr txBox="1"/>
          <p:nvPr/>
        </p:nvSpPr>
        <p:spPr>
          <a:xfrm>
            <a:off x="805149" y="2353723"/>
            <a:ext cx="5905500" cy="3231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43464D"/>
                </a:solidFill>
                <a:latin typeface="Helvetica Neue Light"/>
                <a:ea typeface="Helvetica Neue Light"/>
                <a:cs typeface="Helvetica Neue Light"/>
                <a:sym typeface="Helvetica Neue Light"/>
              </a:rPr>
              <a:t>It </a:t>
            </a:r>
            <a:r>
              <a:rPr lang="en-US" sz="1650">
                <a:solidFill>
                  <a:srgbClr val="43464D"/>
                </a:solidFill>
                <a:latin typeface="Helvetica Neue Light"/>
                <a:ea typeface="Helvetica Neue Light"/>
                <a:cs typeface="Helvetica Neue Light"/>
                <a:sym typeface="Helvetica Neue Light"/>
              </a:rPr>
              <a:t>affects the taste of our food</a:t>
            </a:r>
            <a:r>
              <a:rPr lang="en-US" sz="1650" b="0" i="0" u="none" strike="noStrike" cap="none">
                <a:solidFill>
                  <a:srgbClr val="43464D"/>
                </a:solidFill>
                <a:latin typeface="Helvetica Neue Light"/>
                <a:ea typeface="Helvetica Neue Light"/>
                <a:cs typeface="Helvetica Neue Light"/>
                <a:sym typeface="Helvetica Neue Light"/>
              </a:rPr>
              <a:t>.</a:t>
            </a:r>
            <a:endParaRPr sz="1650" b="0" i="0" u="none" strike="noStrike" cap="none">
              <a:solidFill>
                <a:srgbClr val="000000"/>
              </a:solidFill>
              <a:latin typeface="Helvetica Neue Light"/>
              <a:ea typeface="Helvetica Neue Light"/>
              <a:cs typeface="Helvetica Neue Light"/>
              <a:sym typeface="Helvetica Neue Light"/>
            </a:endParaRPr>
          </a:p>
        </p:txBody>
      </p:sp>
      <p:sp>
        <p:nvSpPr>
          <p:cNvPr id="817" name="Google Shape;817;p5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818" name="Google Shape;818;p5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819" name="Google Shape;819;p55"/>
          <p:cNvCxnSpPr>
            <a:stCxn id="820" idx="4"/>
            <a:endCxn id="817"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821" name="Google Shape;821;p5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822" name="Google Shape;822;p5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820" name="Google Shape;820;p5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g2bc827f6790_0_193"/>
          <p:cNvSpPr txBox="1"/>
          <p:nvPr/>
        </p:nvSpPr>
        <p:spPr>
          <a:xfrm>
            <a:off x="388575" y="795412"/>
            <a:ext cx="6413400" cy="6234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Directions:</a:t>
            </a:r>
            <a:r>
              <a:rPr lang="en-US" sz="1800" b="1"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Choose the correct response for </a:t>
            </a:r>
            <a:r>
              <a:rPr lang="en-US" sz="1800" b="0" i="1" u="none" strike="noStrike" cap="none">
                <a:solidFill>
                  <a:schemeClr val="dk1"/>
                </a:solidFill>
                <a:latin typeface="Calibri"/>
                <a:ea typeface="Calibri"/>
                <a:cs typeface="Calibri"/>
                <a:sym typeface="Calibri"/>
              </a:rPr>
              <a:t>“how </a:t>
            </a:r>
            <a:r>
              <a:rPr lang="en-US" sz="1800" i="1">
                <a:solidFill>
                  <a:schemeClr val="dk1"/>
                </a:solidFill>
                <a:latin typeface="Calibri"/>
                <a:ea typeface="Calibri"/>
                <a:cs typeface="Calibri"/>
                <a:sym typeface="Calibri"/>
              </a:rPr>
              <a:t>atmospheric pressure</a:t>
            </a:r>
            <a:r>
              <a:rPr lang="en-US" sz="1800" b="0" i="1" u="none" strike="noStrike" cap="none">
                <a:solidFill>
                  <a:schemeClr val="dk1"/>
                </a:solidFill>
                <a:latin typeface="Calibri"/>
                <a:ea typeface="Calibri"/>
                <a:cs typeface="Calibri"/>
                <a:sym typeface="Calibri"/>
              </a:rPr>
              <a:t> impact my life?” </a:t>
            </a:r>
            <a:r>
              <a:rPr lang="en-US" sz="1800" b="0" i="0" u="none" strike="noStrike" cap="none">
                <a:solidFill>
                  <a:schemeClr val="dk1"/>
                </a:solidFill>
                <a:latin typeface="Calibri"/>
                <a:ea typeface="Calibri"/>
                <a:cs typeface="Calibri"/>
                <a:sym typeface="Calibri"/>
              </a:rPr>
              <a:t>from the choices below.</a:t>
            </a:r>
            <a:endParaRPr sz="1800" b="0" i="0" u="none" strike="noStrike" cap="none">
              <a:solidFill>
                <a:srgbClr val="000000"/>
              </a:solidFill>
              <a:latin typeface="Arial"/>
              <a:ea typeface="Arial"/>
              <a:cs typeface="Arial"/>
              <a:sym typeface="Arial"/>
            </a:endParaRPr>
          </a:p>
        </p:txBody>
      </p:sp>
      <p:sp>
        <p:nvSpPr>
          <p:cNvPr id="829" name="Google Shape;829;g2bc827f6790_0_193"/>
          <p:cNvSpPr txBox="1"/>
          <p:nvPr/>
        </p:nvSpPr>
        <p:spPr>
          <a:xfrm>
            <a:off x="805149" y="3887668"/>
            <a:ext cx="5905500" cy="3231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434343"/>
                </a:solidFill>
                <a:latin typeface="Helvetica Neue Light"/>
                <a:ea typeface="Helvetica Neue Light"/>
                <a:cs typeface="Helvetica Neue Light"/>
                <a:sym typeface="Helvetica Neue Light"/>
              </a:rPr>
              <a:t>It </a:t>
            </a:r>
            <a:r>
              <a:rPr lang="en-US" sz="1650">
                <a:solidFill>
                  <a:srgbClr val="434343"/>
                </a:solidFill>
                <a:latin typeface="Helvetica Neue Light"/>
                <a:ea typeface="Helvetica Neue Light"/>
                <a:cs typeface="Helvetica Neue Light"/>
                <a:sym typeface="Helvetica Neue Light"/>
              </a:rPr>
              <a:t>determines the color of the sky.</a:t>
            </a:r>
            <a:endParaRPr sz="900" b="0" i="0" u="none" strike="noStrike" cap="none">
              <a:solidFill>
                <a:srgbClr val="434343"/>
              </a:solidFill>
              <a:latin typeface="Arial"/>
              <a:ea typeface="Arial"/>
              <a:cs typeface="Arial"/>
              <a:sym typeface="Arial"/>
            </a:endParaRPr>
          </a:p>
        </p:txBody>
      </p:sp>
      <p:sp>
        <p:nvSpPr>
          <p:cNvPr id="830" name="Google Shape;830;g2bc827f6790_0_193"/>
          <p:cNvSpPr txBox="1"/>
          <p:nvPr/>
        </p:nvSpPr>
        <p:spPr>
          <a:xfrm>
            <a:off x="805149" y="3102841"/>
            <a:ext cx="5905500" cy="3231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43464D"/>
                </a:solidFill>
                <a:latin typeface="Helvetica Neue Light"/>
                <a:ea typeface="Helvetica Neue Light"/>
                <a:cs typeface="Helvetica Neue Light"/>
                <a:sym typeface="Helvetica Neue Light"/>
              </a:rPr>
              <a:t>It influences </a:t>
            </a:r>
            <a:r>
              <a:rPr lang="en-US" sz="1650">
                <a:solidFill>
                  <a:srgbClr val="43464D"/>
                </a:solidFill>
                <a:latin typeface="Helvetica Neue Light"/>
                <a:ea typeface="Helvetica Neue Light"/>
                <a:cs typeface="Helvetica Neue Light"/>
                <a:sym typeface="Helvetica Neue Light"/>
              </a:rPr>
              <a:t>the speed of sound.</a:t>
            </a:r>
            <a:endParaRPr sz="1650" b="0" i="0" u="none" strike="noStrike" cap="none">
              <a:solidFill>
                <a:srgbClr val="000000"/>
              </a:solidFill>
              <a:latin typeface="Helvetica Neue Light"/>
              <a:ea typeface="Helvetica Neue Light"/>
              <a:cs typeface="Helvetica Neue Light"/>
              <a:sym typeface="Helvetica Neue Light"/>
            </a:endParaRPr>
          </a:p>
        </p:txBody>
      </p:sp>
      <p:sp>
        <p:nvSpPr>
          <p:cNvPr id="831" name="Google Shape;831;g2bc827f6790_0_193"/>
          <p:cNvSpPr txBox="1"/>
          <p:nvPr/>
        </p:nvSpPr>
        <p:spPr>
          <a:xfrm>
            <a:off x="875163" y="1792123"/>
            <a:ext cx="5982900" cy="3462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832" name="Google Shape;832;g2bc827f6790_0_193"/>
          <p:cNvSpPr txBox="1"/>
          <p:nvPr/>
        </p:nvSpPr>
        <p:spPr>
          <a:xfrm>
            <a:off x="805149" y="1644331"/>
            <a:ext cx="5905500" cy="3231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650"/>
              <a:buFont typeface="Arial"/>
              <a:buNone/>
            </a:pPr>
            <a:r>
              <a:rPr lang="en-US" sz="1650">
                <a:solidFill>
                  <a:srgbClr val="43464D"/>
                </a:solidFill>
                <a:latin typeface="Helvetica Neue Light"/>
                <a:ea typeface="Helvetica Neue Light"/>
                <a:cs typeface="Helvetica Neue Light"/>
                <a:sym typeface="Helvetica Neue Light"/>
              </a:rPr>
              <a:t>It regulates weather patterns. </a:t>
            </a:r>
            <a:endParaRPr sz="1650" b="0" i="0" u="none" strike="noStrike" cap="none">
              <a:solidFill>
                <a:srgbClr val="000000"/>
              </a:solidFill>
              <a:latin typeface="Helvetica Neue Light"/>
              <a:ea typeface="Helvetica Neue Light"/>
              <a:cs typeface="Helvetica Neue Light"/>
              <a:sym typeface="Helvetica Neue Light"/>
            </a:endParaRPr>
          </a:p>
        </p:txBody>
      </p:sp>
      <p:sp>
        <p:nvSpPr>
          <p:cNvPr id="833" name="Google Shape;833;g2bc827f6790_0_193"/>
          <p:cNvSpPr txBox="1"/>
          <p:nvPr/>
        </p:nvSpPr>
        <p:spPr>
          <a:xfrm>
            <a:off x="285382" y="1563523"/>
            <a:ext cx="3693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A</a:t>
            </a:r>
            <a:endParaRPr sz="1050" b="0" i="0" u="none" strike="noStrike" cap="none">
              <a:solidFill>
                <a:srgbClr val="000000"/>
              </a:solidFill>
              <a:latin typeface="Arial"/>
              <a:ea typeface="Arial"/>
              <a:cs typeface="Arial"/>
              <a:sym typeface="Arial"/>
            </a:endParaRPr>
          </a:p>
        </p:txBody>
      </p:sp>
      <p:sp>
        <p:nvSpPr>
          <p:cNvPr id="834" name="Google Shape;834;g2bc827f6790_0_193"/>
          <p:cNvSpPr txBox="1"/>
          <p:nvPr/>
        </p:nvSpPr>
        <p:spPr>
          <a:xfrm>
            <a:off x="285381" y="2293586"/>
            <a:ext cx="3693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B</a:t>
            </a:r>
            <a:endParaRPr sz="1050" b="0" i="0" u="none" strike="noStrike" cap="none">
              <a:solidFill>
                <a:srgbClr val="000000"/>
              </a:solidFill>
              <a:latin typeface="Arial"/>
              <a:ea typeface="Arial"/>
              <a:cs typeface="Arial"/>
              <a:sym typeface="Arial"/>
            </a:endParaRPr>
          </a:p>
        </p:txBody>
      </p:sp>
      <p:sp>
        <p:nvSpPr>
          <p:cNvPr id="835" name="Google Shape;835;g2bc827f6790_0_193"/>
          <p:cNvSpPr txBox="1"/>
          <p:nvPr/>
        </p:nvSpPr>
        <p:spPr>
          <a:xfrm>
            <a:off x="294999" y="3038141"/>
            <a:ext cx="3885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C</a:t>
            </a:r>
            <a:endParaRPr sz="1050" b="0" i="0" u="none" strike="noStrike" cap="none">
              <a:solidFill>
                <a:srgbClr val="000000"/>
              </a:solidFill>
              <a:latin typeface="Arial"/>
              <a:ea typeface="Arial"/>
              <a:cs typeface="Arial"/>
              <a:sym typeface="Arial"/>
            </a:endParaRPr>
          </a:p>
        </p:txBody>
      </p:sp>
      <p:sp>
        <p:nvSpPr>
          <p:cNvPr id="836" name="Google Shape;836;g2bc827f6790_0_193"/>
          <p:cNvSpPr txBox="1"/>
          <p:nvPr/>
        </p:nvSpPr>
        <p:spPr>
          <a:xfrm>
            <a:off x="294998" y="3806847"/>
            <a:ext cx="388500" cy="4848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D</a:t>
            </a:r>
            <a:endParaRPr sz="1050" b="0" i="0" u="none" strike="noStrike" cap="none">
              <a:solidFill>
                <a:srgbClr val="000000"/>
              </a:solidFill>
              <a:latin typeface="Arial"/>
              <a:ea typeface="Arial"/>
              <a:cs typeface="Arial"/>
              <a:sym typeface="Arial"/>
            </a:endParaRPr>
          </a:p>
        </p:txBody>
      </p:sp>
      <p:sp>
        <p:nvSpPr>
          <p:cNvPr id="837" name="Google Shape;837;g2bc827f6790_0_193"/>
          <p:cNvSpPr txBox="1"/>
          <p:nvPr/>
        </p:nvSpPr>
        <p:spPr>
          <a:xfrm>
            <a:off x="805149" y="2353723"/>
            <a:ext cx="5905500" cy="3231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43464D"/>
                </a:solidFill>
                <a:latin typeface="Helvetica Neue Light"/>
                <a:ea typeface="Helvetica Neue Light"/>
                <a:cs typeface="Helvetica Neue Light"/>
                <a:sym typeface="Helvetica Neue Light"/>
              </a:rPr>
              <a:t>It </a:t>
            </a:r>
            <a:r>
              <a:rPr lang="en-US" sz="1650">
                <a:solidFill>
                  <a:srgbClr val="43464D"/>
                </a:solidFill>
                <a:latin typeface="Helvetica Neue Light"/>
                <a:ea typeface="Helvetica Neue Light"/>
                <a:cs typeface="Helvetica Neue Light"/>
                <a:sym typeface="Helvetica Neue Light"/>
              </a:rPr>
              <a:t>affects the taste of our food</a:t>
            </a:r>
            <a:r>
              <a:rPr lang="en-US" sz="1650" b="0" i="0" u="none" strike="noStrike" cap="none">
                <a:solidFill>
                  <a:srgbClr val="43464D"/>
                </a:solidFill>
                <a:latin typeface="Helvetica Neue Light"/>
                <a:ea typeface="Helvetica Neue Light"/>
                <a:cs typeface="Helvetica Neue Light"/>
                <a:sym typeface="Helvetica Neue Light"/>
              </a:rPr>
              <a:t>.</a:t>
            </a:r>
            <a:endParaRPr sz="1650" b="0" i="0" u="none" strike="noStrike" cap="none">
              <a:solidFill>
                <a:srgbClr val="000000"/>
              </a:solidFill>
              <a:latin typeface="Helvetica Neue Light"/>
              <a:ea typeface="Helvetica Neue Light"/>
              <a:cs typeface="Helvetica Neue Light"/>
              <a:sym typeface="Helvetica Neue Light"/>
            </a:endParaRPr>
          </a:p>
        </p:txBody>
      </p:sp>
      <p:sp>
        <p:nvSpPr>
          <p:cNvPr id="838" name="Google Shape;838;g2bc827f6790_0_193"/>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839" name="Google Shape;839;g2bc827f6790_0_193"/>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840" name="Google Shape;840;g2bc827f6790_0_193"/>
          <p:cNvCxnSpPr>
            <a:stCxn id="841" idx="4"/>
            <a:endCxn id="838"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842" name="Google Shape;842;g2bc827f6790_0_193"/>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843" name="Google Shape;843;g2bc827f6790_0_193"/>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841" name="Google Shape;841;g2bc827f6790_0_193"/>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44" name="Google Shape;844;g2bc827f6790_0_193"/>
          <p:cNvSpPr/>
          <p:nvPr/>
        </p:nvSpPr>
        <p:spPr>
          <a:xfrm>
            <a:off x="273894" y="1440538"/>
            <a:ext cx="6310200" cy="831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5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851" name="Google Shape;851;p5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852" name="Google Shape;852;p57"/>
          <p:cNvCxnSpPr>
            <a:stCxn id="853" idx="4"/>
            <a:endCxn id="85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854" name="Google Shape;854;p5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855" name="Google Shape;855;p5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853" name="Google Shape;853;p5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856" name="Google Shape;856;p57"/>
          <p:cNvPicPr preferRelativeResize="0"/>
          <p:nvPr/>
        </p:nvPicPr>
        <p:blipFill>
          <a:blip r:embed="rId3">
            <a:alphaModFix/>
          </a:blip>
          <a:stretch>
            <a:fillRect/>
          </a:stretch>
        </p:blipFill>
        <p:spPr>
          <a:xfrm>
            <a:off x="4615450" y="1337600"/>
            <a:ext cx="1404502" cy="1265400"/>
          </a:xfrm>
          <a:prstGeom prst="rect">
            <a:avLst/>
          </a:prstGeom>
          <a:noFill/>
          <a:ln>
            <a:noFill/>
          </a:ln>
        </p:spPr>
      </p:pic>
      <p:sp>
        <p:nvSpPr>
          <p:cNvPr id="857" name="Google Shape;857;p57"/>
          <p:cNvSpPr/>
          <p:nvPr/>
        </p:nvSpPr>
        <p:spPr>
          <a:xfrm>
            <a:off x="374072" y="1036493"/>
            <a:ext cx="6141000" cy="3265500"/>
          </a:xfrm>
          <a:prstGeom prst="rect">
            <a:avLst/>
          </a:prstGeom>
          <a:noFill/>
          <a:ln w="25400" cap="flat" cmpd="sng">
            <a:solidFill>
              <a:schemeClr val="dk1"/>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58" name="Google Shape;858;p57"/>
          <p:cNvSpPr txBox="1"/>
          <p:nvPr/>
        </p:nvSpPr>
        <p:spPr>
          <a:xfrm>
            <a:off x="458606" y="1337610"/>
            <a:ext cx="2924700" cy="1408200"/>
          </a:xfrm>
          <a:prstGeom prst="rect">
            <a:avLst/>
          </a:prstGeom>
          <a:noFill/>
          <a:ln>
            <a:noFill/>
          </a:ln>
        </p:spPr>
        <p:txBody>
          <a:bodyPr spcFirstLastPara="1" wrap="square" lIns="68550" tIns="68550" rIns="68550" bIns="68550" anchor="t" anchorCtr="0">
            <a:spAutoFit/>
          </a:bodyPr>
          <a:lstStyle/>
          <a:p>
            <a:pPr marL="0" lvl="0" indent="0" algn="ctr" rtl="0">
              <a:spcBef>
                <a:spcPts val="0"/>
              </a:spcBef>
              <a:spcAft>
                <a:spcPts val="0"/>
              </a:spcAft>
              <a:buClr>
                <a:schemeClr val="dk1"/>
              </a:buClr>
              <a:buSzPts val="1100"/>
              <a:buFont typeface="Arial"/>
              <a:buNone/>
            </a:pPr>
            <a:r>
              <a:rPr lang="en-US" sz="1650">
                <a:solidFill>
                  <a:srgbClr val="1F1F1F"/>
                </a:solidFill>
                <a:latin typeface="Calibri"/>
                <a:ea typeface="Calibri"/>
                <a:cs typeface="Calibri"/>
                <a:sym typeface="Calibri"/>
              </a:rPr>
              <a:t>The weight of all the air in the atmosphere pushing down on Earth's surface.</a:t>
            </a:r>
            <a:endParaRPr sz="1650">
              <a:solidFill>
                <a:srgbClr val="1F1F1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650" b="0" i="0" u="none" strike="noStrike" cap="none">
              <a:solidFill>
                <a:srgbClr val="1F1F1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50"/>
              <a:buFont typeface="Arial"/>
              <a:buNone/>
            </a:pPr>
            <a:endParaRPr sz="1650" b="0" i="0" u="none" strike="noStrike" cap="none">
              <a:solidFill>
                <a:srgbClr val="1F1F1F"/>
              </a:solidFill>
              <a:latin typeface="Calibri"/>
              <a:ea typeface="Calibri"/>
              <a:cs typeface="Calibri"/>
              <a:sym typeface="Calibri"/>
            </a:endParaRPr>
          </a:p>
        </p:txBody>
      </p:sp>
      <p:cxnSp>
        <p:nvCxnSpPr>
          <p:cNvPr id="859" name="Google Shape;859;p57"/>
          <p:cNvCxnSpPr/>
          <p:nvPr/>
        </p:nvCxnSpPr>
        <p:spPr>
          <a:xfrm>
            <a:off x="3455138" y="1036493"/>
            <a:ext cx="0" cy="991800"/>
          </a:xfrm>
          <a:prstGeom prst="straightConnector1">
            <a:avLst/>
          </a:prstGeom>
          <a:noFill/>
          <a:ln w="25400" cap="flat" cmpd="sng">
            <a:solidFill>
              <a:schemeClr val="dk1"/>
            </a:solidFill>
            <a:prstDash val="solid"/>
            <a:round/>
            <a:headEnd type="none" w="sm" len="sm"/>
            <a:tailEnd type="none" w="sm" len="sm"/>
          </a:ln>
        </p:spPr>
      </p:cxnSp>
      <p:cxnSp>
        <p:nvCxnSpPr>
          <p:cNvPr id="860" name="Google Shape;860;p57"/>
          <p:cNvCxnSpPr>
            <a:stCxn id="861" idx="4"/>
            <a:endCxn id="857" idx="2"/>
          </p:cNvCxnSpPr>
          <p:nvPr/>
        </p:nvCxnSpPr>
        <p:spPr>
          <a:xfrm>
            <a:off x="3429054" y="3293575"/>
            <a:ext cx="15600" cy="1008300"/>
          </a:xfrm>
          <a:prstGeom prst="straightConnector1">
            <a:avLst/>
          </a:prstGeom>
          <a:noFill/>
          <a:ln w="25400" cap="flat" cmpd="sng">
            <a:solidFill>
              <a:schemeClr val="dk1"/>
            </a:solidFill>
            <a:prstDash val="solid"/>
            <a:round/>
            <a:headEnd type="none" w="sm" len="sm"/>
            <a:tailEnd type="none" w="sm" len="sm"/>
          </a:ln>
        </p:spPr>
      </p:cxnSp>
      <p:cxnSp>
        <p:nvCxnSpPr>
          <p:cNvPr id="862" name="Google Shape;862;p57"/>
          <p:cNvCxnSpPr/>
          <p:nvPr/>
        </p:nvCxnSpPr>
        <p:spPr>
          <a:xfrm>
            <a:off x="374072" y="2661445"/>
            <a:ext cx="1792500" cy="0"/>
          </a:xfrm>
          <a:prstGeom prst="straightConnector1">
            <a:avLst/>
          </a:prstGeom>
          <a:noFill/>
          <a:ln w="25400" cap="flat" cmpd="sng">
            <a:solidFill>
              <a:schemeClr val="dk1"/>
            </a:solidFill>
            <a:prstDash val="solid"/>
            <a:round/>
            <a:headEnd type="none" w="sm" len="sm"/>
            <a:tailEnd type="none" w="sm" len="sm"/>
          </a:ln>
        </p:spPr>
      </p:cxnSp>
      <p:cxnSp>
        <p:nvCxnSpPr>
          <p:cNvPr id="863" name="Google Shape;863;p57"/>
          <p:cNvCxnSpPr/>
          <p:nvPr/>
        </p:nvCxnSpPr>
        <p:spPr>
          <a:xfrm>
            <a:off x="4691495" y="2640053"/>
            <a:ext cx="1823700" cy="0"/>
          </a:xfrm>
          <a:prstGeom prst="straightConnector1">
            <a:avLst/>
          </a:prstGeom>
          <a:noFill/>
          <a:ln w="25400" cap="flat" cmpd="sng">
            <a:solidFill>
              <a:schemeClr val="dk1"/>
            </a:solidFill>
            <a:prstDash val="solid"/>
            <a:round/>
            <a:headEnd type="none" w="sm" len="sm"/>
            <a:tailEnd type="none" w="sm" len="sm"/>
          </a:ln>
        </p:spPr>
      </p:cxnSp>
      <p:sp>
        <p:nvSpPr>
          <p:cNvPr id="861" name="Google Shape;861;p57"/>
          <p:cNvSpPr/>
          <p:nvPr/>
        </p:nvSpPr>
        <p:spPr>
          <a:xfrm>
            <a:off x="2166504" y="2028175"/>
            <a:ext cx="2525100" cy="12654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64" name="Google Shape;864;p57"/>
          <p:cNvSpPr txBox="1"/>
          <p:nvPr/>
        </p:nvSpPr>
        <p:spPr>
          <a:xfrm>
            <a:off x="2242451" y="2245285"/>
            <a:ext cx="2373000" cy="8313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475"/>
              <a:buFont typeface="Arial"/>
              <a:buNone/>
            </a:pPr>
            <a:r>
              <a:rPr lang="en-US" sz="2475" b="1">
                <a:latin typeface="Poppins"/>
                <a:ea typeface="Poppins"/>
                <a:cs typeface="Poppins"/>
                <a:sym typeface="Poppins"/>
              </a:rPr>
              <a:t>Atmospheric Pressure</a:t>
            </a:r>
            <a:endParaRPr sz="825" b="0" i="0" u="none" strike="noStrike" cap="none">
              <a:solidFill>
                <a:srgbClr val="000000"/>
              </a:solidFill>
              <a:latin typeface="Arial"/>
              <a:ea typeface="Arial"/>
              <a:cs typeface="Arial"/>
              <a:sym typeface="Arial"/>
            </a:endParaRPr>
          </a:p>
        </p:txBody>
      </p:sp>
      <p:sp>
        <p:nvSpPr>
          <p:cNvPr id="865" name="Google Shape;865;p57"/>
          <p:cNvSpPr txBox="1"/>
          <p:nvPr/>
        </p:nvSpPr>
        <p:spPr>
          <a:xfrm>
            <a:off x="370772" y="1037528"/>
            <a:ext cx="860100" cy="2769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Helvetica Neue Light"/>
                <a:ea typeface="Helvetica Neue Light"/>
                <a:cs typeface="Helvetica Neue Light"/>
                <a:sym typeface="Helvetica Neue Light"/>
              </a:rPr>
              <a:t>Definition</a:t>
            </a:r>
            <a:endParaRPr sz="1050" b="0" i="0" u="none" strike="noStrike" cap="none">
              <a:solidFill>
                <a:srgbClr val="000000"/>
              </a:solidFill>
              <a:latin typeface="Arial"/>
              <a:ea typeface="Arial"/>
              <a:cs typeface="Arial"/>
              <a:sym typeface="Arial"/>
            </a:endParaRPr>
          </a:p>
        </p:txBody>
      </p:sp>
      <p:sp>
        <p:nvSpPr>
          <p:cNvPr id="866" name="Google Shape;866;p57"/>
          <p:cNvSpPr txBox="1"/>
          <p:nvPr/>
        </p:nvSpPr>
        <p:spPr>
          <a:xfrm>
            <a:off x="374072" y="4049857"/>
            <a:ext cx="811800" cy="2769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Helvetica Neue Light"/>
                <a:ea typeface="Helvetica Neue Light"/>
                <a:cs typeface="Helvetica Neue Light"/>
                <a:sym typeface="Helvetica Neue Light"/>
              </a:rPr>
              <a:t>Example</a:t>
            </a:r>
            <a:endParaRPr sz="1050" b="0" i="0" u="none" strike="noStrike" cap="none">
              <a:solidFill>
                <a:srgbClr val="000000"/>
              </a:solidFill>
              <a:latin typeface="Arial"/>
              <a:ea typeface="Arial"/>
              <a:cs typeface="Arial"/>
              <a:sym typeface="Arial"/>
            </a:endParaRPr>
          </a:p>
        </p:txBody>
      </p:sp>
      <p:sp>
        <p:nvSpPr>
          <p:cNvPr id="867" name="Google Shape;867;p57"/>
          <p:cNvSpPr txBox="1"/>
          <p:nvPr/>
        </p:nvSpPr>
        <p:spPr>
          <a:xfrm>
            <a:off x="5837992" y="1023574"/>
            <a:ext cx="677100" cy="2769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Helvetica Neue Light"/>
                <a:ea typeface="Helvetica Neue Light"/>
                <a:cs typeface="Helvetica Neue Light"/>
                <a:sym typeface="Helvetica Neue Light"/>
              </a:rPr>
              <a:t>Picture</a:t>
            </a:r>
            <a:endParaRPr sz="1050" b="0" i="0" u="none" strike="noStrike" cap="none">
              <a:solidFill>
                <a:srgbClr val="000000"/>
              </a:solidFill>
              <a:latin typeface="Arial"/>
              <a:ea typeface="Arial"/>
              <a:cs typeface="Arial"/>
              <a:sym typeface="Arial"/>
            </a:endParaRPr>
          </a:p>
        </p:txBody>
      </p:sp>
      <p:sp>
        <p:nvSpPr>
          <p:cNvPr id="868" name="Google Shape;868;p57"/>
          <p:cNvSpPr txBox="1"/>
          <p:nvPr/>
        </p:nvSpPr>
        <p:spPr>
          <a:xfrm>
            <a:off x="3507171" y="4055901"/>
            <a:ext cx="3028800" cy="234600"/>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Clr>
                <a:srgbClr val="000000"/>
              </a:buClr>
              <a:buSzPts val="1275"/>
              <a:buFont typeface="Arial"/>
              <a:buNone/>
            </a:pPr>
            <a:r>
              <a:rPr lang="en-US" sz="1075" b="0" i="0" u="none" strike="noStrike" cap="none">
                <a:solidFill>
                  <a:srgbClr val="000000"/>
                </a:solidFill>
                <a:latin typeface="Helvetica Neue Light"/>
                <a:ea typeface="Helvetica Neue Light"/>
                <a:cs typeface="Helvetica Neue Light"/>
                <a:sym typeface="Helvetica Neue Light"/>
              </a:rPr>
              <a:t>How does </a:t>
            </a:r>
            <a:r>
              <a:rPr lang="en-US" sz="1075">
                <a:latin typeface="Helvetica Neue Light"/>
                <a:ea typeface="Helvetica Neue Light"/>
                <a:cs typeface="Helvetica Neue Light"/>
                <a:sym typeface="Helvetica Neue Light"/>
              </a:rPr>
              <a:t>atmospheric pressure</a:t>
            </a:r>
            <a:r>
              <a:rPr lang="en-US" sz="1075" b="0" i="0" u="none" strike="noStrike" cap="none">
                <a:solidFill>
                  <a:srgbClr val="000000"/>
                </a:solidFill>
                <a:latin typeface="Helvetica Neue Light"/>
                <a:ea typeface="Helvetica Neue Light"/>
                <a:cs typeface="Helvetica Neue Light"/>
                <a:sym typeface="Helvetica Neue Light"/>
              </a:rPr>
              <a:t> impact my life?</a:t>
            </a:r>
            <a:endParaRPr sz="775" b="0" i="0" u="none" strike="noStrike" cap="none">
              <a:solidFill>
                <a:srgbClr val="000000"/>
              </a:solidFill>
              <a:latin typeface="Arial"/>
              <a:ea typeface="Arial"/>
              <a:cs typeface="Arial"/>
              <a:sym typeface="Arial"/>
            </a:endParaRPr>
          </a:p>
        </p:txBody>
      </p:sp>
      <p:sp>
        <p:nvSpPr>
          <p:cNvPr id="870" name="Google Shape;870;p57"/>
          <p:cNvSpPr txBox="1"/>
          <p:nvPr/>
        </p:nvSpPr>
        <p:spPr>
          <a:xfrm>
            <a:off x="3669025" y="3349000"/>
            <a:ext cx="2594700" cy="64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50">
                <a:solidFill>
                  <a:schemeClr val="dk1"/>
                </a:solidFill>
                <a:latin typeface="Calibri"/>
                <a:ea typeface="Calibri"/>
                <a:cs typeface="Calibri"/>
                <a:sym typeface="Calibri"/>
              </a:rPr>
              <a:t>It regulates weather patterns.</a:t>
            </a:r>
            <a:endParaRPr sz="1650">
              <a:solidFill>
                <a:schemeClr val="dk1"/>
              </a:solidFill>
              <a:latin typeface="Calibri"/>
              <a:ea typeface="Calibri"/>
              <a:cs typeface="Calibri"/>
              <a:sym typeface="Calibri"/>
            </a:endParaRPr>
          </a:p>
        </p:txBody>
      </p:sp>
      <p:sp>
        <p:nvSpPr>
          <p:cNvPr id="2" name="Google Shape;740;p52">
            <a:extLst>
              <a:ext uri="{FF2B5EF4-FFF2-40B4-BE49-F238E27FC236}">
                <a16:creationId xmlns:a16="http://schemas.microsoft.com/office/drawing/2014/main" id="{8C161554-C4DF-8382-A0CD-AAEF963D2907}"/>
              </a:ext>
            </a:extLst>
          </p:cNvPr>
          <p:cNvSpPr txBox="1"/>
          <p:nvPr/>
        </p:nvSpPr>
        <p:spPr>
          <a:xfrm>
            <a:off x="594275" y="3337467"/>
            <a:ext cx="2373000" cy="3462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dirty="0">
                <a:solidFill>
                  <a:srgbClr val="434343"/>
                </a:solidFill>
                <a:latin typeface="Calibri" panose="020F0502020204030204" pitchFamily="34" charset="0"/>
                <a:ea typeface="Helvetica Neue Light"/>
                <a:cs typeface="Calibri" panose="020F0502020204030204" pitchFamily="34" charset="0"/>
                <a:sym typeface="Helvetica Neue Light"/>
              </a:rPr>
              <a:t>Breathing</a:t>
            </a:r>
            <a:endParaRPr sz="1050" b="0" i="0" u="none" strike="noStrike" cap="none" dirty="0">
              <a:solidFill>
                <a:srgbClr val="434343"/>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58"/>
          <p:cNvSpPr txBox="1"/>
          <p:nvPr/>
        </p:nvSpPr>
        <p:spPr>
          <a:xfrm>
            <a:off x="1939048" y="471436"/>
            <a:ext cx="2979900" cy="692467"/>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4050"/>
              <a:buFont typeface="Arial"/>
              <a:buNone/>
            </a:pPr>
            <a:r>
              <a:rPr lang="en-US" sz="4050" b="0" i="0" u="none" strike="noStrike" cap="none">
                <a:solidFill>
                  <a:srgbClr val="FF0000"/>
                </a:solidFill>
                <a:latin typeface="Calibri"/>
                <a:ea typeface="Calibri"/>
                <a:cs typeface="Calibri"/>
                <a:sym typeface="Calibri"/>
              </a:rPr>
              <a:t>Remember!!!</a:t>
            </a:r>
            <a:endParaRPr sz="1050" b="0" i="0" u="none" strike="noStrike" cap="none">
              <a:solidFill>
                <a:srgbClr val="000000"/>
              </a:solidFill>
              <a:latin typeface="Arial"/>
              <a:ea typeface="Arial"/>
              <a:cs typeface="Arial"/>
              <a:sym typeface="Arial"/>
            </a:endParaRPr>
          </a:p>
        </p:txBody>
      </p:sp>
      <p:sp>
        <p:nvSpPr>
          <p:cNvPr id="877" name="Google Shape;877;p58" descr="Rewind"/>
          <p:cNvSpPr/>
          <p:nvPr/>
        </p:nvSpPr>
        <p:spPr>
          <a:xfrm>
            <a:off x="1446334" y="1125416"/>
            <a:ext cx="3965400" cy="32004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7"/>
          <p:cNvSpPr txBox="1">
            <a:spLocks noGrp="1"/>
          </p:cNvSpPr>
          <p:nvPr>
            <p:ph type="subTitle" idx="1"/>
          </p:nvPr>
        </p:nvSpPr>
        <p:spPr>
          <a:xfrm>
            <a:off x="578812" y="758713"/>
            <a:ext cx="5700375" cy="819675"/>
          </a:xfrm>
          <a:prstGeom prst="rect">
            <a:avLst/>
          </a:prstGeom>
          <a:noFill/>
          <a:ln>
            <a:noFill/>
          </a:ln>
        </p:spPr>
        <p:txBody>
          <a:bodyPr spcFirstLastPara="1" wrap="square" lIns="68550" tIns="34275" rIns="68550" bIns="34275" anchor="t" anchorCtr="0">
            <a:noAutofit/>
          </a:bodyPr>
          <a:lstStyle/>
          <a:p>
            <a:pPr marL="0" lvl="0" indent="0" algn="ctr" rtl="0">
              <a:lnSpc>
                <a:spcPct val="80000"/>
              </a:lnSpc>
              <a:spcBef>
                <a:spcPts val="0"/>
              </a:spcBef>
              <a:spcAft>
                <a:spcPts val="0"/>
              </a:spcAft>
              <a:buClr>
                <a:schemeClr val="dk1"/>
              </a:buClr>
              <a:buSzPts val="2960"/>
              <a:buNone/>
            </a:pPr>
            <a:r>
              <a:rPr lang="en-US" sz="2442" b="1" u="sng">
                <a:solidFill>
                  <a:schemeClr val="dk1"/>
                </a:solidFill>
              </a:rPr>
              <a:t>Atmosphere</a:t>
            </a:r>
            <a:r>
              <a:rPr lang="en-US" sz="2442" b="1">
                <a:solidFill>
                  <a:schemeClr val="dk1"/>
                </a:solidFill>
              </a:rPr>
              <a:t>: </a:t>
            </a:r>
            <a:r>
              <a:rPr lang="en-US" sz="2442">
                <a:solidFill>
                  <a:schemeClr val="dk1"/>
                </a:solidFill>
              </a:rPr>
              <a:t>The layer of gases surrounding the Earth</a:t>
            </a:r>
            <a:endParaRPr sz="2442"/>
          </a:p>
        </p:txBody>
      </p:sp>
      <p:sp>
        <p:nvSpPr>
          <p:cNvPr id="243" name="Google Shape;243;p7" descr="Rewind"/>
          <p:cNvSpPr/>
          <p:nvPr/>
        </p:nvSpPr>
        <p:spPr>
          <a:xfrm>
            <a:off x="0" y="0"/>
            <a:ext cx="690075" cy="585225"/>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244" name="Google Shape;244;p7"/>
          <p:cNvPicPr preferRelativeResize="0"/>
          <p:nvPr/>
        </p:nvPicPr>
        <p:blipFill>
          <a:blip r:embed="rId4">
            <a:alphaModFix/>
          </a:blip>
          <a:stretch>
            <a:fillRect/>
          </a:stretch>
        </p:blipFill>
        <p:spPr>
          <a:xfrm>
            <a:off x="1171850" y="1578388"/>
            <a:ext cx="4514279" cy="326031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2bc827f6790_0_100"/>
          <p:cNvSpPr txBox="1">
            <a:spLocks noGrp="1"/>
          </p:cNvSpPr>
          <p:nvPr>
            <p:ph type="ctrTitle"/>
          </p:nvPr>
        </p:nvSpPr>
        <p:spPr>
          <a:xfrm>
            <a:off x="259775" y="720011"/>
            <a:ext cx="6338400" cy="826800"/>
          </a:xfrm>
          <a:prstGeom prst="rect">
            <a:avLst/>
          </a:prstGeom>
          <a:noFill/>
          <a:ln>
            <a:noFill/>
          </a:ln>
        </p:spPr>
        <p:txBody>
          <a:bodyPr spcFirstLastPara="1" wrap="square" lIns="68550" tIns="34275" rIns="68550" bIns="34275" anchor="ctr" anchorCtr="0">
            <a:noAutofit/>
          </a:bodyPr>
          <a:lstStyle/>
          <a:p>
            <a:pPr>
              <a:buSzPts val="3600"/>
            </a:pPr>
            <a:r>
              <a:rPr lang="en-US" sz="2400" b="1" u="sng" dirty="0"/>
              <a:t>Atmospheric Pressure</a:t>
            </a:r>
            <a:r>
              <a:rPr lang="en-US" sz="2400" dirty="0"/>
              <a:t>: </a:t>
            </a:r>
            <a:r>
              <a:rPr lang="en-US" sz="2400" dirty="0">
                <a:solidFill>
                  <a:srgbClr val="0D0D0D"/>
                </a:solidFill>
                <a:highlight>
                  <a:srgbClr val="FFFFFF"/>
                </a:highlight>
              </a:rPr>
              <a:t>The weight of all the air in the atmosphere pushing down on Earth's surface.</a:t>
            </a:r>
            <a:br>
              <a:rPr lang="en-US" sz="2400" dirty="0">
                <a:solidFill>
                  <a:srgbClr val="0D0D0D"/>
                </a:solidFill>
                <a:highlight>
                  <a:srgbClr val="FFFFFF"/>
                </a:highlight>
              </a:rPr>
            </a:br>
            <a:endParaRPr sz="2400" dirty="0"/>
          </a:p>
        </p:txBody>
      </p:sp>
      <p:pic>
        <p:nvPicPr>
          <p:cNvPr id="574" name="Google Shape;574;g2bc827f6790_0_100"/>
          <p:cNvPicPr preferRelativeResize="0"/>
          <p:nvPr/>
        </p:nvPicPr>
        <p:blipFill>
          <a:blip r:embed="rId3">
            <a:alphaModFix/>
          </a:blip>
          <a:stretch>
            <a:fillRect/>
          </a:stretch>
        </p:blipFill>
        <p:spPr>
          <a:xfrm>
            <a:off x="788450" y="1658886"/>
            <a:ext cx="5281105" cy="3291889"/>
          </a:xfrm>
          <a:prstGeom prst="rect">
            <a:avLst/>
          </a:prstGeom>
          <a:noFill/>
          <a:ln>
            <a:noFill/>
          </a:ln>
        </p:spPr>
      </p:pic>
      <p:sp>
        <p:nvSpPr>
          <p:cNvPr id="575" name="Google Shape;575;g2bc827f6790_0_100" descr="Rewind"/>
          <p:cNvSpPr/>
          <p:nvPr/>
        </p:nvSpPr>
        <p:spPr>
          <a:xfrm>
            <a:off x="63275" y="54900"/>
            <a:ext cx="1022700" cy="665100"/>
          </a:xfrm>
          <a:prstGeom prst="ellipse">
            <a:avLst/>
          </a:prstGeom>
          <a:blipFill rotWithShape="1">
            <a:blip r:embed="rId4">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73361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g2bc827f6790_0_236" descr="Lightbulb and gear"/>
          <p:cNvSpPr/>
          <p:nvPr/>
        </p:nvSpPr>
        <p:spPr>
          <a:xfrm>
            <a:off x="135341" y="95552"/>
            <a:ext cx="430200" cy="4065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92" name="Google Shape;892;g2bc827f6790_0_236"/>
          <p:cNvSpPr txBox="1"/>
          <p:nvPr/>
        </p:nvSpPr>
        <p:spPr>
          <a:xfrm>
            <a:off x="350441" y="502122"/>
            <a:ext cx="6157200" cy="14547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250"/>
              <a:buFont typeface="Arial"/>
              <a:buNone/>
            </a:pPr>
            <a:r>
              <a:rPr lang="en-US" sz="2250" b="1" i="0" u="none" strike="noStrike" cap="none">
                <a:solidFill>
                  <a:schemeClr val="dk1"/>
                </a:solidFill>
                <a:latin typeface="Calibri"/>
                <a:ea typeface="Calibri"/>
                <a:cs typeface="Calibri"/>
                <a:sym typeface="Calibri"/>
              </a:rPr>
              <a:t>Big Question: </a:t>
            </a:r>
            <a:r>
              <a:rPr lang="en-US" sz="2250" i="0" u="none" strike="noStrike" cap="none">
                <a:solidFill>
                  <a:schemeClr val="dk1"/>
                </a:solidFill>
                <a:latin typeface="Calibri"/>
                <a:ea typeface="Calibri"/>
                <a:cs typeface="Calibri"/>
                <a:sym typeface="Calibri"/>
              </a:rPr>
              <a:t>How do changes in air pressure affect the weather around us, and how does this impact our daily lives?</a:t>
            </a:r>
            <a:endParaRPr sz="225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50"/>
              <a:buFont typeface="Arial"/>
              <a:buNone/>
            </a:pPr>
            <a:r>
              <a:rPr lang="en-US" sz="2250" i="0" u="none" strike="noStrike" cap="none">
                <a:solidFill>
                  <a:schemeClr val="dk1"/>
                </a:solidFill>
                <a:latin typeface="Calibri"/>
                <a:ea typeface="Calibri"/>
                <a:cs typeface="Calibri"/>
                <a:sym typeface="Calibri"/>
              </a:rPr>
              <a:t> </a:t>
            </a:r>
            <a:endParaRPr sz="2250" i="0" u="none" strike="noStrike" cap="none">
              <a:solidFill>
                <a:schemeClr val="dk1"/>
              </a:solidFill>
              <a:latin typeface="Calibri"/>
              <a:ea typeface="Calibri"/>
              <a:cs typeface="Calibri"/>
              <a:sym typeface="Calibri"/>
            </a:endParaRPr>
          </a:p>
        </p:txBody>
      </p:sp>
      <p:sp>
        <p:nvSpPr>
          <p:cNvPr id="893" name="Google Shape;893;g2bc827f6790_0_236"/>
          <p:cNvSpPr txBox="1"/>
          <p:nvPr/>
        </p:nvSpPr>
        <p:spPr>
          <a:xfrm>
            <a:off x="630650" y="1527275"/>
            <a:ext cx="5596800" cy="161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pic>
        <p:nvPicPr>
          <p:cNvPr id="894" name="Google Shape;894;g2bc827f6790_0_236"/>
          <p:cNvPicPr preferRelativeResize="0"/>
          <p:nvPr/>
        </p:nvPicPr>
        <p:blipFill>
          <a:blip r:embed="rId4">
            <a:alphaModFix/>
          </a:blip>
          <a:stretch>
            <a:fillRect/>
          </a:stretch>
        </p:blipFill>
        <p:spPr>
          <a:xfrm>
            <a:off x="279063" y="2182350"/>
            <a:ext cx="6299875" cy="20743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61"/>
          <p:cNvSpPr txBox="1"/>
          <p:nvPr/>
        </p:nvSpPr>
        <p:spPr>
          <a:xfrm>
            <a:off x="1326382" y="83371"/>
            <a:ext cx="4205250" cy="71555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4200"/>
              <a:buFont typeface="Arial"/>
              <a:buNone/>
            </a:pPr>
            <a:r>
              <a:rPr lang="en-US" sz="4200" b="0" i="0" u="none" strike="noStrike" cap="none">
                <a:solidFill>
                  <a:srgbClr val="FFC000"/>
                </a:solidFill>
                <a:latin typeface="Calibri"/>
                <a:ea typeface="Calibri"/>
                <a:cs typeface="Calibri"/>
                <a:sym typeface="Calibri"/>
              </a:rPr>
              <a:t>Simulation Activity</a:t>
            </a:r>
            <a:endParaRPr sz="1050" b="0" i="0" u="none" strike="noStrike" cap="none">
              <a:solidFill>
                <a:srgbClr val="000000"/>
              </a:solidFill>
              <a:latin typeface="Arial"/>
              <a:ea typeface="Arial"/>
              <a:cs typeface="Arial"/>
              <a:sym typeface="Arial"/>
            </a:endParaRPr>
          </a:p>
        </p:txBody>
      </p:sp>
      <p:sp>
        <p:nvSpPr>
          <p:cNvPr id="901" name="Google Shape;901;p61"/>
          <p:cNvSpPr txBox="1"/>
          <p:nvPr/>
        </p:nvSpPr>
        <p:spPr>
          <a:xfrm>
            <a:off x="1703195" y="675303"/>
            <a:ext cx="3451500" cy="900216"/>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u="sng">
                <a:solidFill>
                  <a:schemeClr val="hlink"/>
                </a:solidFill>
                <a:latin typeface="Calibri"/>
                <a:ea typeface="Calibri"/>
                <a:cs typeface="Calibri"/>
                <a:sym typeface="Calibri"/>
                <a:hlinkClick r:id="rId3"/>
              </a:rPr>
              <a:t>Atmospheric Pressure</a:t>
            </a:r>
            <a:endParaRPr sz="2700" b="0" i="0" u="none" strike="noStrike" cap="none">
              <a:solidFill>
                <a:srgbClr val="0000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dk1"/>
                </a:solidFill>
                <a:latin typeface="Calibri"/>
                <a:ea typeface="Calibri"/>
                <a:cs typeface="Calibri"/>
                <a:sym typeface="Calibri"/>
              </a:rPr>
              <a:t>(</a:t>
            </a:r>
            <a:r>
              <a:rPr lang="en-US" sz="2700">
                <a:solidFill>
                  <a:schemeClr val="dk1"/>
                </a:solidFill>
                <a:latin typeface="Calibri"/>
                <a:ea typeface="Calibri"/>
                <a:cs typeface="Calibri"/>
                <a:sym typeface="Calibri"/>
              </a:rPr>
              <a:t>UCAR</a:t>
            </a:r>
            <a:r>
              <a:rPr lang="en-US" sz="2700" b="0" i="0" u="none" strike="noStrike" cap="none">
                <a:solidFill>
                  <a:schemeClr val="dk1"/>
                </a:solidFill>
                <a:latin typeface="Calibri"/>
                <a:ea typeface="Calibri"/>
                <a:cs typeface="Calibri"/>
                <a:sym typeface="Calibri"/>
              </a:rPr>
              <a:t>)</a:t>
            </a:r>
            <a:endParaRPr sz="1050" b="0" i="0" u="none" strike="noStrike" cap="none">
              <a:solidFill>
                <a:srgbClr val="000000"/>
              </a:solidFill>
              <a:latin typeface="Arial"/>
              <a:ea typeface="Arial"/>
              <a:cs typeface="Arial"/>
              <a:sym typeface="Arial"/>
            </a:endParaRPr>
          </a:p>
        </p:txBody>
      </p:sp>
      <p:pic>
        <p:nvPicPr>
          <p:cNvPr id="902" name="Google Shape;902;p61" descr="Cursor"/>
          <p:cNvPicPr preferRelativeResize="0"/>
          <p:nvPr/>
        </p:nvPicPr>
        <p:blipFill rotWithShape="1">
          <a:blip r:embed="rId4">
            <a:alphaModFix/>
          </a:blip>
          <a:srcRect/>
          <a:stretch/>
        </p:blipFill>
        <p:spPr>
          <a:xfrm rot="5400000">
            <a:off x="1188539" y="1137863"/>
            <a:ext cx="685800" cy="685800"/>
          </a:xfrm>
          <a:prstGeom prst="rect">
            <a:avLst/>
          </a:prstGeom>
          <a:noFill/>
          <a:ln>
            <a:noFill/>
          </a:ln>
        </p:spPr>
      </p:pic>
      <p:sp>
        <p:nvSpPr>
          <p:cNvPr id="903" name="Google Shape;903;p61"/>
          <p:cNvSpPr txBox="1"/>
          <p:nvPr/>
        </p:nvSpPr>
        <p:spPr>
          <a:xfrm>
            <a:off x="332913" y="1823663"/>
            <a:ext cx="1914300" cy="6927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1" u="none" strike="noStrike" cap="none">
                <a:solidFill>
                  <a:schemeClr val="dk1"/>
                </a:solidFill>
                <a:latin typeface="Calibri"/>
                <a:ea typeface="Calibri"/>
                <a:cs typeface="Calibri"/>
                <a:sym typeface="Calibri"/>
              </a:rPr>
              <a:t>Click the link above for a simulation to explore </a:t>
            </a:r>
            <a:r>
              <a:rPr lang="en-US" sz="1350" i="1">
                <a:solidFill>
                  <a:schemeClr val="dk1"/>
                </a:solidFill>
                <a:latin typeface="Calibri"/>
                <a:ea typeface="Calibri"/>
                <a:cs typeface="Calibri"/>
                <a:sym typeface="Calibri"/>
              </a:rPr>
              <a:t>atmospheric pressure</a:t>
            </a:r>
            <a:r>
              <a:rPr lang="en-US" sz="1350" b="0" i="1" u="none" strike="noStrike" cap="none">
                <a:solidFill>
                  <a:schemeClr val="dk1"/>
                </a:solidFill>
                <a:latin typeface="Calibri"/>
                <a:ea typeface="Calibri"/>
                <a:cs typeface="Calibri"/>
                <a:sym typeface="Calibri"/>
              </a:rPr>
              <a:t>. </a:t>
            </a:r>
            <a:endParaRPr sz="1050" b="0" i="0" u="none" strike="noStrike" cap="none">
              <a:solidFill>
                <a:srgbClr val="000000"/>
              </a:solidFill>
              <a:latin typeface="Arial"/>
              <a:ea typeface="Arial"/>
              <a:cs typeface="Arial"/>
              <a:sym typeface="Arial"/>
            </a:endParaRPr>
          </a:p>
        </p:txBody>
      </p:sp>
      <p:sp>
        <p:nvSpPr>
          <p:cNvPr id="904" name="Google Shape;904;p61" descr="Laptop"/>
          <p:cNvSpPr/>
          <p:nvPr/>
        </p:nvSpPr>
        <p:spPr>
          <a:xfrm>
            <a:off x="15073" y="0"/>
            <a:ext cx="637200" cy="637200"/>
          </a:xfrm>
          <a:prstGeom prst="ellipse">
            <a:avLst/>
          </a:prstGeom>
          <a:blipFill rotWithShape="1">
            <a:blip r:embed="rId5">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905" name="Google Shape;905;p61"/>
          <p:cNvPicPr preferRelativeResize="0"/>
          <p:nvPr/>
        </p:nvPicPr>
        <p:blipFill rotWithShape="1">
          <a:blip r:embed="rId6">
            <a:alphaModFix/>
          </a:blip>
          <a:srcRect t="1219" b="1219"/>
          <a:stretch/>
        </p:blipFill>
        <p:spPr>
          <a:xfrm>
            <a:off x="2435323" y="1823663"/>
            <a:ext cx="4205250" cy="273810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pic>
        <p:nvPicPr>
          <p:cNvPr id="911" name="Google Shape;911;p62"/>
          <p:cNvPicPr preferRelativeResize="0"/>
          <p:nvPr/>
        </p:nvPicPr>
        <p:blipFill rotWithShape="1">
          <a:blip r:embed="rId3">
            <a:alphaModFix/>
          </a:blip>
          <a:srcRect/>
          <a:stretch/>
        </p:blipFill>
        <p:spPr>
          <a:xfrm>
            <a:off x="1" y="0"/>
            <a:ext cx="6857300" cy="51435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pic>
        <p:nvPicPr>
          <p:cNvPr id="916" name="Google Shape;916;p63" descr="IEP Translation – Communication from OSEP regarding the ..."/>
          <p:cNvPicPr preferRelativeResize="0"/>
          <p:nvPr/>
        </p:nvPicPr>
        <p:blipFill rotWithShape="1">
          <a:blip r:embed="rId3">
            <a:alphaModFix/>
          </a:blip>
          <a:srcRect/>
          <a:stretch/>
        </p:blipFill>
        <p:spPr>
          <a:xfrm>
            <a:off x="1336958" y="678955"/>
            <a:ext cx="4311261" cy="678371"/>
          </a:xfrm>
          <a:prstGeom prst="rect">
            <a:avLst/>
          </a:prstGeom>
          <a:noFill/>
          <a:ln>
            <a:noFill/>
          </a:ln>
        </p:spPr>
      </p:pic>
      <p:pic>
        <p:nvPicPr>
          <p:cNvPr id="917" name="Google Shape;917;p63" descr="United States Department of Education - Wikipedia"/>
          <p:cNvPicPr preferRelativeResize="0"/>
          <p:nvPr/>
        </p:nvPicPr>
        <p:blipFill rotWithShape="1">
          <a:blip r:embed="rId4">
            <a:alphaModFix/>
          </a:blip>
          <a:srcRect/>
          <a:stretch/>
        </p:blipFill>
        <p:spPr>
          <a:xfrm>
            <a:off x="2581383" y="1462319"/>
            <a:ext cx="1623344" cy="1550649"/>
          </a:xfrm>
          <a:prstGeom prst="rect">
            <a:avLst/>
          </a:prstGeom>
          <a:noFill/>
          <a:ln>
            <a:noFill/>
          </a:ln>
        </p:spPr>
      </p:pic>
      <p:pic>
        <p:nvPicPr>
          <p:cNvPr id="918" name="Google Shape;918;p63"/>
          <p:cNvPicPr preferRelativeResize="0"/>
          <p:nvPr/>
        </p:nvPicPr>
        <p:blipFill rotWithShape="1">
          <a:blip r:embed="rId5">
            <a:alphaModFix/>
          </a:blip>
          <a:srcRect/>
          <a:stretch/>
        </p:blipFill>
        <p:spPr>
          <a:xfrm>
            <a:off x="762856" y="3177295"/>
            <a:ext cx="5666537" cy="967323"/>
          </a:xfrm>
          <a:prstGeom prst="rect">
            <a:avLst/>
          </a:prstGeom>
          <a:noFill/>
          <a:ln>
            <a:noFill/>
          </a:ln>
        </p:spPr>
      </p:pic>
      <p:sp>
        <p:nvSpPr>
          <p:cNvPr id="919" name="Google Shape;919;p63"/>
          <p:cNvSpPr txBox="1"/>
          <p:nvPr/>
        </p:nvSpPr>
        <p:spPr>
          <a:xfrm>
            <a:off x="476003" y="135212"/>
            <a:ext cx="5906025" cy="438551"/>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This Was Created With Resources From:</a:t>
            </a:r>
            <a:endParaRPr sz="1050" b="0" i="0" u="none" strike="noStrike" cap="none">
              <a:solidFill>
                <a:srgbClr val="000000"/>
              </a:solidFill>
              <a:latin typeface="Arial"/>
              <a:ea typeface="Arial"/>
              <a:cs typeface="Arial"/>
              <a:sym typeface="Arial"/>
            </a:endParaRPr>
          </a:p>
        </p:txBody>
      </p:sp>
      <p:sp>
        <p:nvSpPr>
          <p:cNvPr id="920" name="Google Shape;920;p63"/>
          <p:cNvSpPr txBox="1"/>
          <p:nvPr/>
        </p:nvSpPr>
        <p:spPr>
          <a:xfrm>
            <a:off x="677588" y="4144612"/>
            <a:ext cx="5502825" cy="808148"/>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Clr>
                <a:srgbClr val="000000"/>
              </a:buClr>
              <a:buSzPts val="1088"/>
              <a:buFont typeface="Arial"/>
              <a:buNone/>
            </a:pPr>
            <a:r>
              <a:rPr lang="en-US" sz="1088" b="1" i="0" u="none" strike="noStrike" cap="none">
                <a:solidFill>
                  <a:srgbClr val="000000"/>
                </a:solidFill>
                <a:latin typeface="Calibri"/>
                <a:ea typeface="Calibri"/>
                <a:cs typeface="Calibri"/>
                <a:sym typeface="Calibri"/>
              </a:rPr>
              <a:t>Questions or Comments</a:t>
            </a:r>
            <a:endParaRPr sz="1125"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88"/>
              <a:buFont typeface="Arial"/>
              <a:buNone/>
            </a:pPr>
            <a:endParaRPr sz="1088"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88"/>
              <a:buFont typeface="Arial"/>
              <a:buNone/>
            </a:pPr>
            <a:r>
              <a:rPr lang="en-US" sz="1088" b="0" i="0" u="none" strike="noStrike" cap="none">
                <a:solidFill>
                  <a:srgbClr val="000000"/>
                </a:solidFill>
                <a:latin typeface="Calibri"/>
                <a:ea typeface="Calibri"/>
                <a:cs typeface="Calibri"/>
                <a:sym typeface="Calibri"/>
              </a:rPr>
              <a:t> Michael Kennedy, Ph.D.          MKennedy@Virginia.edu </a:t>
            </a:r>
            <a:endParaRPr sz="1125"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88"/>
              <a:buFont typeface="Arial"/>
              <a:buNone/>
            </a:pPr>
            <a:r>
              <a:rPr lang="en-US" sz="1088" b="0" i="0" u="none" strike="noStrike" cap="none">
                <a:solidFill>
                  <a:srgbClr val="000000"/>
                </a:solidFill>
                <a:latin typeface="Calibri"/>
                <a:ea typeface="Calibri"/>
                <a:cs typeface="Calibri"/>
                <a:sym typeface="Calibri"/>
              </a:rPr>
              <a:t>Rachel L Kunemund, Ph.D.	             rk8vm@virginia.edu</a:t>
            </a:r>
            <a:endParaRPr sz="1125"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8"/>
          <p:cNvSpPr txBox="1">
            <a:spLocks noGrp="1"/>
          </p:cNvSpPr>
          <p:nvPr>
            <p:ph type="subTitle" idx="1"/>
          </p:nvPr>
        </p:nvSpPr>
        <p:spPr>
          <a:xfrm>
            <a:off x="578813" y="758720"/>
            <a:ext cx="5700375" cy="880200"/>
          </a:xfrm>
          <a:prstGeom prst="rect">
            <a:avLst/>
          </a:prstGeom>
          <a:noFill/>
          <a:ln>
            <a:noFill/>
          </a:ln>
        </p:spPr>
        <p:txBody>
          <a:bodyPr spcFirstLastPara="1" wrap="square" lIns="68550" tIns="34275" rIns="68550" bIns="34275"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Weather</a:t>
            </a:r>
            <a:r>
              <a:rPr lang="en-US" b="1">
                <a:solidFill>
                  <a:schemeClr val="dk1"/>
                </a:solidFill>
              </a:rPr>
              <a:t>: </a:t>
            </a:r>
            <a:r>
              <a:rPr lang="en-US">
                <a:solidFill>
                  <a:schemeClr val="dk1"/>
                </a:solidFill>
              </a:rPr>
              <a:t>The condition of the atmosphere at a certain place and time</a:t>
            </a:r>
            <a:endParaRPr/>
          </a:p>
        </p:txBody>
      </p:sp>
      <p:sp>
        <p:nvSpPr>
          <p:cNvPr id="251" name="Google Shape;251;p8" descr="Rewind"/>
          <p:cNvSpPr/>
          <p:nvPr/>
        </p:nvSpPr>
        <p:spPr>
          <a:xfrm>
            <a:off x="0" y="0"/>
            <a:ext cx="690075" cy="585225"/>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252" name="Google Shape;252;p8"/>
          <p:cNvPicPr preferRelativeResize="0"/>
          <p:nvPr/>
        </p:nvPicPr>
        <p:blipFill>
          <a:blip r:embed="rId4">
            <a:alphaModFix/>
          </a:blip>
          <a:stretch>
            <a:fillRect/>
          </a:stretch>
        </p:blipFill>
        <p:spPr>
          <a:xfrm>
            <a:off x="1029175" y="1703070"/>
            <a:ext cx="4799670" cy="31997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ba9f2f8afc_0_66"/>
          <p:cNvSpPr txBox="1">
            <a:spLocks noGrp="1"/>
          </p:cNvSpPr>
          <p:nvPr>
            <p:ph type="subTitle" idx="1"/>
          </p:nvPr>
        </p:nvSpPr>
        <p:spPr>
          <a:xfrm>
            <a:off x="578812" y="758713"/>
            <a:ext cx="5700300" cy="819600"/>
          </a:xfrm>
          <a:prstGeom prst="rect">
            <a:avLst/>
          </a:prstGeom>
          <a:noFill/>
          <a:ln>
            <a:noFill/>
          </a:ln>
        </p:spPr>
        <p:txBody>
          <a:bodyPr spcFirstLastPara="1" wrap="square" lIns="68550" tIns="34275" rIns="68550" bIns="34275"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Temperature</a:t>
            </a:r>
            <a:r>
              <a:rPr lang="en-US" b="1">
                <a:solidFill>
                  <a:schemeClr val="dk1"/>
                </a:solidFill>
              </a:rPr>
              <a:t>: </a:t>
            </a:r>
            <a:r>
              <a:rPr lang="en-US">
                <a:solidFill>
                  <a:schemeClr val="dk1"/>
                </a:solidFill>
              </a:rPr>
              <a:t>how hot or cold something is</a:t>
            </a:r>
            <a:endParaRPr/>
          </a:p>
        </p:txBody>
      </p:sp>
      <p:sp>
        <p:nvSpPr>
          <p:cNvPr id="259" name="Google Shape;259;g2ba9f2f8afc_0_66" descr="Rewind"/>
          <p:cNvSpPr/>
          <p:nvPr/>
        </p:nvSpPr>
        <p:spPr>
          <a:xfrm>
            <a:off x="0" y="0"/>
            <a:ext cx="690000" cy="585300"/>
          </a:xfrm>
          <a:prstGeom prst="ellipse">
            <a:avLst/>
          </a:prstGeom>
          <a:blipFill rotWithShape="1">
            <a:blip r:embed="rId3">
              <a:alphaModFix/>
            </a:blip>
            <a:stretch>
              <a:fillRect/>
            </a:stretch>
          </a:blip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pic>
        <p:nvPicPr>
          <p:cNvPr id="260" name="Google Shape;260;g2ba9f2f8afc_0_66"/>
          <p:cNvPicPr preferRelativeResize="0"/>
          <p:nvPr/>
        </p:nvPicPr>
        <p:blipFill>
          <a:blip r:embed="rId4">
            <a:alphaModFix/>
          </a:blip>
          <a:stretch>
            <a:fillRect/>
          </a:stretch>
        </p:blipFill>
        <p:spPr>
          <a:xfrm>
            <a:off x="733125" y="1494313"/>
            <a:ext cx="5391731" cy="32603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9"/>
          <p:cNvSpPr txBox="1">
            <a:spLocks noGrp="1"/>
          </p:cNvSpPr>
          <p:nvPr>
            <p:ph type="ctrTitle"/>
          </p:nvPr>
        </p:nvSpPr>
        <p:spPr>
          <a:xfrm>
            <a:off x="259800" y="735304"/>
            <a:ext cx="6338400" cy="826800"/>
          </a:xfrm>
          <a:prstGeom prst="rect">
            <a:avLst/>
          </a:prstGeom>
          <a:noFill/>
          <a:ln>
            <a:noFill/>
          </a:ln>
        </p:spPr>
        <p:txBody>
          <a:bodyPr spcFirstLastPara="1" wrap="square" lIns="68550" tIns="34275" rIns="68550" bIns="34275" anchor="ctr" anchorCtr="0">
            <a:normAutofit fontScale="90000"/>
          </a:bodyPr>
          <a:lstStyle/>
          <a:p>
            <a:pPr marL="0" lvl="0" indent="0" algn="ctr" rtl="0">
              <a:lnSpc>
                <a:spcPct val="100000"/>
              </a:lnSpc>
              <a:spcBef>
                <a:spcPts val="0"/>
              </a:spcBef>
              <a:spcAft>
                <a:spcPts val="0"/>
              </a:spcAft>
              <a:buSzPct val="133332"/>
              <a:buNone/>
            </a:pPr>
            <a:r>
              <a:rPr lang="en-US" sz="2700" b="1" u="sng"/>
              <a:t>Altitude</a:t>
            </a:r>
            <a:r>
              <a:rPr lang="en-US" sz="2700"/>
              <a:t>: The height above sea level or the Earth's surface</a:t>
            </a:r>
            <a:endParaRPr sz="2700" b="1" u="sng"/>
          </a:p>
        </p:txBody>
      </p:sp>
      <p:sp>
        <p:nvSpPr>
          <p:cNvPr id="267" name="Google Shape;267;p9" descr="Rewind"/>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8" name="Google Shape;268;p9"/>
          <p:cNvPicPr preferRelativeResize="0"/>
          <p:nvPr/>
        </p:nvPicPr>
        <p:blipFill>
          <a:blip r:embed="rId4">
            <a:alphaModFix/>
          </a:blip>
          <a:stretch>
            <a:fillRect/>
          </a:stretch>
        </p:blipFill>
        <p:spPr>
          <a:xfrm>
            <a:off x="668700" y="1749375"/>
            <a:ext cx="5520600" cy="31030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3356</Words>
  <Application>Microsoft Macintosh PowerPoint</Application>
  <PresentationFormat>Custom</PresentationFormat>
  <Paragraphs>380</Paragraphs>
  <Slides>64</Slides>
  <Notes>64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64</vt:i4>
      </vt:variant>
    </vt:vector>
  </HeadingPairs>
  <TitlesOfParts>
    <vt:vector size="71" baseType="lpstr">
      <vt:lpstr>Calibri</vt:lpstr>
      <vt:lpstr>Helvetica Neue Light</vt:lpstr>
      <vt:lpstr>Poppins</vt:lpstr>
      <vt:lpstr>Arial</vt:lpstr>
      <vt:lpstr>Simple Light</vt:lpstr>
      <vt:lpstr>Office Theme</vt:lpstr>
      <vt:lpstr>Simple Light</vt:lpstr>
      <vt:lpstr>PowerPoint Presentation</vt:lpstr>
      <vt:lpstr>Atmospheric Pressure</vt:lpstr>
      <vt:lpstr>PowerPoint Presentation</vt:lpstr>
      <vt:lpstr>PowerPoint Presentation</vt:lpstr>
      <vt:lpstr>PowerPoint Presentation</vt:lpstr>
      <vt:lpstr>PowerPoint Presentation</vt:lpstr>
      <vt:lpstr>PowerPoint Presentation</vt:lpstr>
      <vt:lpstr>PowerPoint Presentation</vt:lpstr>
      <vt:lpstr>Altitude: The height above sea level or the Earth's surface</vt:lpstr>
      <vt:lpstr>PowerPoint Presentation</vt:lpstr>
      <vt:lpstr>True or False: Atmosphere is the layer of gases surrounding the Earth</vt:lpstr>
      <vt:lpstr>True or False: Atmosphere is the layer of gases surrounding the Earth</vt:lpstr>
      <vt:lpstr>A.  Time B.  Height C.  Temperature </vt:lpstr>
      <vt:lpstr>A.  Time B.  Height C.  Temperature </vt:lpstr>
      <vt:lpstr>What is the the condition of the atmosphere at a certain place and time?</vt:lpstr>
      <vt:lpstr>What is the the condition of the atmosphere at a certain place and time?</vt:lpstr>
      <vt:lpstr>True or False: Temperature is how hot or cold something is</vt:lpstr>
      <vt:lpstr>True or False: Temperature is how hot or cold something is</vt:lpstr>
      <vt:lpstr>PowerPoint Presentation</vt:lpstr>
      <vt:lpstr>Atmospheric Pressure: The weight of all the air in the atmosphere pushing down on Earth's surface.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Atmospheric Pressure: The weight of all the air in the atmosphere pushing down on Earth's surface.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Atmospheric Pressure: The weight of all the air in the atmosphere pushing down on Earth's surface.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Coleman, Olivia Fudge (rhz9xk)</cp:lastModifiedBy>
  <cp:revision>2</cp:revision>
  <dcterms:modified xsi:type="dcterms:W3CDTF">2024-03-01T14:46:05Z</dcterms:modified>
</cp:coreProperties>
</file>