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Lst>
  <p:sldSz cy="5143500" cx="6858000"/>
  <p:notesSz cx="6858000" cy="9144000"/>
  <p:embeddedFontLst>
    <p:embeddedFont>
      <p:font typeface="Poppins"/>
      <p:regular r:id="rId73"/>
      <p:bold r:id="rId74"/>
      <p:italic r:id="rId75"/>
      <p:boldItalic r:id="rId76"/>
    </p:embeddedFont>
    <p:embeddedFont>
      <p:font typeface="Helvetica Neue Light"/>
      <p:regular r:id="rId77"/>
      <p:bold r:id="rId78"/>
      <p:italic r:id="rId79"/>
      <p:boldItalic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160">
          <p15:clr>
            <a:srgbClr val="A4A3A4"/>
          </p15:clr>
        </p15:guide>
      </p15:sldGuideLst>
    </p:ext>
    <p:ext uri="GoogleSlidesCustomDataVersion2">
      <go:slidesCustomData xmlns:go="http://customooxmlschemas.google.com/" r:id="rId81" roundtripDataSignature="AMtx7mjmdz4XtoF+mZJKK1xkQIrMpEQyEQ=="/>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 name="Olivia Fudg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80" Type="http://schemas.openxmlformats.org/officeDocument/2006/relationships/font" Target="fonts/HelveticaNeueLight-boldItalic.fntdata"/><Relationship Id="rId81" Type="http://customschemas.google.com/relationships/presentationmetadata" Target="meta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Poppins-regular.fntdata"/><Relationship Id="rId72" Type="http://schemas.openxmlformats.org/officeDocument/2006/relationships/slide" Target="slides/slide65.xml"/><Relationship Id="rId31" Type="http://schemas.openxmlformats.org/officeDocument/2006/relationships/slide" Target="slides/slide24.xml"/><Relationship Id="rId75" Type="http://schemas.openxmlformats.org/officeDocument/2006/relationships/font" Target="fonts/Poppins-italic.fntdata"/><Relationship Id="rId30" Type="http://schemas.openxmlformats.org/officeDocument/2006/relationships/slide" Target="slides/slide23.xml"/><Relationship Id="rId74" Type="http://schemas.openxmlformats.org/officeDocument/2006/relationships/font" Target="fonts/Poppins-bold.fntdata"/><Relationship Id="rId33" Type="http://schemas.openxmlformats.org/officeDocument/2006/relationships/slide" Target="slides/slide26.xml"/><Relationship Id="rId77" Type="http://schemas.openxmlformats.org/officeDocument/2006/relationships/font" Target="fonts/HelveticaNeueLight-regular.fntdata"/><Relationship Id="rId32" Type="http://schemas.openxmlformats.org/officeDocument/2006/relationships/slide" Target="slides/slide25.xml"/><Relationship Id="rId76" Type="http://schemas.openxmlformats.org/officeDocument/2006/relationships/font" Target="fonts/Poppins-boldItalic.fntdata"/><Relationship Id="rId35" Type="http://schemas.openxmlformats.org/officeDocument/2006/relationships/slide" Target="slides/slide28.xml"/><Relationship Id="rId79" Type="http://schemas.openxmlformats.org/officeDocument/2006/relationships/font" Target="fonts/HelveticaNeueLight-italic.fntdata"/><Relationship Id="rId34" Type="http://schemas.openxmlformats.org/officeDocument/2006/relationships/slide" Target="slides/slide27.xml"/><Relationship Id="rId78" Type="http://schemas.openxmlformats.org/officeDocument/2006/relationships/font" Target="fonts/HelveticaNeueLight-bold.fntdata"/><Relationship Id="rId71" Type="http://schemas.openxmlformats.org/officeDocument/2006/relationships/slide" Target="slides/slide64.xml"/><Relationship Id="rId70" Type="http://schemas.openxmlformats.org/officeDocument/2006/relationships/slide" Target="slides/slide63.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slide" Target="slides/slide61.xml"/><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slide" Target="slides/slide62.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02-18T20:58:40.491">
    <p:pos x="162" y="1439"/>
    <p:text>This is a tiny thing, the alignment of text to letter is off here.</p:text>
    <p:extLst>
      <p:ext uri="{C676402C-5697-4E1C-873F-D02D1690AC5C}">
        <p15:threadingInfo timeZoneBias="0"/>
      </p:ext>
      <p:ext uri="http://customooxmlschemas.google.com/">
        <go:slidesCustomData xmlns:go="http://customooxmlschemas.google.com/" commentPostId="AAABGsmkx4Q"/>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latin typeface="Calibri"/>
                <a:ea typeface="Calibri"/>
                <a:cs typeface="Calibri"/>
                <a:sym typeface="Calibri"/>
              </a:rPr>
              <a:t>OK everyone, get ready for our next lesson.  Just as a reminder, these are the different components that our lesson may include, and you’ll see these icons in the top left corner of each slide so that you can follow along more easily!</a:t>
            </a:r>
            <a:endParaRPr/>
          </a:p>
        </p:txBody>
      </p:sp>
      <p:sp>
        <p:nvSpPr>
          <p:cNvPr id="128" name="Google Shape;128;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Evaporation </a:t>
            </a:r>
            <a:r>
              <a:rPr lang="en-US"/>
              <a:t>is the process by which liquid water turns into water vapor, rising into the air.</a:t>
            </a:r>
            <a:endParaRPr/>
          </a:p>
          <a:p>
            <a:pPr indent="0" lvl="0" marL="0" rtl="0" algn="l">
              <a:lnSpc>
                <a:spcPct val="100000"/>
              </a:lnSpc>
              <a:spcBef>
                <a:spcPts val="0"/>
              </a:spcBef>
              <a:spcAft>
                <a:spcPts val="0"/>
              </a:spcAft>
              <a:buSzPts val="1400"/>
              <a:buNone/>
            </a:pPr>
            <a:r>
              <a:t/>
            </a:r>
            <a:endParaRPr/>
          </a:p>
        </p:txBody>
      </p:sp>
      <p:sp>
        <p:nvSpPr>
          <p:cNvPr id="228" name="Google Shape;228;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880728e39_0_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5" name="Google Shape;235;g2b880728e39_0_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Saturation </a:t>
            </a:r>
            <a:r>
              <a:rPr lang="en-US"/>
              <a:t>occurs when the air is holding as much water vapor as it can at a given temperature and pressure.</a:t>
            </a:r>
            <a:endParaRPr/>
          </a:p>
          <a:p>
            <a:pPr indent="0" lvl="0" marL="0" rtl="0" algn="l">
              <a:lnSpc>
                <a:spcPct val="100000"/>
              </a:lnSpc>
              <a:spcBef>
                <a:spcPts val="0"/>
              </a:spcBef>
              <a:spcAft>
                <a:spcPts val="0"/>
              </a:spcAft>
              <a:buSzPts val="1400"/>
              <a:buNone/>
            </a:pPr>
            <a:r>
              <a:t/>
            </a:r>
            <a:endParaRPr/>
          </a:p>
        </p:txBody>
      </p:sp>
      <p:sp>
        <p:nvSpPr>
          <p:cNvPr id="236" name="Google Shape;236;g2b880728e39_0_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3" name="Google Shape;24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244" name="Google Shape;244;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a:t>
            </a:r>
            <a:r>
              <a:rPr lang="en-US"/>
              <a:t>Evaporation is the process by which water vapor turns into liquid water</a:t>
            </a:r>
            <a:r>
              <a:rPr lang="en-US"/>
              <a: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[False]</a:t>
            </a:r>
            <a:endParaRPr/>
          </a:p>
        </p:txBody>
      </p:sp>
      <p:sp>
        <p:nvSpPr>
          <p:cNvPr id="250" name="Google Shape;250;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2b8891d8816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g2b8891d8816_0_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Evaporation is the process by which water vapor turns into liquid water.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[False]</a:t>
            </a:r>
            <a:endParaRPr/>
          </a:p>
        </p:txBody>
      </p:sp>
      <p:sp>
        <p:nvSpPr>
          <p:cNvPr id="259" name="Google Shape;259;g2b8891d8816_0_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7" name="Google Shape;267;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Water vapor is the ________ form of water present in the air</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[Gas]</a:t>
            </a:r>
            <a:endParaRPr/>
          </a:p>
          <a:p>
            <a:pPr indent="0" lvl="0" marL="0" rtl="0" algn="l">
              <a:lnSpc>
                <a:spcPct val="100000"/>
              </a:lnSpc>
              <a:spcBef>
                <a:spcPts val="0"/>
              </a:spcBef>
              <a:spcAft>
                <a:spcPts val="0"/>
              </a:spcAft>
              <a:buSzPts val="1400"/>
              <a:buNone/>
            </a:pPr>
            <a:r>
              <a:t/>
            </a:r>
            <a:endParaRPr/>
          </a:p>
        </p:txBody>
      </p:sp>
      <p:sp>
        <p:nvSpPr>
          <p:cNvPr id="268" name="Google Shape;268;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b8891d8816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2b8891d8816_0_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Water vapor is the ________ form of water present in the air</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marR="0" rtl="0" algn="l">
              <a:lnSpc>
                <a:spcPct val="100000"/>
              </a:lnSpc>
              <a:spcBef>
                <a:spcPts val="0"/>
              </a:spcBef>
              <a:spcAft>
                <a:spcPts val="0"/>
              </a:spcAft>
              <a:buClr>
                <a:schemeClr val="dk1"/>
              </a:buClr>
              <a:buSzPts val="1200"/>
              <a:buFont typeface="Calibri"/>
              <a:buNone/>
            </a:pPr>
            <a:r>
              <a:rPr lang="en-US"/>
              <a:t>[Gas]</a:t>
            </a:r>
            <a:endParaRPr/>
          </a:p>
          <a:p>
            <a:pPr indent="0" lvl="0" marL="0" rtl="0" algn="l">
              <a:lnSpc>
                <a:spcPct val="100000"/>
              </a:lnSpc>
              <a:spcBef>
                <a:spcPts val="0"/>
              </a:spcBef>
              <a:spcAft>
                <a:spcPts val="0"/>
              </a:spcAft>
              <a:buSzPts val="1400"/>
              <a:buNone/>
            </a:pPr>
            <a:r>
              <a:t/>
            </a:r>
            <a:endParaRPr/>
          </a:p>
        </p:txBody>
      </p:sp>
      <p:sp>
        <p:nvSpPr>
          <p:cNvPr id="277" name="Google Shape;277;g2b8891d8816_0_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5" name="Google Shape;285;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What is the process by which liquid water turns into water vapor?</a:t>
            </a:r>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a:t>
            </a:r>
            <a:r>
              <a:rPr lang="en-US"/>
              <a:t>Evaporation</a:t>
            </a:r>
            <a:r>
              <a:rPr lang="en-US" sz="1100"/>
              <a:t>]</a:t>
            </a:r>
            <a:endParaRPr/>
          </a:p>
        </p:txBody>
      </p:sp>
      <p:sp>
        <p:nvSpPr>
          <p:cNvPr id="286" name="Google Shape;28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b8891d8816_0_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g2b8891d8816_0_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What is the process by which liquid water turns into water vapor?</a:t>
            </a:r>
            <a:endParaRPr/>
          </a:p>
          <a:p>
            <a:pPr indent="0" lvl="0" marL="0" rtl="0" algn="l">
              <a:lnSpc>
                <a:spcPct val="115000"/>
              </a:lnSpc>
              <a:spcBef>
                <a:spcPts val="0"/>
              </a:spcBef>
              <a:spcAft>
                <a:spcPts val="0"/>
              </a:spcAft>
              <a:buClr>
                <a:schemeClr val="dk1"/>
              </a:buClr>
              <a:buSzPts val="1100"/>
              <a:buFont typeface="Arial"/>
              <a:buNone/>
            </a:pPr>
            <a:r>
              <a:t/>
            </a:r>
            <a:endParaRPr sz="1100"/>
          </a:p>
          <a:p>
            <a:pPr indent="0" lvl="0" marL="0" rtl="0" algn="l">
              <a:lnSpc>
                <a:spcPct val="115000"/>
              </a:lnSpc>
              <a:spcBef>
                <a:spcPts val="0"/>
              </a:spcBef>
              <a:spcAft>
                <a:spcPts val="0"/>
              </a:spcAft>
              <a:buClr>
                <a:schemeClr val="dk1"/>
              </a:buClr>
              <a:buSzPts val="1100"/>
              <a:buFont typeface="Arial"/>
              <a:buNone/>
            </a:pPr>
            <a:r>
              <a:rPr lang="en-US" sz="1100"/>
              <a:t>[</a:t>
            </a:r>
            <a:r>
              <a:rPr lang="en-US"/>
              <a:t>Evaporation</a:t>
            </a:r>
            <a:r>
              <a:rPr lang="en-US" sz="1100"/>
              <a:t>]</a:t>
            </a:r>
            <a:endParaRPr/>
          </a:p>
        </p:txBody>
      </p:sp>
      <p:sp>
        <p:nvSpPr>
          <p:cNvPr id="295" name="Google Shape;295;g2b8891d8816_0_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Humidity: </a:t>
            </a:r>
            <a:r>
              <a:rPr lang="en-US">
                <a:solidFill>
                  <a:schemeClr val="dk1"/>
                </a:solidFill>
              </a:rPr>
              <a:t>the amount of water ____ present in the air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[Vapor]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400"/>
              <a:buNone/>
            </a:pPr>
            <a:r>
              <a:t/>
            </a:r>
            <a:endParaRPr/>
          </a:p>
        </p:txBody>
      </p:sp>
      <p:sp>
        <p:nvSpPr>
          <p:cNvPr id="304" name="Google Shape;304;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Today we will be learning about </a:t>
            </a:r>
            <a:r>
              <a:rPr b="1" lang="en-US"/>
              <a:t>Dew Point</a:t>
            </a:r>
            <a:r>
              <a:rPr b="1" lang="en-US"/>
              <a:t>.</a:t>
            </a:r>
            <a:endParaRPr b="1"/>
          </a:p>
        </p:txBody>
      </p:sp>
      <p:sp>
        <p:nvSpPr>
          <p:cNvPr id="163" name="Google Shape;16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g2b8891d8816_0_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1" name="Google Shape;311;g2b8891d8816_0_5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Humidity: </a:t>
            </a:r>
            <a:r>
              <a:rPr lang="en-US">
                <a:solidFill>
                  <a:schemeClr val="dk1"/>
                </a:solidFill>
              </a:rPr>
              <a:t>the amount of water ____ present in the air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a:solidFill>
                  <a:schemeClr val="dk1"/>
                </a:solidFill>
              </a:rPr>
              <a:t>[Vapor]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00000"/>
              </a:lnSpc>
              <a:spcBef>
                <a:spcPts val="0"/>
              </a:spcBef>
              <a:spcAft>
                <a:spcPts val="0"/>
              </a:spcAft>
              <a:buSzPts val="1400"/>
              <a:buNone/>
            </a:pPr>
            <a:r>
              <a:t/>
            </a:r>
            <a:endParaRPr/>
          </a:p>
        </p:txBody>
      </p:sp>
      <p:sp>
        <p:nvSpPr>
          <p:cNvPr id="312" name="Google Shape;312;g2b8891d8816_0_5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b8891d8816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g2b8891d8816_0_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Saturation occurs when the air is holding as much water vapor as it can at a given temperature and pressure.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320" name="Google Shape;320;g2b8891d8816_0_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b8891d8816_0_6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g2b8891d8816_0_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True or False: Saturation occurs when the air is holding as much water vapor as it can at a given temperature and pressure.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[True]</a:t>
            </a:r>
            <a:endParaRPr/>
          </a:p>
        </p:txBody>
      </p:sp>
      <p:sp>
        <p:nvSpPr>
          <p:cNvPr id="329" name="Google Shape;329;g2b8891d8816_0_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that we’ve reviewed, </a:t>
            </a:r>
            <a:r>
              <a:rPr lang="en-US"/>
              <a:t>let’s define our new term, </a:t>
            </a:r>
            <a:r>
              <a:rPr b="1" lang="en-US"/>
              <a:t>Dew Point</a:t>
            </a:r>
            <a:r>
              <a:rPr lang="en-US"/>
              <a:t>.</a:t>
            </a:r>
            <a:endParaRPr/>
          </a:p>
        </p:txBody>
      </p:sp>
      <p:sp>
        <p:nvSpPr>
          <p:cNvPr id="338" name="Google Shape;338;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Dew Point </a:t>
            </a:r>
            <a:r>
              <a:rPr lang="en-US">
                <a:solidFill>
                  <a:schemeClr val="dk1"/>
                </a:solidFill>
              </a:rPr>
              <a:t>is the temperature when the air is full of tiny droplets, and dew forms on things like grass or leaves</a:t>
            </a:r>
            <a:endParaRPr/>
          </a:p>
        </p:txBody>
      </p:sp>
      <p:sp>
        <p:nvSpPr>
          <p:cNvPr id="346" name="Google Shape;34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Let’s check-in for understanding.</a:t>
            </a:r>
            <a:endParaRPr/>
          </a:p>
        </p:txBody>
      </p:sp>
      <p:sp>
        <p:nvSpPr>
          <p:cNvPr id="355" name="Google Shape;355;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What is </a:t>
            </a:r>
            <a:r>
              <a:rPr b="1" lang="en-US"/>
              <a:t>dew point</a:t>
            </a:r>
            <a:r>
              <a:rPr b="0" lang="en-US"/>
              <a:t>? </a:t>
            </a:r>
            <a:endParaRPr b="0"/>
          </a:p>
          <a:p>
            <a:pPr indent="0" lvl="0" marL="0" rtl="0" algn="l">
              <a:lnSpc>
                <a:spcPct val="100000"/>
              </a:lnSpc>
              <a:spcBef>
                <a:spcPts val="0"/>
              </a:spcBef>
              <a:spcAft>
                <a:spcPts val="0"/>
              </a:spcAft>
              <a:buSzPts val="1400"/>
              <a:buNone/>
            </a:pPr>
            <a:r>
              <a:t/>
            </a:r>
            <a:endParaRPr b="0"/>
          </a:p>
          <a:p>
            <a:pPr indent="0" lvl="0" marL="0" marR="0" rtl="0" algn="l">
              <a:lnSpc>
                <a:spcPct val="100000"/>
              </a:lnSpc>
              <a:spcBef>
                <a:spcPts val="0"/>
              </a:spcBef>
              <a:spcAft>
                <a:spcPts val="0"/>
              </a:spcAft>
              <a:buClr>
                <a:srgbClr val="000000"/>
              </a:buClr>
              <a:buSzPts val="1400"/>
              <a:buFont typeface="Arial"/>
              <a:buNone/>
            </a:pPr>
            <a:r>
              <a:rPr b="0" lang="en-US"/>
              <a:t>[</a:t>
            </a:r>
            <a:r>
              <a:rPr lang="en-US">
                <a:solidFill>
                  <a:schemeClr val="dk1"/>
                </a:solidFill>
              </a:rPr>
              <a:t>The temperature when the air is full of tiny water droplets, and dew forms on things like grass or leaves</a:t>
            </a:r>
            <a:r>
              <a:rPr lang="en-US">
                <a:solidFill>
                  <a:schemeClr val="dk1"/>
                </a:solidFill>
              </a:rPr>
              <a:t>]</a:t>
            </a:r>
            <a:endParaRPr sz="1300"/>
          </a:p>
          <a:p>
            <a:pPr indent="0" lvl="0" marL="0" rtl="0" algn="l">
              <a:lnSpc>
                <a:spcPct val="100000"/>
              </a:lnSpc>
              <a:spcBef>
                <a:spcPts val="0"/>
              </a:spcBef>
              <a:spcAft>
                <a:spcPts val="0"/>
              </a:spcAft>
              <a:buSzPts val="1400"/>
              <a:buNone/>
            </a:pPr>
            <a:r>
              <a:t/>
            </a:r>
            <a:endParaRPr/>
          </a:p>
        </p:txBody>
      </p:sp>
      <p:sp>
        <p:nvSpPr>
          <p:cNvPr id="361" name="Google Shape;361;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That is the basic definition, but there is a bit more you need to know. </a:t>
            </a:r>
            <a:endParaRPr/>
          </a:p>
        </p:txBody>
      </p:sp>
      <p:sp>
        <p:nvSpPr>
          <p:cNvPr id="369" name="Google Shape;369;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5" name="Google Shape;375;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u="sng">
                <a:solidFill>
                  <a:srgbClr val="374151"/>
                </a:solidFill>
              </a:rPr>
              <a:t>Temperature Changes: </a:t>
            </a:r>
            <a:r>
              <a:rPr lang="en-US">
                <a:solidFill>
                  <a:srgbClr val="374151"/>
                </a:solidFill>
              </a:rPr>
              <a:t>Just like how ice cream melts when it gets warm, water in the air can change too. When the temperature cools down to the dew point, the air can't hold as much water anymore, so it starts to let go of some of it. That's when dew forms.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2b8891d8816_0_8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4" name="Google Shape;384;g2b8891d8816_0_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b="1" lang="en-US" u="sng">
                <a:solidFill>
                  <a:srgbClr val="374151"/>
                </a:solidFill>
              </a:rPr>
              <a:t>Clear Nights:</a:t>
            </a:r>
            <a:r>
              <a:rPr lang="en-US">
                <a:solidFill>
                  <a:srgbClr val="374151"/>
                </a:solidFill>
              </a:rPr>
              <a:t> Ever notice how we see more dew on clear nights? That's because when the sky is clear, the Earth loses heat more quickly. When things cool down, they reach the dew point faster, so we see more dew in the morning.</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1" name="Google Shape;171;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200">
                <a:solidFill>
                  <a:schemeClr val="dk1"/>
                </a:solidFill>
              </a:rPr>
              <a:t>Our “big question” is: </a:t>
            </a:r>
            <a:r>
              <a:rPr b="1" lang="en-US" sz="1200">
                <a:solidFill>
                  <a:schemeClr val="dk1"/>
                </a:solidFill>
              </a:rPr>
              <a:t>How does understanding dew point help us predict weather patterns and make decisions in our daily lives?</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SzPts val="1100"/>
              <a:buNone/>
            </a:pPr>
            <a:r>
              <a:rPr lang="en-US" sz="1200">
                <a:solidFill>
                  <a:schemeClr val="dk1"/>
                </a:solidFill>
              </a:rPr>
              <a:t>[Pause and illicit predictions from students.]</a:t>
            </a:r>
            <a:endParaRPr sz="1200"/>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Clr>
                <a:schemeClr val="dk1"/>
              </a:buClr>
              <a:buSzPts val="1400"/>
              <a:buFont typeface="Arial"/>
              <a:buNone/>
            </a:pPr>
            <a:r>
              <a:rPr lang="en-US" sz="1200">
                <a:solidFill>
                  <a:schemeClr val="dk1"/>
                </a:solidFill>
              </a:rPr>
              <a:t>Be sure to keep this question and your predictions in mind as we move through this video and questions.</a:t>
            </a:r>
            <a:endParaRPr b="1" sz="1200"/>
          </a:p>
        </p:txBody>
      </p:sp>
      <p:sp>
        <p:nvSpPr>
          <p:cNvPr id="172" name="Google Shape;172;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review the information we have covered already.</a:t>
            </a:r>
            <a:endParaRPr b="0"/>
          </a:p>
        </p:txBody>
      </p:sp>
      <p:sp>
        <p:nvSpPr>
          <p:cNvPr id="393" name="Google Shape;393;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8" name="Google Shape;398;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spcBef>
                <a:spcPts val="0"/>
              </a:spcBef>
              <a:spcAft>
                <a:spcPts val="0"/>
              </a:spcAft>
              <a:buClr>
                <a:schemeClr val="dk1"/>
              </a:buClr>
              <a:buSzPts val="1100"/>
              <a:buFont typeface="Arial"/>
              <a:buNone/>
            </a:pPr>
            <a:r>
              <a:rPr b="1" lang="en-US">
                <a:solidFill>
                  <a:srgbClr val="374151"/>
                </a:solidFill>
              </a:rPr>
              <a:t>True or False: The definition of temperature change states that when the temperature decreases to the dew point, the air can hold more water vapor.</a:t>
            </a:r>
            <a:endParaRPr b="1">
              <a:solidFill>
                <a:srgbClr val="374151"/>
              </a:solidFill>
            </a:endParaRPr>
          </a:p>
          <a:p>
            <a:pPr indent="0" lvl="0" marL="0" rtl="0" algn="l">
              <a:lnSpc>
                <a:spcPct val="100000"/>
              </a:lnSpc>
              <a:spcBef>
                <a:spcPts val="0"/>
              </a:spcBef>
              <a:spcAft>
                <a:spcPts val="0"/>
              </a:spcAft>
              <a:buSzPts val="1100"/>
              <a:buFont typeface="Arial"/>
              <a:buNone/>
            </a:pPr>
            <a:r>
              <a:t/>
            </a:r>
            <a:endParaRPr b="1" i="0">
              <a:solidFill>
                <a:srgbClr val="374151"/>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i="0" lang="en-US">
                <a:solidFill>
                  <a:srgbClr val="374151"/>
                </a:solidFill>
                <a:latin typeface="Arial"/>
                <a:ea typeface="Arial"/>
                <a:cs typeface="Arial"/>
                <a:sym typeface="Arial"/>
              </a:rPr>
              <a:t>[</a:t>
            </a:r>
            <a:r>
              <a:rPr b="1" lang="en-US">
                <a:solidFill>
                  <a:srgbClr val="374151"/>
                </a:solidFill>
              </a:rPr>
              <a:t>False</a:t>
            </a:r>
            <a:r>
              <a:rPr b="1" i="0" lang="en-US">
                <a:solidFill>
                  <a:srgbClr val="374151"/>
                </a:solidFill>
                <a:latin typeface="Arial"/>
                <a:ea typeface="Arial"/>
                <a:cs typeface="Arial"/>
                <a:sym typeface="Arial"/>
              </a:rPr>
              <a:t>]</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b8891d8816_0_10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g2b8891d8816_0_10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spcBef>
                <a:spcPts val="0"/>
              </a:spcBef>
              <a:spcAft>
                <a:spcPts val="0"/>
              </a:spcAft>
              <a:buSzPts val="1100"/>
              <a:buFont typeface="Arial"/>
              <a:buNone/>
            </a:pPr>
            <a:r>
              <a:rPr b="1" lang="en-US">
                <a:solidFill>
                  <a:srgbClr val="374151"/>
                </a:solidFill>
              </a:rPr>
              <a:t>True or False: The definition of temperature change states that when the temperature decreases to the dew point, the air can hold more water vapor.</a:t>
            </a:r>
            <a:endParaRPr b="1">
              <a:solidFill>
                <a:srgbClr val="374151"/>
              </a:solidFill>
            </a:endParaRPr>
          </a:p>
          <a:p>
            <a:pPr indent="0" lvl="0" marL="0" rtl="0" algn="l">
              <a:lnSpc>
                <a:spcPct val="100000"/>
              </a:lnSpc>
              <a:spcBef>
                <a:spcPts val="0"/>
              </a:spcBef>
              <a:spcAft>
                <a:spcPts val="0"/>
              </a:spcAft>
              <a:buSzPts val="1100"/>
              <a:buFont typeface="Arial"/>
              <a:buNone/>
            </a:pPr>
            <a:r>
              <a:t/>
            </a:r>
            <a:endParaRPr b="1" i="0">
              <a:solidFill>
                <a:srgbClr val="374151"/>
              </a:solidFill>
              <a:latin typeface="Arial"/>
              <a:ea typeface="Arial"/>
              <a:cs typeface="Arial"/>
              <a:sym typeface="Arial"/>
            </a:endParaRPr>
          </a:p>
          <a:p>
            <a:pPr indent="0" lvl="0" marL="158750" rtl="0" algn="l">
              <a:lnSpc>
                <a:spcPct val="100000"/>
              </a:lnSpc>
              <a:spcBef>
                <a:spcPts val="0"/>
              </a:spcBef>
              <a:spcAft>
                <a:spcPts val="0"/>
              </a:spcAft>
              <a:buSzPts val="1100"/>
              <a:buFont typeface="Arial"/>
              <a:buNone/>
            </a:pPr>
            <a:r>
              <a:rPr b="1" i="0" lang="en-US">
                <a:solidFill>
                  <a:srgbClr val="374151"/>
                </a:solidFill>
                <a:latin typeface="Arial"/>
                <a:ea typeface="Arial"/>
                <a:cs typeface="Arial"/>
                <a:sym typeface="Arial"/>
              </a:rPr>
              <a:t>[</a:t>
            </a:r>
            <a:r>
              <a:rPr b="1" lang="en-US">
                <a:solidFill>
                  <a:srgbClr val="374151"/>
                </a:solidFill>
              </a:rPr>
              <a:t>False</a:t>
            </a:r>
            <a:r>
              <a:rPr b="1" i="0" lang="en-US">
                <a:solidFill>
                  <a:srgbClr val="374151"/>
                </a:solidFill>
                <a:latin typeface="Arial"/>
                <a:ea typeface="Arial"/>
                <a:cs typeface="Arial"/>
                <a:sym typeface="Arial"/>
              </a:rPr>
              <a:t>]</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8" name="Google Shape;428;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90000"/>
              </a:lnSpc>
              <a:spcBef>
                <a:spcPts val="0"/>
              </a:spcBef>
              <a:spcAft>
                <a:spcPts val="0"/>
              </a:spcAft>
              <a:buSzPts val="1100"/>
              <a:buNone/>
            </a:pPr>
            <a:r>
              <a:rPr lang="en-US">
                <a:solidFill>
                  <a:schemeClr val="dk1"/>
                </a:solidFill>
                <a:latin typeface="Calibri"/>
                <a:ea typeface="Calibri"/>
                <a:cs typeface="Calibri"/>
                <a:sym typeface="Calibri"/>
              </a:rPr>
              <a:t>On clear nights, the Earth loses heat more ___________, causing objects to cool down and reach the dew point faster.</a:t>
            </a:r>
            <a:endParaRPr/>
          </a:p>
          <a:p>
            <a:pPr indent="0" lvl="0" marL="158750" rtl="0" algn="l">
              <a:lnSpc>
                <a:spcPct val="90000"/>
              </a:lnSpc>
              <a:spcBef>
                <a:spcPts val="600"/>
              </a:spcBef>
              <a:spcAft>
                <a:spcPts val="0"/>
              </a:spcAft>
              <a:buSzPts val="1100"/>
              <a:buNone/>
            </a:pPr>
            <a:r>
              <a:t/>
            </a:r>
            <a:endParaRPr b="0" i="0" sz="1100">
              <a:solidFill>
                <a:schemeClr val="dk1"/>
              </a:solidFill>
              <a:latin typeface="Calibri"/>
              <a:ea typeface="Calibri"/>
              <a:cs typeface="Calibri"/>
              <a:sym typeface="Calibri"/>
            </a:endParaRPr>
          </a:p>
          <a:p>
            <a:pPr indent="0" lvl="0" marL="158750" rtl="0" algn="l">
              <a:lnSpc>
                <a:spcPct val="90000"/>
              </a:lnSpc>
              <a:spcBef>
                <a:spcPts val="600"/>
              </a:spcBef>
              <a:spcAft>
                <a:spcPts val="0"/>
              </a:spcAft>
              <a:buSzPts val="1100"/>
              <a:buNone/>
            </a:pPr>
            <a:r>
              <a:rPr b="0" i="0" lang="en-US" sz="110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Quickly</a:t>
            </a:r>
            <a:r>
              <a:rPr b="0" i="0" lang="en-US" sz="1100">
                <a:solidFill>
                  <a:schemeClr val="dk1"/>
                </a:solidFill>
                <a:latin typeface="Calibri"/>
                <a:ea typeface="Calibri"/>
                <a:cs typeface="Calibri"/>
                <a:sym typeface="Calibri"/>
              </a:rPr>
              <a:t>]</a:t>
            </a:r>
            <a:endParaRPr/>
          </a:p>
          <a:p>
            <a:pPr indent="0" lvl="0" marL="158750" rtl="0" algn="l">
              <a:lnSpc>
                <a:spcPct val="100000"/>
              </a:lnSpc>
              <a:spcBef>
                <a:spcPts val="600"/>
              </a:spcBef>
              <a:spcAft>
                <a:spcPts val="0"/>
              </a:spcAft>
              <a:buSzPts val="1100"/>
              <a:buNone/>
            </a:pPr>
            <a:br>
              <a:rPr lang="en-US"/>
            </a:b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b8891d8816_0_1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g2b8891d8816_0_1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90000"/>
              </a:lnSpc>
              <a:spcBef>
                <a:spcPts val="0"/>
              </a:spcBef>
              <a:spcAft>
                <a:spcPts val="0"/>
              </a:spcAft>
              <a:buSzPts val="1100"/>
              <a:buNone/>
            </a:pPr>
            <a:r>
              <a:rPr lang="en-US">
                <a:solidFill>
                  <a:schemeClr val="dk1"/>
                </a:solidFill>
                <a:latin typeface="Calibri"/>
                <a:ea typeface="Calibri"/>
                <a:cs typeface="Calibri"/>
                <a:sym typeface="Calibri"/>
              </a:rPr>
              <a:t>On clear nights, the Earth loses heat more ___________, causing objects to cool down and reach the dew point faster.</a:t>
            </a:r>
            <a:endParaRPr/>
          </a:p>
          <a:p>
            <a:pPr indent="0" lvl="0" marL="158750" rtl="0" algn="l">
              <a:lnSpc>
                <a:spcPct val="90000"/>
              </a:lnSpc>
              <a:spcBef>
                <a:spcPts val="600"/>
              </a:spcBef>
              <a:spcAft>
                <a:spcPts val="0"/>
              </a:spcAft>
              <a:buSzPts val="1100"/>
              <a:buNone/>
            </a:pPr>
            <a:r>
              <a:t/>
            </a:r>
            <a:endParaRPr b="0" i="0" sz="1100">
              <a:solidFill>
                <a:schemeClr val="dk1"/>
              </a:solidFill>
              <a:latin typeface="Calibri"/>
              <a:ea typeface="Calibri"/>
              <a:cs typeface="Calibri"/>
              <a:sym typeface="Calibri"/>
            </a:endParaRPr>
          </a:p>
          <a:p>
            <a:pPr indent="0" lvl="0" marL="158750" rtl="0" algn="l">
              <a:lnSpc>
                <a:spcPct val="90000"/>
              </a:lnSpc>
              <a:spcBef>
                <a:spcPts val="600"/>
              </a:spcBef>
              <a:spcAft>
                <a:spcPts val="0"/>
              </a:spcAft>
              <a:buSzPts val="1100"/>
              <a:buNone/>
            </a:pPr>
            <a:r>
              <a:rPr b="0" i="0" lang="en-US" sz="1100">
                <a:solidFill>
                  <a:schemeClr val="dk1"/>
                </a:solidFill>
                <a:latin typeface="Calibri"/>
                <a:ea typeface="Calibri"/>
                <a:cs typeface="Calibri"/>
                <a:sym typeface="Calibri"/>
              </a:rPr>
              <a:t>[</a:t>
            </a:r>
            <a:r>
              <a:rPr lang="en-US">
                <a:solidFill>
                  <a:schemeClr val="dk1"/>
                </a:solidFill>
                <a:latin typeface="Calibri"/>
                <a:ea typeface="Calibri"/>
                <a:cs typeface="Calibri"/>
                <a:sym typeface="Calibri"/>
              </a:rPr>
              <a:t>Quickly</a:t>
            </a:r>
            <a:r>
              <a:rPr b="0" i="0" lang="en-US" sz="1100">
                <a:solidFill>
                  <a:schemeClr val="dk1"/>
                </a:solidFill>
                <a:latin typeface="Calibri"/>
                <a:ea typeface="Calibri"/>
                <a:cs typeface="Calibri"/>
                <a:sym typeface="Calibri"/>
              </a:rPr>
              <a:t>]</a:t>
            </a:r>
            <a:endParaRPr/>
          </a:p>
          <a:p>
            <a:pPr indent="0" lvl="0" marL="158750" rtl="0" algn="l">
              <a:lnSpc>
                <a:spcPct val="100000"/>
              </a:lnSpc>
              <a:spcBef>
                <a:spcPts val="600"/>
              </a:spcBef>
              <a:spcAft>
                <a:spcPts val="0"/>
              </a:spcAft>
              <a:buSzPts val="1100"/>
              <a:buNone/>
            </a:pPr>
            <a:br>
              <a:rPr lang="en-US"/>
            </a:b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3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2" name="Google Shape;442;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examples of </a:t>
            </a:r>
            <a:r>
              <a:rPr b="1" lang="en-US"/>
              <a:t>dew point</a:t>
            </a:r>
            <a:r>
              <a:rPr lang="en-US"/>
              <a:t>.</a:t>
            </a:r>
            <a:endParaRPr/>
          </a:p>
        </p:txBody>
      </p:sp>
      <p:sp>
        <p:nvSpPr>
          <p:cNvPr id="443" name="Google Shape;443;p3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9" name="Google Shape;44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solidFill>
                  <a:schemeClr val="dk1"/>
                </a:solidFill>
              </a:rPr>
              <a:t>An example of </a:t>
            </a:r>
            <a:r>
              <a:rPr b="1" lang="en-US">
                <a:solidFill>
                  <a:schemeClr val="dk1"/>
                </a:solidFill>
              </a:rPr>
              <a:t>dew point</a:t>
            </a:r>
            <a:r>
              <a:rPr lang="en-US">
                <a:solidFill>
                  <a:schemeClr val="dk1"/>
                </a:solidFill>
              </a:rPr>
              <a:t> is a foggy mirror. When you take a hot shower and the bathroom mirror gets foggy, that's because the air in the bathroom has reached its dew point, causing the water vapor in the air to condense on the mirror.</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Clr>
                <a:schemeClr val="dk1"/>
              </a:buClr>
              <a:buSzPts val="1200"/>
              <a:buFont typeface="Calibri"/>
              <a:buNone/>
            </a:pPr>
            <a:r>
              <a:t/>
            </a:r>
            <a:endParaRPr>
              <a:solidFill>
                <a:schemeClr val="dk1"/>
              </a:solidFill>
            </a:endParaRPr>
          </a:p>
        </p:txBody>
      </p:sp>
      <p:sp>
        <p:nvSpPr>
          <p:cNvPr id="450" name="Google Shape;450;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8" name="Google Shape;45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Another example of </a:t>
            </a:r>
            <a:r>
              <a:rPr b="1" lang="en-US"/>
              <a:t>dew point</a:t>
            </a:r>
            <a:r>
              <a:rPr lang="en-US"/>
              <a:t> is wet grass. Have you ever noticed how your grass is wet in the morning, even though it didn't rain? That's because during the night, when the temperature drops, the air cools down and reaches its dew point, causing dew to form on the grass</a:t>
            </a:r>
            <a:endParaRPr/>
          </a:p>
          <a:p>
            <a:pPr indent="0" lvl="0" marL="0" rtl="0" algn="l">
              <a:spcBef>
                <a:spcPts val="0"/>
              </a:spcBef>
              <a:spcAft>
                <a:spcPts val="0"/>
              </a:spcAft>
              <a:buClr>
                <a:schemeClr val="dk1"/>
              </a:buClr>
              <a:buSzPts val="1100"/>
              <a:buFont typeface="Arial"/>
              <a:buNone/>
            </a:pPr>
            <a:r>
              <a:t/>
            </a:r>
            <a:endParaRPr/>
          </a:p>
          <a:p>
            <a:pPr indent="0" lvl="0" marL="0" marR="0" rtl="0" algn="l">
              <a:lnSpc>
                <a:spcPct val="100000"/>
              </a:lnSpc>
              <a:spcBef>
                <a:spcPts val="0"/>
              </a:spcBef>
              <a:spcAft>
                <a:spcPts val="0"/>
              </a:spcAft>
              <a:buClr>
                <a:schemeClr val="dk1"/>
              </a:buClr>
              <a:buSzPts val="1200"/>
              <a:buFont typeface="Calibri"/>
              <a:buNone/>
            </a:pPr>
            <a:r>
              <a:t/>
            </a:r>
            <a:endParaRPr/>
          </a:p>
        </p:txBody>
      </p:sp>
      <p:sp>
        <p:nvSpPr>
          <p:cNvPr id="459" name="Google Shape;459;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Now, let’s talk about some non-examples of </a:t>
            </a:r>
            <a:r>
              <a:rPr b="1" lang="en-US"/>
              <a:t>dew point</a:t>
            </a:r>
            <a:r>
              <a:rPr lang="en-US"/>
              <a:t>.</a:t>
            </a:r>
            <a:endParaRPr/>
          </a:p>
        </p:txBody>
      </p:sp>
      <p:sp>
        <p:nvSpPr>
          <p:cNvPr id="468" name="Google Shape;468;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4" name="Google Shape;474;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None/>
            </a:pPr>
            <a:r>
              <a:rPr lang="en-US">
                <a:solidFill>
                  <a:schemeClr val="dk1"/>
                </a:solidFill>
                <a:latin typeface="Calibri"/>
                <a:ea typeface="Calibri"/>
                <a:cs typeface="Calibri"/>
                <a:sym typeface="Calibri"/>
              </a:rPr>
              <a:t>Rain is </a:t>
            </a:r>
            <a:r>
              <a:rPr b="1" lang="en-US">
                <a:solidFill>
                  <a:schemeClr val="dk1"/>
                </a:solidFill>
                <a:latin typeface="Calibri"/>
                <a:ea typeface="Calibri"/>
                <a:cs typeface="Calibri"/>
                <a:sym typeface="Calibri"/>
              </a:rPr>
              <a:t>NOT</a:t>
            </a:r>
            <a:r>
              <a:rPr lang="en-US">
                <a:solidFill>
                  <a:schemeClr val="dk1"/>
                </a:solidFill>
                <a:latin typeface="Calibri"/>
                <a:ea typeface="Calibri"/>
                <a:cs typeface="Calibri"/>
                <a:sym typeface="Calibri"/>
              </a:rPr>
              <a:t> an example of dew point. While rain does involve moisture in the air condensing and falling to the ground, it's not directly related to the dew point. Rain occurs when water droplets in clouds combine and become heavy enough to fall due to gravity.</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None/>
            </a:pPr>
            <a:r>
              <a:t/>
            </a:r>
            <a:endParaRPr>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None/>
            </a:pPr>
            <a:r>
              <a:t/>
            </a:r>
            <a:endParaRPr>
              <a:solidFill>
                <a:schemeClr val="dk1"/>
              </a:solidFill>
              <a:latin typeface="Calibri"/>
              <a:ea typeface="Calibri"/>
              <a:cs typeface="Calibri"/>
              <a:sym typeface="Calibri"/>
            </a:endParaRPr>
          </a:p>
        </p:txBody>
      </p:sp>
      <p:sp>
        <p:nvSpPr>
          <p:cNvPr id="475" name="Google Shape;475;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A simple demonstration to illustrate dew point in class can be done using a glass of ice water and a clear plastic cup. Here are the instructions: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Materials needed:</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Char char="●"/>
            </a:pPr>
            <a:r>
              <a:rPr lang="en-US"/>
              <a:t>A clear plastic cup</a:t>
            </a:r>
            <a:endParaRPr/>
          </a:p>
          <a:p>
            <a:pPr indent="-298450" lvl="0" marL="457200" rtl="0" algn="l">
              <a:spcBef>
                <a:spcPts val="0"/>
              </a:spcBef>
              <a:spcAft>
                <a:spcPts val="0"/>
              </a:spcAft>
              <a:buSzPts val="1100"/>
              <a:buChar char="●"/>
            </a:pPr>
            <a:r>
              <a:rPr lang="en-US"/>
              <a:t>A glass of ice water</a:t>
            </a:r>
            <a:endParaRPr/>
          </a:p>
          <a:p>
            <a:pPr indent="-298450" lvl="0" marL="457200" rtl="0" algn="l">
              <a:spcBef>
                <a:spcPts val="0"/>
              </a:spcBef>
              <a:spcAft>
                <a:spcPts val="0"/>
              </a:spcAft>
              <a:buSzPts val="1100"/>
              <a:buChar char="●"/>
            </a:pPr>
            <a:r>
              <a:rPr lang="en-US"/>
              <a:t>Room temperature water</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US"/>
              <a:t>Instructions:</a:t>
            </a:r>
            <a:endParaRPr/>
          </a:p>
          <a:p>
            <a:pPr indent="0" lvl="0" marL="0" rtl="0" algn="l">
              <a:spcBef>
                <a:spcPts val="0"/>
              </a:spcBef>
              <a:spcAft>
                <a:spcPts val="0"/>
              </a:spcAft>
              <a:buClr>
                <a:schemeClr val="dk1"/>
              </a:buClr>
              <a:buSzPts val="1100"/>
              <a:buFont typeface="Arial"/>
              <a:buNone/>
            </a:pPr>
            <a:r>
              <a:t/>
            </a:r>
            <a:endParaRPr/>
          </a:p>
          <a:p>
            <a:pPr indent="-298450" lvl="0" marL="457200" rtl="0" algn="l">
              <a:spcBef>
                <a:spcPts val="0"/>
              </a:spcBef>
              <a:spcAft>
                <a:spcPts val="0"/>
              </a:spcAft>
              <a:buSzPts val="1100"/>
              <a:buAutoNum type="arabicPeriod"/>
            </a:pPr>
            <a:r>
              <a:rPr lang="en-US"/>
              <a:t>Begin by filling the plastic cup about halfway with room temperature water.</a:t>
            </a:r>
            <a:endParaRPr/>
          </a:p>
          <a:p>
            <a:pPr indent="-298450" lvl="0" marL="457200" rtl="0" algn="l">
              <a:spcBef>
                <a:spcPts val="0"/>
              </a:spcBef>
              <a:spcAft>
                <a:spcPts val="0"/>
              </a:spcAft>
              <a:buSzPts val="1100"/>
              <a:buAutoNum type="arabicPeriod"/>
            </a:pPr>
            <a:r>
              <a:rPr lang="en-US"/>
              <a:t>Place the glass of ice water next to the plastic cup on a table or desk where all students can see.</a:t>
            </a:r>
            <a:endParaRPr/>
          </a:p>
          <a:p>
            <a:pPr indent="-298450" lvl="0" marL="457200" rtl="0" algn="l">
              <a:spcBef>
                <a:spcPts val="0"/>
              </a:spcBef>
              <a:spcAft>
                <a:spcPts val="0"/>
              </a:spcAft>
              <a:buSzPts val="1100"/>
              <a:buAutoNum type="arabicPeriod"/>
            </a:pPr>
            <a:r>
              <a:rPr lang="en-US"/>
              <a:t>Hold the plastic cup near the glass of ice water, but do not let them touch.</a:t>
            </a:r>
            <a:endParaRPr/>
          </a:p>
          <a:p>
            <a:pPr indent="-298450" lvl="0" marL="457200" rtl="0" algn="l">
              <a:spcBef>
                <a:spcPts val="0"/>
              </a:spcBef>
              <a:spcAft>
                <a:spcPts val="0"/>
              </a:spcAft>
              <a:buSzPts val="1100"/>
              <a:buAutoNum type="arabicPeriod"/>
            </a:pPr>
            <a:r>
              <a:rPr lang="en-US"/>
              <a:t>Ask the students to observe what happens to the outside of the glass of ice water.</a:t>
            </a:r>
            <a:endParaRPr/>
          </a:p>
          <a:p>
            <a:pPr indent="-298450" lvl="0" marL="457200" rtl="0" algn="l">
              <a:spcBef>
                <a:spcPts val="0"/>
              </a:spcBef>
              <a:spcAft>
                <a:spcPts val="0"/>
              </a:spcAft>
              <a:buSzPts val="1100"/>
              <a:buAutoNum type="arabicPeriod"/>
            </a:pPr>
            <a:r>
              <a:rPr lang="en-US"/>
              <a:t>Explain to the students that the water vapor in the air around us can condense into liquid water droplets when it comes into contact with a surface that is colder than the dew point temperature.</a:t>
            </a:r>
            <a:endParaRPr/>
          </a:p>
          <a:p>
            <a:pPr indent="-298450" lvl="0" marL="457200" rtl="0" algn="l">
              <a:spcBef>
                <a:spcPts val="0"/>
              </a:spcBef>
              <a:spcAft>
                <a:spcPts val="0"/>
              </a:spcAft>
              <a:buSzPts val="1100"/>
              <a:buAutoNum type="arabicPeriod"/>
            </a:pPr>
            <a:r>
              <a:rPr lang="en-US"/>
              <a:t>As the cold glass of ice water chills the air around it, the water vapor in that air condenses onto the surface of the glass, forming tiny water droplets that we see as condensation.</a:t>
            </a:r>
            <a:endParaRPr/>
          </a:p>
          <a:p>
            <a:pPr indent="-298450" lvl="0" marL="457200" rtl="0" algn="l">
              <a:spcBef>
                <a:spcPts val="0"/>
              </a:spcBef>
              <a:spcAft>
                <a:spcPts val="0"/>
              </a:spcAft>
              <a:buSzPts val="1100"/>
              <a:buAutoNum type="arabicPeriod"/>
            </a:pPr>
            <a:r>
              <a:rPr lang="en-US"/>
              <a:t>Emphasize that the temperature at which condensation occurs is known as the dew point temperature.</a:t>
            </a:r>
            <a:endParaRPr/>
          </a:p>
          <a:p>
            <a:pPr indent="-298450" lvl="0" marL="457200" rtl="0" algn="l">
              <a:spcBef>
                <a:spcPts val="0"/>
              </a:spcBef>
              <a:spcAft>
                <a:spcPts val="0"/>
              </a:spcAft>
              <a:buSzPts val="1100"/>
              <a:buAutoNum type="arabicPeriod"/>
            </a:pPr>
            <a:r>
              <a:rPr lang="en-US"/>
              <a:t>Discuss with the students how this concept is important for weather forecasting and understanding humidity levels.</a:t>
            </a:r>
            <a:endParaRPr/>
          </a:p>
          <a:p>
            <a:pPr indent="-298450" lvl="0" marL="457200" rtl="0" algn="l">
              <a:spcBef>
                <a:spcPts val="0"/>
              </a:spcBef>
              <a:spcAft>
                <a:spcPts val="0"/>
              </a:spcAft>
              <a:buSzPts val="1100"/>
              <a:buAutoNum type="arabicPeriod"/>
            </a:pPr>
            <a:r>
              <a:rPr lang="en-US"/>
              <a:t>Allow students to ask questions and discuss their observations.</a:t>
            </a:r>
            <a:endParaRPr/>
          </a:p>
        </p:txBody>
      </p:sp>
      <p:sp>
        <p:nvSpPr>
          <p:cNvPr id="181" name="Google Shape;18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4" name="Google Shape;48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solidFill>
                  <a:srgbClr val="374151"/>
                </a:solidFill>
                <a:latin typeface="Calibri"/>
                <a:ea typeface="Calibri"/>
                <a:cs typeface="Calibri"/>
                <a:sym typeface="Calibri"/>
              </a:rPr>
              <a:t>Frost is </a:t>
            </a:r>
            <a:r>
              <a:rPr b="1" lang="en-US">
                <a:solidFill>
                  <a:srgbClr val="374151"/>
                </a:solidFill>
                <a:latin typeface="Calibri"/>
                <a:ea typeface="Calibri"/>
                <a:cs typeface="Calibri"/>
                <a:sym typeface="Calibri"/>
              </a:rPr>
              <a:t>NOT</a:t>
            </a:r>
            <a:r>
              <a:rPr lang="en-US">
                <a:solidFill>
                  <a:srgbClr val="374151"/>
                </a:solidFill>
                <a:latin typeface="Calibri"/>
                <a:ea typeface="Calibri"/>
                <a:cs typeface="Calibri"/>
                <a:sym typeface="Calibri"/>
              </a:rPr>
              <a:t> dew point. Frost forms when the temperature drops below freezing and water vapor in the air directly transitions into ice crystals on surfaces. While it's related to temperature and humidity, it's not specifically tied to the dew point, as it occurs at temperatures below freezing.</a:t>
            </a:r>
            <a:endParaRPr>
              <a:solidFill>
                <a:srgbClr val="374151"/>
              </a:solidFill>
              <a:latin typeface="Calibri"/>
              <a:ea typeface="Calibri"/>
              <a:cs typeface="Calibri"/>
              <a:sym typeface="Calibri"/>
            </a:endParaRPr>
          </a:p>
          <a:p>
            <a:pPr indent="0" lvl="0" marL="158750" rtl="0" algn="l">
              <a:spcBef>
                <a:spcPts val="0"/>
              </a:spcBef>
              <a:spcAft>
                <a:spcPts val="0"/>
              </a:spcAft>
              <a:buClr>
                <a:schemeClr val="dk1"/>
              </a:buClr>
              <a:buSzPts val="1100"/>
              <a:buFont typeface="Arial"/>
              <a:buNone/>
            </a:pPr>
            <a:r>
              <a:t/>
            </a:r>
            <a:endParaRPr>
              <a:solidFill>
                <a:srgbClr val="374151"/>
              </a:solidFill>
              <a:latin typeface="Calibri"/>
              <a:ea typeface="Calibri"/>
              <a:cs typeface="Calibri"/>
              <a:sym typeface="Calibri"/>
            </a:endParaRPr>
          </a:p>
          <a:p>
            <a:pPr indent="0" lvl="0" marL="158750" rtl="0" algn="l">
              <a:lnSpc>
                <a:spcPct val="100000"/>
              </a:lnSpc>
              <a:spcBef>
                <a:spcPts val="0"/>
              </a:spcBef>
              <a:spcAft>
                <a:spcPts val="0"/>
              </a:spcAft>
              <a:buSzPts val="1100"/>
              <a:buNone/>
            </a:pPr>
            <a:r>
              <a:t/>
            </a:r>
            <a:endParaRPr>
              <a:solidFill>
                <a:srgbClr val="374151"/>
              </a:solidFill>
              <a:latin typeface="Calibri"/>
              <a:ea typeface="Calibri"/>
              <a:cs typeface="Calibri"/>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4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lang="en-US"/>
              <a:t>Now let’s pause for a moment to check your understanding.</a:t>
            </a:r>
            <a:endParaRPr b="0"/>
          </a:p>
        </p:txBody>
      </p:sp>
      <p:sp>
        <p:nvSpPr>
          <p:cNvPr id="495" name="Google Shape;495;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0" name="Google Shape;500;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is rain different from dew point?</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r>
              <a:rPr lang="en-US">
                <a:solidFill>
                  <a:srgbClr val="374151"/>
                </a:solidFill>
              </a:rPr>
              <a:t>Rain occurs when water droplets in clouds combine and become heavy enough to fall. Dew point is the temperature when the air is full of tiny water droplets</a:t>
            </a:r>
            <a:r>
              <a:rPr b="0" i="0" lang="en-US">
                <a:solidFill>
                  <a:srgbClr val="374151"/>
                </a:solidFill>
                <a:latin typeface="Arial"/>
                <a:ea typeface="Arial"/>
                <a:cs typeface="Arial"/>
                <a:sym typeface="Arial"/>
              </a:rPr>
              <a:t>]</a:t>
            </a:r>
            <a:endParaRPr/>
          </a:p>
        </p:txBody>
      </p:sp>
      <p:sp>
        <p:nvSpPr>
          <p:cNvPr id="501" name="Google Shape;501;p4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2b8891d8816_0_1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1" name="Google Shape;511;g2b8891d8816_0_14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How is rain different from dew point?</a:t>
            </a:r>
            <a:endParaRPr b="0"/>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t>
            </a:r>
            <a:r>
              <a:rPr lang="en-US">
                <a:solidFill>
                  <a:srgbClr val="374151"/>
                </a:solidFill>
              </a:rPr>
              <a:t>Rain occurs when water droplets in clouds combine and become heavy enough to fall. Dew point is the temperature when the air is full of tiny water droplets</a:t>
            </a:r>
            <a:r>
              <a:rPr b="0" i="0" lang="en-US">
                <a:solidFill>
                  <a:srgbClr val="374151"/>
                </a:solidFill>
                <a:latin typeface="Arial"/>
                <a:ea typeface="Arial"/>
                <a:cs typeface="Arial"/>
                <a:sym typeface="Arial"/>
              </a:rPr>
              <a:t>]</a:t>
            </a:r>
            <a:endParaRPr/>
          </a:p>
        </p:txBody>
      </p:sp>
      <p:sp>
        <p:nvSpPr>
          <p:cNvPr id="512" name="Google Shape;512;g2b8891d8816_0_14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1" name="Shape 521"/>
        <p:cNvGrpSpPr/>
        <p:nvPr/>
      </p:nvGrpSpPr>
      <p:grpSpPr>
        <a:xfrm>
          <a:off x="0" y="0"/>
          <a:ext cx="0" cy="0"/>
          <a:chOff x="0" y="0"/>
          <a:chExt cx="0" cy="0"/>
        </a:xfrm>
      </p:grpSpPr>
      <p:sp>
        <p:nvSpPr>
          <p:cNvPr id="522" name="Google Shape;52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3" name="Google Shape;523;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524" name="Google Shape;524;p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g2b8891d8816_0_1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0" name="Google Shape;530;g2b8891d8816_0_1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Dew Point </a:t>
            </a:r>
            <a:r>
              <a:rPr lang="en-US">
                <a:solidFill>
                  <a:schemeClr val="dk1"/>
                </a:solidFill>
              </a:rPr>
              <a:t>is the temperature when the air is full of tiny droplets, and dew forms on things like grass or leaves</a:t>
            </a:r>
            <a:endParaRPr/>
          </a:p>
        </p:txBody>
      </p:sp>
      <p:sp>
        <p:nvSpPr>
          <p:cNvPr id="531" name="Google Shape;531;g2b8891d8816_0_1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9" name="Google Shape;539;p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t>We will now complete this concept map, called a Frayer model, </a:t>
            </a:r>
            <a:r>
              <a:rPr lang="en-US">
                <a:solidFill>
                  <a:srgbClr val="242424"/>
                </a:solidFill>
              </a:rPr>
              <a:t>to summarize and further clarify what you have learned about the term</a:t>
            </a:r>
            <a:r>
              <a:rPr lang="en-US"/>
              <a:t> </a:t>
            </a:r>
            <a:r>
              <a:rPr b="1" lang="en-US"/>
              <a:t>dew point</a:t>
            </a:r>
            <a:r>
              <a:rPr lang="en-US">
                <a:solidFill>
                  <a:srgbClr val="242424"/>
                </a:solidFill>
              </a:rPr>
              <a:t>. </a:t>
            </a:r>
            <a:endParaRPr/>
          </a:p>
        </p:txBody>
      </p:sp>
      <p:sp>
        <p:nvSpPr>
          <p:cNvPr id="540" name="Google Shape;540;p4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0" name="Google Shape;550;p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400"/>
              <a:t>To complete the Frayer model,</a:t>
            </a:r>
            <a:r>
              <a:rPr lang="en-US" sz="1400">
                <a:solidFill>
                  <a:srgbClr val="242424"/>
                </a:solidFill>
              </a:rPr>
              <a:t> we will choose from four choices the correct picture, definition, example, and response to the question, “How does </a:t>
            </a:r>
            <a:r>
              <a:rPr b="1" lang="en-US" sz="1400">
                <a:solidFill>
                  <a:srgbClr val="242424"/>
                </a:solidFill>
              </a:rPr>
              <a:t>dew point</a:t>
            </a:r>
            <a:r>
              <a:rPr lang="en-US" sz="1400">
                <a:solidFill>
                  <a:srgbClr val="242424"/>
                </a:solidFill>
              </a:rPr>
              <a:t> impact my life?”</a:t>
            </a:r>
            <a:r>
              <a:rPr lang="en-US" sz="1400">
                <a:solidFill>
                  <a:schemeClr val="dk1"/>
                </a:solidFill>
              </a:rPr>
              <a:t> </a:t>
            </a:r>
            <a:r>
              <a:rPr lang="en-US" sz="1400">
                <a:solidFill>
                  <a:srgbClr val="242424"/>
                </a:solidFill>
              </a:rPr>
              <a:t>Select the best response for each question </a:t>
            </a:r>
            <a:r>
              <a:rPr lang="en-US" sz="1400">
                <a:solidFill>
                  <a:schemeClr val="dk1"/>
                </a:solidFill>
              </a:rPr>
              <a:t>using the information you just learned. As </a:t>
            </a:r>
            <a:r>
              <a:rPr lang="en-US" sz="1400"/>
              <a:t>we </a:t>
            </a:r>
            <a:r>
              <a:rPr lang="en-US" sz="1400">
                <a:solidFill>
                  <a:schemeClr val="dk1"/>
                </a:solidFill>
              </a:rPr>
              <a:t>select responses, </a:t>
            </a:r>
            <a:r>
              <a:rPr lang="en-US" sz="1400"/>
              <a:t>we</a:t>
            </a:r>
            <a:r>
              <a:rPr lang="en-US" sz="1400">
                <a:solidFill>
                  <a:schemeClr val="dk1"/>
                </a:solidFill>
              </a:rPr>
              <a:t> will see how this model looks filled in for the term</a:t>
            </a:r>
            <a:r>
              <a:rPr lang="en-US" sz="1400"/>
              <a:t> </a:t>
            </a:r>
            <a:r>
              <a:rPr b="1" lang="en-US" sz="1400"/>
              <a:t>dew point</a:t>
            </a:r>
            <a:r>
              <a:rPr b="1" lang="en-US" sz="1400"/>
              <a:t>.</a:t>
            </a:r>
            <a:endParaRPr sz="1400">
              <a:solidFill>
                <a:schemeClr val="dk1"/>
              </a:solidFill>
            </a:endParaRPr>
          </a:p>
          <a:p>
            <a:pPr indent="0" lvl="0" marL="0" rtl="0" algn="l">
              <a:lnSpc>
                <a:spcPct val="100000"/>
              </a:lnSpc>
              <a:spcBef>
                <a:spcPts val="0"/>
              </a:spcBef>
              <a:spcAft>
                <a:spcPts val="0"/>
              </a:spcAft>
              <a:buClr>
                <a:schemeClr val="dk1"/>
              </a:buClr>
              <a:buSzPts val="1400"/>
              <a:buFont typeface="Arial"/>
              <a:buNone/>
            </a:pPr>
            <a:r>
              <a:t/>
            </a:r>
            <a:endParaRPr sz="1200">
              <a:solidFill>
                <a:schemeClr val="dk1"/>
              </a:solidFill>
            </a:endParaRPr>
          </a:p>
        </p:txBody>
      </p:sp>
      <p:sp>
        <p:nvSpPr>
          <p:cNvPr id="551" name="Google Shape;551;p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picture of </a:t>
            </a:r>
            <a:r>
              <a:rPr b="1" lang="en-US" sz="1200">
                <a:solidFill>
                  <a:schemeClr val="dk1"/>
                </a:solidFill>
              </a:rPr>
              <a:t>dew point</a:t>
            </a:r>
            <a:r>
              <a:rPr b="1" lang="en-US" sz="1200">
                <a:solidFill>
                  <a:schemeClr val="dk1"/>
                </a:solidFill>
              </a:rPr>
              <a:t> </a:t>
            </a:r>
            <a:r>
              <a:rPr lang="en-US" sz="1200">
                <a:solidFill>
                  <a:schemeClr val="dk1"/>
                </a:solidFill>
              </a:rPr>
              <a:t>from these four choices and drag and place it in the picture box below.</a:t>
            </a:r>
            <a:endParaRPr/>
          </a:p>
        </p:txBody>
      </p:sp>
      <p:sp>
        <p:nvSpPr>
          <p:cNvPr id="567" name="Google Shape;567;p4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b8891d8816_0_16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2b8891d8816_0_16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You chose the picture that shows </a:t>
            </a:r>
            <a:r>
              <a:rPr b="1" lang="en-US" sz="1200">
                <a:solidFill>
                  <a:schemeClr val="dk1"/>
                </a:solidFill>
              </a:rPr>
              <a:t>dew point</a:t>
            </a:r>
            <a:r>
              <a:rPr lang="en-US" sz="1200">
                <a:solidFill>
                  <a:schemeClr val="dk1"/>
                </a:solidFill>
              </a:rPr>
              <a:t>.</a:t>
            </a:r>
            <a:endParaRPr>
              <a:solidFill>
                <a:schemeClr val="dk1"/>
              </a:solidFill>
            </a:endParaRPr>
          </a:p>
          <a:p>
            <a:pPr indent="0" lvl="0" marL="0" marR="0" rtl="0" algn="l">
              <a:lnSpc>
                <a:spcPct val="100000"/>
              </a:lnSpc>
              <a:spcBef>
                <a:spcPts val="0"/>
              </a:spcBef>
              <a:spcAft>
                <a:spcPts val="0"/>
              </a:spcAft>
              <a:buSzPts val="1400"/>
              <a:buNone/>
            </a:pPr>
            <a:r>
              <a:t/>
            </a:r>
            <a:endParaRPr sz="1200">
              <a:solidFill>
                <a:schemeClr val="dk1"/>
              </a:solidFill>
            </a:endParaRPr>
          </a:p>
        </p:txBody>
      </p:sp>
      <p:sp>
        <p:nvSpPr>
          <p:cNvPr id="587" name="Google Shape;587;g2b8891d8816_0_16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Before we move on to our new topic, let’s review some other words &amp; concepts that you already learned and make sure you are firm in your understanding. </a:t>
            </a:r>
            <a:endParaRPr/>
          </a:p>
        </p:txBody>
      </p:sp>
      <p:sp>
        <p:nvSpPr>
          <p:cNvPr id="190" name="Google Shape;190;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7" name="Google Shape;607;p4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filled in with a picture of </a:t>
            </a:r>
            <a:r>
              <a:rPr b="1" lang="en-US" sz="1200">
                <a:solidFill>
                  <a:schemeClr val="dk1"/>
                </a:solidFill>
              </a:rPr>
              <a:t>dew point</a:t>
            </a:r>
            <a:r>
              <a:rPr lang="en-US" sz="1200">
                <a:solidFill>
                  <a:schemeClr val="dk1"/>
                </a:solidFill>
              </a:rPr>
              <a:t>.</a:t>
            </a:r>
            <a:endParaRPr/>
          </a:p>
        </p:txBody>
      </p:sp>
      <p:sp>
        <p:nvSpPr>
          <p:cNvPr id="608" name="Google Shape;608;p4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SzPts val="1400"/>
              <a:buNone/>
            </a:pPr>
            <a:r>
              <a:rPr lang="en-US" sz="1200">
                <a:solidFill>
                  <a:schemeClr val="dk1"/>
                </a:solidFill>
              </a:rPr>
              <a:t>Choose the one correct definition of </a:t>
            </a:r>
            <a:r>
              <a:rPr b="1" lang="en-US" sz="1200">
                <a:solidFill>
                  <a:schemeClr val="dk1"/>
                </a:solidFill>
              </a:rPr>
              <a:t>dew point</a:t>
            </a:r>
            <a:r>
              <a:rPr lang="en-US" sz="1200">
                <a:solidFill>
                  <a:schemeClr val="dk1"/>
                </a:solidFill>
              </a:rPr>
              <a:t> from these four choices and drag and place it in the definition box below.</a:t>
            </a:r>
            <a:endParaRPr sz="1200">
              <a:solidFill>
                <a:schemeClr val="dk1"/>
              </a:solidFill>
            </a:endParaRPr>
          </a:p>
        </p:txBody>
      </p:sp>
      <p:sp>
        <p:nvSpPr>
          <p:cNvPr id="631" name="Google Shape;631;p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9" name="Shape 649"/>
        <p:cNvGrpSpPr/>
        <p:nvPr/>
      </p:nvGrpSpPr>
      <p:grpSpPr>
        <a:xfrm>
          <a:off x="0" y="0"/>
          <a:ext cx="0" cy="0"/>
          <a:chOff x="0" y="0"/>
          <a:chExt cx="0" cy="0"/>
        </a:xfrm>
      </p:grpSpPr>
      <p:sp>
        <p:nvSpPr>
          <p:cNvPr id="650" name="Google Shape;650;g2b8891d8816_0_1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1" name="Google Shape;651;g2b8891d8816_0_1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You chose “the temperature when the air is full of tiny water droplets” This is correct! This is the definition of </a:t>
            </a:r>
            <a:r>
              <a:rPr b="1" lang="en-US" sz="1200">
                <a:solidFill>
                  <a:schemeClr val="dk1"/>
                </a:solidFill>
              </a:rPr>
              <a:t>dew point</a:t>
            </a:r>
            <a:r>
              <a:rPr lang="en-US" sz="1200">
                <a:solidFill>
                  <a:schemeClr val="dk1"/>
                </a:solidFill>
              </a:rPr>
              <a:t>.</a:t>
            </a:r>
            <a:endParaRPr sz="1200">
              <a:solidFill>
                <a:schemeClr val="dk1"/>
              </a:solidFill>
            </a:endParaRPr>
          </a:p>
          <a:p>
            <a:pPr indent="0" lvl="0" marL="0" marR="0" rtl="0" algn="l">
              <a:lnSpc>
                <a:spcPct val="100000"/>
              </a:lnSpc>
              <a:spcBef>
                <a:spcPts val="0"/>
              </a:spcBef>
              <a:spcAft>
                <a:spcPts val="0"/>
              </a:spcAft>
              <a:buSzPts val="1400"/>
              <a:buNone/>
            </a:pPr>
            <a:r>
              <a:t/>
            </a:r>
            <a:endParaRPr sz="1200">
              <a:solidFill>
                <a:schemeClr val="dk1"/>
              </a:solidFill>
            </a:endParaRPr>
          </a:p>
        </p:txBody>
      </p:sp>
      <p:sp>
        <p:nvSpPr>
          <p:cNvPr id="652" name="Google Shape;652;g2b8891d8816_0_1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3" name="Google Shape;673;p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sz="1200">
                <a:solidFill>
                  <a:schemeClr val="dk1"/>
                </a:solidFill>
              </a:rPr>
              <a:t>Here is the Frayer Model with a picture and the definition filled in for </a:t>
            </a:r>
            <a:r>
              <a:rPr b="1" lang="en-US" sz="1200">
                <a:solidFill>
                  <a:schemeClr val="dk1"/>
                </a:solidFill>
              </a:rPr>
              <a:t>dew point</a:t>
            </a:r>
            <a:r>
              <a:rPr lang="en-US" sz="1200">
                <a:solidFill>
                  <a:schemeClr val="dk1"/>
                </a:solidFill>
              </a:rPr>
              <a:t>: the temperature when the air is full of tiny water droplets.</a:t>
            </a:r>
            <a:endParaRPr/>
          </a:p>
        </p:txBody>
      </p:sp>
      <p:sp>
        <p:nvSpPr>
          <p:cNvPr id="674" name="Google Shape;674;p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p5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7" name="Google Shape;697;p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example of</a:t>
            </a:r>
            <a:r>
              <a:rPr b="1" lang="en-US" sz="1200">
                <a:solidFill>
                  <a:schemeClr val="dk1"/>
                </a:solidFill>
                <a:latin typeface="Calibri"/>
                <a:ea typeface="Calibri"/>
                <a:cs typeface="Calibri"/>
                <a:sym typeface="Calibri"/>
              </a:rPr>
              <a:t> dew point</a:t>
            </a:r>
            <a:r>
              <a:rPr lang="en-US" sz="1200">
                <a:solidFill>
                  <a:schemeClr val="dk1"/>
                </a:solidFill>
                <a:latin typeface="Calibri"/>
                <a:ea typeface="Calibri"/>
                <a:cs typeface="Calibri"/>
                <a:sym typeface="Calibri"/>
              </a:rPr>
              <a:t> from these four choices and drag and place it in the example box below. </a:t>
            </a:r>
            <a:endParaRPr sz="1200">
              <a:solidFill>
                <a:schemeClr val="dk1"/>
              </a:solidFill>
            </a:endParaRPr>
          </a:p>
        </p:txBody>
      </p:sp>
      <p:sp>
        <p:nvSpPr>
          <p:cNvPr id="698" name="Google Shape;698;p5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2b8891d8816_0_2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8" name="Google Shape;718;g2b8891d8816_0_2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chose “The temperature at which dew forms on grass in the morning.” This is an example of </a:t>
            </a:r>
            <a:r>
              <a:rPr b="1" lang="en-US" sz="1200">
                <a:solidFill>
                  <a:schemeClr val="dk1"/>
                </a:solidFill>
                <a:latin typeface="Calibri"/>
                <a:ea typeface="Calibri"/>
                <a:cs typeface="Calibri"/>
                <a:sym typeface="Calibri"/>
              </a:rPr>
              <a:t>dew point</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719" name="Google Shape;719;g2b8891d8816_0_2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0" name="Google Shape;740;p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rPr>
              <a:t>Here is the Frayer Model with a picture, definition, and an example of </a:t>
            </a:r>
            <a:r>
              <a:rPr b="1" lang="en-US" sz="1200">
                <a:solidFill>
                  <a:schemeClr val="dk1"/>
                </a:solidFill>
              </a:rPr>
              <a:t>dew point</a:t>
            </a:r>
            <a:r>
              <a:rPr lang="en-US" sz="1200">
                <a:solidFill>
                  <a:schemeClr val="dk1"/>
                </a:solidFill>
              </a:rPr>
              <a:t>: </a:t>
            </a:r>
            <a:r>
              <a:rPr lang="en-US" sz="1200">
                <a:solidFill>
                  <a:schemeClr val="dk1"/>
                </a:solidFill>
              </a:rPr>
              <a:t>The temperature at which dew forms on grass in the morning.</a:t>
            </a:r>
            <a:endParaRPr sz="1200">
              <a:solidFill>
                <a:schemeClr val="dk1"/>
              </a:solidFill>
            </a:endParaRPr>
          </a:p>
        </p:txBody>
      </p:sp>
      <p:sp>
        <p:nvSpPr>
          <p:cNvPr id="741" name="Google Shape;741;p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p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a:solidFill>
                  <a:schemeClr val="dk1"/>
                </a:solidFill>
                <a:latin typeface="Calibri"/>
                <a:ea typeface="Calibri"/>
                <a:cs typeface="Calibri"/>
                <a:sym typeface="Calibri"/>
              </a:rPr>
              <a:t>Choose the one correct response for “how does </a:t>
            </a:r>
            <a:r>
              <a:rPr b="1" lang="en-US" sz="1200">
                <a:solidFill>
                  <a:schemeClr val="dk1"/>
                </a:solidFill>
                <a:latin typeface="Calibri"/>
                <a:ea typeface="Calibri"/>
                <a:cs typeface="Calibri"/>
                <a:sym typeface="Calibri"/>
              </a:rPr>
              <a:t>dew point</a:t>
            </a:r>
            <a:r>
              <a:rPr lang="en-US" sz="1200">
                <a:solidFill>
                  <a:schemeClr val="dk1"/>
                </a:solidFill>
                <a:latin typeface="Calibri"/>
                <a:ea typeface="Calibri"/>
                <a:cs typeface="Calibri"/>
                <a:sym typeface="Calibri"/>
              </a:rPr>
              <a:t> impact my life?” from these four choices and drag and place it in the box below. </a:t>
            </a:r>
            <a:endParaRPr sz="1200">
              <a:solidFill>
                <a:schemeClr val="dk1"/>
              </a:solidFill>
            </a:endParaRPr>
          </a:p>
        </p:txBody>
      </p:sp>
      <p:sp>
        <p:nvSpPr>
          <p:cNvPr id="766" name="Google Shape;766;p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4" name="Shape 784"/>
        <p:cNvGrpSpPr/>
        <p:nvPr/>
      </p:nvGrpSpPr>
      <p:grpSpPr>
        <a:xfrm>
          <a:off x="0" y="0"/>
          <a:ext cx="0" cy="0"/>
          <a:chOff x="0" y="0"/>
          <a:chExt cx="0" cy="0"/>
        </a:xfrm>
      </p:grpSpPr>
      <p:sp>
        <p:nvSpPr>
          <p:cNvPr id="785" name="Google Shape;785;g2b8891d8816_0_2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6" name="Google Shape;786;g2b8891d8816_0_2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You chose “It influences how comfortable or sticky the air feels during hot weather” That is correct! This is an example of how </a:t>
            </a:r>
            <a:r>
              <a:rPr b="1" lang="en-US" sz="1200">
                <a:solidFill>
                  <a:schemeClr val="dk1"/>
                </a:solidFill>
                <a:latin typeface="Calibri"/>
                <a:ea typeface="Calibri"/>
                <a:cs typeface="Calibri"/>
                <a:sym typeface="Calibri"/>
              </a:rPr>
              <a:t>dew point</a:t>
            </a:r>
            <a:r>
              <a:rPr lang="en-US" sz="1200">
                <a:solidFill>
                  <a:schemeClr val="dk1"/>
                </a:solidFill>
                <a:latin typeface="Calibri"/>
                <a:ea typeface="Calibri"/>
                <a:cs typeface="Calibri"/>
                <a:sym typeface="Calibri"/>
              </a:rPr>
              <a:t> impacts your life.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solidFill>
                <a:schemeClr val="dk1"/>
              </a:solidFill>
              <a:latin typeface="Calibri"/>
              <a:ea typeface="Calibri"/>
              <a:cs typeface="Calibri"/>
              <a:sym typeface="Calibri"/>
            </a:endParaRPr>
          </a:p>
        </p:txBody>
      </p:sp>
      <p:sp>
        <p:nvSpPr>
          <p:cNvPr id="787" name="Google Shape;787;g2b8891d8816_0_25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5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sz="1200">
                <a:solidFill>
                  <a:schemeClr val="dk1"/>
                </a:solidFill>
              </a:rPr>
              <a:t>Here is the Frayer Model with a picture, definition, example, and a correct response to “how does</a:t>
            </a:r>
            <a:r>
              <a:rPr b="1" lang="en-US" sz="1200">
                <a:solidFill>
                  <a:schemeClr val="dk1"/>
                </a:solidFill>
              </a:rPr>
              <a:t> dew point </a:t>
            </a:r>
            <a:r>
              <a:rPr lang="en-US" sz="1200">
                <a:solidFill>
                  <a:schemeClr val="dk1"/>
                </a:solidFill>
              </a:rPr>
              <a:t>impact my life?”: </a:t>
            </a:r>
            <a:r>
              <a:rPr lang="en-US" sz="1200">
                <a:solidFill>
                  <a:schemeClr val="dk1"/>
                </a:solidFill>
                <a:latin typeface="Calibri"/>
                <a:ea typeface="Calibri"/>
                <a:cs typeface="Calibri"/>
                <a:sym typeface="Calibri"/>
              </a:rPr>
              <a:t>It influences how comfortable or sticky the air feels during hot weather.</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Clr>
                <a:srgbClr val="000000"/>
              </a:buClr>
              <a:buSzPts val="1400"/>
              <a:buFont typeface="Arial"/>
              <a:buNone/>
            </a:pPr>
            <a:r>
              <a:t/>
            </a:r>
            <a:endParaRPr sz="1200">
              <a:solidFill>
                <a:schemeClr val="dk1"/>
              </a:solidFill>
              <a:latin typeface="Calibri"/>
              <a:ea typeface="Calibri"/>
              <a:cs typeface="Calibri"/>
              <a:sym typeface="Calibri"/>
            </a:endParaRPr>
          </a:p>
        </p:txBody>
      </p:sp>
      <p:sp>
        <p:nvSpPr>
          <p:cNvPr id="809" name="Google Shape;809;p5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 name="Google Shape;195;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US"/>
              <a:t>Temperature </a:t>
            </a:r>
            <a:r>
              <a:rPr lang="en-US"/>
              <a:t>is how hot or cold something is.</a:t>
            </a:r>
            <a:endParaRPr b="1"/>
          </a:p>
          <a:p>
            <a:pPr indent="0" lvl="0" marL="0" marR="0" rtl="0" algn="l">
              <a:lnSpc>
                <a:spcPct val="100000"/>
              </a:lnSpc>
              <a:spcBef>
                <a:spcPts val="0"/>
              </a:spcBef>
              <a:spcAft>
                <a:spcPts val="0"/>
              </a:spcAft>
              <a:buClr>
                <a:schemeClr val="dk1"/>
              </a:buClr>
              <a:buSzPts val="1200"/>
              <a:buFont typeface="Calibri"/>
              <a:buNone/>
            </a:pPr>
            <a:r>
              <a:t/>
            </a:r>
            <a:endParaRPr b="1"/>
          </a:p>
          <a:p>
            <a:pPr indent="0" lvl="0" marL="0" rtl="0" algn="l">
              <a:lnSpc>
                <a:spcPct val="100000"/>
              </a:lnSpc>
              <a:spcBef>
                <a:spcPts val="0"/>
              </a:spcBef>
              <a:spcAft>
                <a:spcPts val="0"/>
              </a:spcAft>
              <a:buSzPts val="1400"/>
              <a:buNone/>
            </a:pPr>
            <a:r>
              <a:t/>
            </a:r>
            <a:endParaRPr/>
          </a:p>
        </p:txBody>
      </p:sp>
      <p:sp>
        <p:nvSpPr>
          <p:cNvPr id="196" name="Google Shape;196;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2" name="Shape 832"/>
        <p:cNvGrpSpPr/>
        <p:nvPr/>
      </p:nvGrpSpPr>
      <p:grpSpPr>
        <a:xfrm>
          <a:off x="0" y="0"/>
          <a:ext cx="0" cy="0"/>
          <a:chOff x="0" y="0"/>
          <a:chExt cx="0" cy="0"/>
        </a:xfrm>
      </p:grpSpPr>
      <p:sp>
        <p:nvSpPr>
          <p:cNvPr id="833" name="Google Shape;833;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4" name="Google Shape;834;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So remember!</a:t>
            </a:r>
            <a:endParaRPr/>
          </a:p>
          <a:p>
            <a:pPr indent="0" lvl="0" marL="0" rtl="0" algn="l">
              <a:lnSpc>
                <a:spcPct val="100000"/>
              </a:lnSpc>
              <a:spcBef>
                <a:spcPts val="0"/>
              </a:spcBef>
              <a:spcAft>
                <a:spcPts val="0"/>
              </a:spcAft>
              <a:buSzPts val="1400"/>
              <a:buNone/>
            </a:pPr>
            <a:r>
              <a:t/>
            </a:r>
            <a:endParaRPr/>
          </a:p>
        </p:txBody>
      </p:sp>
      <p:sp>
        <p:nvSpPr>
          <p:cNvPr id="835" name="Google Shape;835;p5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2b8891d8816_0_2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1" name="Google Shape;841;g2b8891d8816_0_2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Dew Point </a:t>
            </a:r>
            <a:r>
              <a:rPr lang="en-US">
                <a:solidFill>
                  <a:schemeClr val="dk1"/>
                </a:solidFill>
              </a:rPr>
              <a:t>is the temperature when the air is full of tiny droplets, and dew forms on things like grass or leaves</a:t>
            </a:r>
            <a:endParaRPr/>
          </a:p>
        </p:txBody>
      </p:sp>
      <p:sp>
        <p:nvSpPr>
          <p:cNvPr id="842" name="Google Shape;842;g2b8891d8816_0_2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8" name="Shape 848"/>
        <p:cNvGrpSpPr/>
        <p:nvPr/>
      </p:nvGrpSpPr>
      <p:grpSpPr>
        <a:xfrm>
          <a:off x="0" y="0"/>
          <a:ext cx="0" cy="0"/>
          <a:chOff x="0" y="0"/>
          <a:chExt cx="0" cy="0"/>
        </a:xfrm>
      </p:grpSpPr>
      <p:sp>
        <p:nvSpPr>
          <p:cNvPr id="849" name="Google Shape;849;g2b8891d8816_0_29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0" name="Google Shape;850;g2b8891d8816_0_29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sz="1200">
                <a:solidFill>
                  <a:schemeClr val="dk1"/>
                </a:solidFill>
              </a:rPr>
              <a:t>Let’s reflect once more on our big question. Our “big question” is:</a:t>
            </a:r>
            <a:r>
              <a:rPr b="1" lang="en-US" sz="1200">
                <a:solidFill>
                  <a:schemeClr val="dk1"/>
                </a:solidFill>
              </a:rPr>
              <a:t> </a:t>
            </a:r>
            <a:r>
              <a:rPr lang="en-US" sz="1200">
                <a:solidFill>
                  <a:schemeClr val="dk1"/>
                </a:solidFill>
                <a:latin typeface="Calibri"/>
                <a:ea typeface="Calibri"/>
                <a:cs typeface="Calibri"/>
                <a:sym typeface="Calibri"/>
              </a:rPr>
              <a:t>How does understanding dew point help us predict weather patterns and make decisions in our daily lives?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US" sz="1200">
                <a:solidFill>
                  <a:schemeClr val="dk1"/>
                </a:solidFill>
              </a:rPr>
              <a:t> </a:t>
            </a:r>
            <a:endParaRPr>
              <a:solidFill>
                <a:schemeClr val="dk1"/>
              </a:solidFill>
            </a:endParaRPr>
          </a:p>
          <a:p>
            <a:pPr indent="0" lvl="0" marL="0" rtl="0" algn="l">
              <a:spcBef>
                <a:spcPts val="0"/>
              </a:spcBef>
              <a:spcAft>
                <a:spcPts val="0"/>
              </a:spcAft>
              <a:buClr>
                <a:schemeClr val="dk1"/>
              </a:buClr>
              <a:buSzPts val="1400"/>
              <a:buFont typeface="Arial"/>
              <a:buNone/>
            </a:pPr>
            <a:r>
              <a:rPr lang="en-US" sz="1200">
                <a:solidFill>
                  <a:schemeClr val="dk1"/>
                </a:solidFill>
              </a:rPr>
              <a:t>Does anyone have any additional examples to share that haven’t been discussed yet? </a:t>
            </a:r>
            <a:endParaRPr sz="1200">
              <a:solidFill>
                <a:schemeClr val="dk1"/>
              </a:solidFill>
            </a:endParaRPr>
          </a:p>
        </p:txBody>
      </p:sp>
      <p:sp>
        <p:nvSpPr>
          <p:cNvPr id="851" name="Google Shape;851;g2b8891d8816_0_29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9" name="Google Shape;859;p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Click the link above for a simulation to deepen your understanding of dew point.</a:t>
            </a:r>
            <a:endParaRPr/>
          </a:p>
          <a:p>
            <a:pPr indent="0" lvl="0" marL="0" marR="0" rtl="0" algn="l">
              <a:lnSpc>
                <a:spcPct val="100000"/>
              </a:lnSpc>
              <a:spcBef>
                <a:spcPts val="0"/>
              </a:spcBef>
              <a:spcAft>
                <a:spcPts val="0"/>
              </a:spcAft>
              <a:buNone/>
            </a:pPr>
            <a:r>
              <a:t/>
            </a:r>
            <a:endParaRPr/>
          </a:p>
          <a:p>
            <a:pPr indent="0" lvl="0" marL="0" marR="0" rtl="0" algn="l">
              <a:lnSpc>
                <a:spcPct val="100000"/>
              </a:lnSpc>
              <a:spcBef>
                <a:spcPts val="0"/>
              </a:spcBef>
              <a:spcAft>
                <a:spcPts val="0"/>
              </a:spcAft>
              <a:buClr>
                <a:schemeClr val="dk1"/>
              </a:buClr>
              <a:buSzPts val="1200"/>
              <a:buFont typeface="Calibri"/>
              <a:buNone/>
            </a:pPr>
            <a:r>
              <a:rPr lang="en-US"/>
              <a:t>Feedback: </a:t>
            </a:r>
            <a:r>
              <a:rPr lang="en-US"/>
              <a:t>Providing a simulation activity is a great way to make science thinking visible. In this simulation…</a:t>
            </a:r>
            <a:endParaRPr/>
          </a:p>
          <a:p>
            <a:pPr indent="-298450" lvl="0" marL="457200" marR="0" rtl="0" algn="l">
              <a:lnSpc>
                <a:spcPct val="100000"/>
              </a:lnSpc>
              <a:spcBef>
                <a:spcPts val="0"/>
              </a:spcBef>
              <a:spcAft>
                <a:spcPts val="0"/>
              </a:spcAft>
              <a:buSzPts val="1100"/>
              <a:buAutoNum type="arabicPeriod"/>
            </a:pPr>
            <a:r>
              <a:rPr lang="en-US"/>
              <a:t>Explore how changes in outdoor conditions influence comfort levels and energy usage within the house.</a:t>
            </a:r>
            <a:endParaRPr/>
          </a:p>
          <a:p>
            <a:pPr indent="-298450" lvl="0" marL="457200" marR="0" rtl="0" algn="l">
              <a:lnSpc>
                <a:spcPct val="100000"/>
              </a:lnSpc>
              <a:spcBef>
                <a:spcPts val="0"/>
              </a:spcBef>
              <a:spcAft>
                <a:spcPts val="0"/>
              </a:spcAft>
              <a:buSzPts val="1100"/>
              <a:buAutoNum type="arabicPeriod"/>
            </a:pPr>
            <a:r>
              <a:rPr lang="en-US"/>
              <a:t>Experiment with various combinations of settings to understand their effects on indoor comfort and humidity levels.</a:t>
            </a:r>
            <a:endParaRPr/>
          </a:p>
          <a:p>
            <a:pPr indent="-298450" lvl="0" marL="457200" rtl="0" algn="l">
              <a:spcBef>
                <a:spcPts val="0"/>
              </a:spcBef>
              <a:spcAft>
                <a:spcPts val="0"/>
              </a:spcAft>
              <a:buSzPts val="1100"/>
              <a:buAutoNum type="arabicPeriod"/>
            </a:pPr>
            <a:r>
              <a:rPr lang="en-US"/>
              <a:t>Learn about the relationship between temperature, humidity, and comfort in a simulated household environment.</a:t>
            </a:r>
            <a:endParaRPr/>
          </a:p>
          <a:p>
            <a:pPr indent="-298450" lvl="0" marL="457200" rtl="0" algn="l">
              <a:spcBef>
                <a:spcPts val="0"/>
              </a:spcBef>
              <a:spcAft>
                <a:spcPts val="0"/>
              </a:spcAft>
              <a:buSzPts val="1100"/>
              <a:buAutoNum type="arabicPeriod"/>
            </a:pPr>
            <a:r>
              <a:rPr lang="en-US"/>
              <a:t>Observe the Relative Humidity (RH) value for the outside displayed on the meter.</a:t>
            </a:r>
            <a:endParaRPr/>
          </a:p>
          <a:p>
            <a:pPr indent="-298450" lvl="0" marL="457200" rtl="0" algn="l">
              <a:spcBef>
                <a:spcPts val="0"/>
              </a:spcBef>
              <a:spcAft>
                <a:spcPts val="0"/>
              </a:spcAft>
              <a:buSzPts val="1100"/>
              <a:buAutoNum type="arabicPeriod"/>
            </a:pPr>
            <a:r>
              <a:rPr lang="en-US"/>
              <a:t>Analyze data and make observations about how different activities and environmental factors interact to affect indoor living conditions.</a:t>
            </a:r>
            <a:endParaRPr/>
          </a:p>
          <a:p>
            <a:pPr indent="-298450" lvl="0" marL="457200" rtl="0" algn="l">
              <a:spcBef>
                <a:spcPts val="0"/>
              </a:spcBef>
              <a:spcAft>
                <a:spcPts val="0"/>
              </a:spcAft>
              <a:buSzPts val="1100"/>
              <a:buAutoNum type="arabicPeriod"/>
            </a:pPr>
            <a:r>
              <a:rPr lang="en-US"/>
              <a:t>Gain insights into practical strategies for optimizing indoor comfort and energy efficiency based on simulated scenarios.</a:t>
            </a:r>
            <a:endParaRPr/>
          </a:p>
          <a:p>
            <a:pPr indent="-298450" lvl="0" marL="457200" rtl="0" algn="l">
              <a:spcBef>
                <a:spcPts val="0"/>
              </a:spcBef>
              <a:spcAft>
                <a:spcPts val="0"/>
              </a:spcAft>
              <a:buSzPts val="1100"/>
              <a:buAutoNum type="arabicPeriod"/>
            </a:pPr>
            <a:r>
              <a:rPr lang="en-US"/>
              <a:t>Use the applet to simulate and understand real-world scenarios related to indoor climate control and environmental comfort.</a:t>
            </a:r>
            <a:endParaRPr/>
          </a:p>
          <a:p>
            <a:pPr indent="0" lvl="0" marL="0" rtl="0" algn="l">
              <a:lnSpc>
                <a:spcPct val="100000"/>
              </a:lnSpc>
              <a:spcBef>
                <a:spcPts val="0"/>
              </a:spcBef>
              <a:spcAft>
                <a:spcPts val="0"/>
              </a:spcAft>
              <a:buSzPts val="1400"/>
              <a:buNone/>
            </a:pPr>
            <a:r>
              <a:t/>
            </a:r>
            <a:endParaRPr/>
          </a:p>
        </p:txBody>
      </p:sp>
      <p:sp>
        <p:nvSpPr>
          <p:cNvPr id="860" name="Google Shape;860;p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0" name="Google Shape;870;p6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Thanks for watching, and please continue watching CAPs available from this website.  </a:t>
            </a:r>
            <a:endParaRPr/>
          </a:p>
        </p:txBody>
      </p:sp>
      <p:sp>
        <p:nvSpPr>
          <p:cNvPr id="871" name="Google Shape;871;p6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76" name="Google Shape;876;p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a:t>Water vapor</a:t>
            </a:r>
            <a:r>
              <a:rPr lang="en-US"/>
              <a:t> is the invisible gas form of water present in the air.</a:t>
            </a:r>
            <a:endParaRPr b="0"/>
          </a:p>
          <a:p>
            <a:pPr indent="0" lvl="0" marL="0" rtl="0" algn="l">
              <a:lnSpc>
                <a:spcPct val="100000"/>
              </a:lnSpc>
              <a:spcBef>
                <a:spcPts val="0"/>
              </a:spcBef>
              <a:spcAft>
                <a:spcPts val="0"/>
              </a:spcAft>
              <a:buSzPts val="1400"/>
              <a:buNone/>
            </a:pPr>
            <a:r>
              <a:t/>
            </a:r>
            <a:endParaRPr/>
          </a:p>
        </p:txBody>
      </p:sp>
      <p:sp>
        <p:nvSpPr>
          <p:cNvPr id="204" name="Google Shape;204;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Humidity</a:t>
            </a:r>
            <a:r>
              <a:rPr lang="en-US">
                <a:solidFill>
                  <a:schemeClr val="dk1"/>
                </a:solidFill>
              </a:rPr>
              <a:t> is the amount of water vapor present in the air.</a:t>
            </a:r>
            <a:endParaRPr sz="1300"/>
          </a:p>
          <a:p>
            <a:pPr indent="0" lvl="0" marL="0" rtl="0" algn="l">
              <a:lnSpc>
                <a:spcPct val="100000"/>
              </a:lnSpc>
              <a:spcBef>
                <a:spcPts val="0"/>
              </a:spcBef>
              <a:spcAft>
                <a:spcPts val="0"/>
              </a:spcAft>
              <a:buSzPts val="1400"/>
              <a:buNone/>
            </a:pPr>
            <a:r>
              <a:t/>
            </a:r>
            <a:endParaRPr/>
          </a:p>
        </p:txBody>
      </p:sp>
      <p:sp>
        <p:nvSpPr>
          <p:cNvPr id="212" name="Google Shape;212;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b="1" lang="en-US">
                <a:solidFill>
                  <a:schemeClr val="dk1"/>
                </a:solidFill>
              </a:rPr>
              <a:t>Condensation</a:t>
            </a:r>
            <a:r>
              <a:rPr lang="en-US">
                <a:solidFill>
                  <a:schemeClr val="dk1"/>
                </a:solidFill>
              </a:rPr>
              <a:t> is the process by which water vapor turns into liquid water when it cools down.</a:t>
            </a:r>
            <a:endParaRPr sz="1300"/>
          </a:p>
          <a:p>
            <a:pPr indent="0" lvl="0" marL="0" rtl="0" algn="l">
              <a:lnSpc>
                <a:spcPct val="100000"/>
              </a:lnSpc>
              <a:spcBef>
                <a:spcPts val="0"/>
              </a:spcBef>
              <a:spcAft>
                <a:spcPts val="0"/>
              </a:spcAft>
              <a:buSzPts val="1400"/>
              <a:buNone/>
            </a:pPr>
            <a:r>
              <a:t/>
            </a:r>
            <a:endParaRPr/>
          </a:p>
        </p:txBody>
      </p:sp>
      <p:sp>
        <p:nvSpPr>
          <p:cNvPr id="220" name="Google Shape;220;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65"/>
          <p:cNvSpPr txBox="1"/>
          <p:nvPr>
            <p:ph type="ctrTitle"/>
          </p:nvPr>
        </p:nvSpPr>
        <p:spPr>
          <a:xfrm>
            <a:off x="233781" y="744575"/>
            <a:ext cx="639045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3900"/>
            </a:lvl1pPr>
            <a:lvl2pPr lvl="1" algn="ctr">
              <a:lnSpc>
                <a:spcPct val="100000"/>
              </a:lnSpc>
              <a:spcBef>
                <a:spcPts val="0"/>
              </a:spcBef>
              <a:spcAft>
                <a:spcPts val="0"/>
              </a:spcAft>
              <a:buSzPts val="5200"/>
              <a:buNone/>
              <a:defRPr sz="3900"/>
            </a:lvl2pPr>
            <a:lvl3pPr lvl="2" algn="ctr">
              <a:lnSpc>
                <a:spcPct val="100000"/>
              </a:lnSpc>
              <a:spcBef>
                <a:spcPts val="0"/>
              </a:spcBef>
              <a:spcAft>
                <a:spcPts val="0"/>
              </a:spcAft>
              <a:buSzPts val="5200"/>
              <a:buNone/>
              <a:defRPr sz="3900"/>
            </a:lvl3pPr>
            <a:lvl4pPr lvl="3" algn="ctr">
              <a:lnSpc>
                <a:spcPct val="100000"/>
              </a:lnSpc>
              <a:spcBef>
                <a:spcPts val="0"/>
              </a:spcBef>
              <a:spcAft>
                <a:spcPts val="0"/>
              </a:spcAft>
              <a:buSzPts val="5200"/>
              <a:buNone/>
              <a:defRPr sz="3900"/>
            </a:lvl4pPr>
            <a:lvl5pPr lvl="4" algn="ctr">
              <a:lnSpc>
                <a:spcPct val="100000"/>
              </a:lnSpc>
              <a:spcBef>
                <a:spcPts val="0"/>
              </a:spcBef>
              <a:spcAft>
                <a:spcPts val="0"/>
              </a:spcAft>
              <a:buSzPts val="5200"/>
              <a:buNone/>
              <a:defRPr sz="3900"/>
            </a:lvl5pPr>
            <a:lvl6pPr lvl="5" algn="ctr">
              <a:lnSpc>
                <a:spcPct val="100000"/>
              </a:lnSpc>
              <a:spcBef>
                <a:spcPts val="0"/>
              </a:spcBef>
              <a:spcAft>
                <a:spcPts val="0"/>
              </a:spcAft>
              <a:buSzPts val="5200"/>
              <a:buNone/>
              <a:defRPr sz="3900"/>
            </a:lvl6pPr>
            <a:lvl7pPr lvl="6" algn="ctr">
              <a:lnSpc>
                <a:spcPct val="100000"/>
              </a:lnSpc>
              <a:spcBef>
                <a:spcPts val="0"/>
              </a:spcBef>
              <a:spcAft>
                <a:spcPts val="0"/>
              </a:spcAft>
              <a:buSzPts val="5200"/>
              <a:buNone/>
              <a:defRPr sz="3900"/>
            </a:lvl7pPr>
            <a:lvl8pPr lvl="7" algn="ctr">
              <a:lnSpc>
                <a:spcPct val="100000"/>
              </a:lnSpc>
              <a:spcBef>
                <a:spcPts val="0"/>
              </a:spcBef>
              <a:spcAft>
                <a:spcPts val="0"/>
              </a:spcAft>
              <a:buSzPts val="5200"/>
              <a:buNone/>
              <a:defRPr sz="3900"/>
            </a:lvl8pPr>
            <a:lvl9pPr lvl="8" algn="ctr">
              <a:lnSpc>
                <a:spcPct val="100000"/>
              </a:lnSpc>
              <a:spcBef>
                <a:spcPts val="0"/>
              </a:spcBef>
              <a:spcAft>
                <a:spcPts val="0"/>
              </a:spcAft>
              <a:buSzPts val="5200"/>
              <a:buNone/>
              <a:defRPr sz="3900"/>
            </a:lvl9pPr>
          </a:lstStyle>
          <a:p/>
        </p:txBody>
      </p:sp>
      <p:sp>
        <p:nvSpPr>
          <p:cNvPr id="11" name="Google Shape;11;p65"/>
          <p:cNvSpPr txBox="1"/>
          <p:nvPr>
            <p:ph idx="1" type="subTitle"/>
          </p:nvPr>
        </p:nvSpPr>
        <p:spPr>
          <a:xfrm>
            <a:off x="233775" y="2834125"/>
            <a:ext cx="639045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100"/>
            </a:lvl1pPr>
            <a:lvl2pPr lvl="1" algn="ctr">
              <a:lnSpc>
                <a:spcPct val="100000"/>
              </a:lnSpc>
              <a:spcBef>
                <a:spcPts val="0"/>
              </a:spcBef>
              <a:spcAft>
                <a:spcPts val="0"/>
              </a:spcAft>
              <a:buSzPts val="2800"/>
              <a:buNone/>
              <a:defRPr sz="2100"/>
            </a:lvl2pPr>
            <a:lvl3pPr lvl="2" algn="ctr">
              <a:lnSpc>
                <a:spcPct val="100000"/>
              </a:lnSpc>
              <a:spcBef>
                <a:spcPts val="0"/>
              </a:spcBef>
              <a:spcAft>
                <a:spcPts val="0"/>
              </a:spcAft>
              <a:buSzPts val="2800"/>
              <a:buNone/>
              <a:defRPr sz="2100"/>
            </a:lvl3pPr>
            <a:lvl4pPr lvl="3" algn="ctr">
              <a:lnSpc>
                <a:spcPct val="100000"/>
              </a:lnSpc>
              <a:spcBef>
                <a:spcPts val="0"/>
              </a:spcBef>
              <a:spcAft>
                <a:spcPts val="0"/>
              </a:spcAft>
              <a:buSzPts val="2800"/>
              <a:buNone/>
              <a:defRPr sz="2100"/>
            </a:lvl4pPr>
            <a:lvl5pPr lvl="4" algn="ctr">
              <a:lnSpc>
                <a:spcPct val="100000"/>
              </a:lnSpc>
              <a:spcBef>
                <a:spcPts val="0"/>
              </a:spcBef>
              <a:spcAft>
                <a:spcPts val="0"/>
              </a:spcAft>
              <a:buSzPts val="2800"/>
              <a:buNone/>
              <a:defRPr sz="2100"/>
            </a:lvl5pPr>
            <a:lvl6pPr lvl="5" algn="ctr">
              <a:lnSpc>
                <a:spcPct val="100000"/>
              </a:lnSpc>
              <a:spcBef>
                <a:spcPts val="0"/>
              </a:spcBef>
              <a:spcAft>
                <a:spcPts val="0"/>
              </a:spcAft>
              <a:buSzPts val="2800"/>
              <a:buNone/>
              <a:defRPr sz="2100"/>
            </a:lvl6pPr>
            <a:lvl7pPr lvl="6" algn="ctr">
              <a:lnSpc>
                <a:spcPct val="100000"/>
              </a:lnSpc>
              <a:spcBef>
                <a:spcPts val="0"/>
              </a:spcBef>
              <a:spcAft>
                <a:spcPts val="0"/>
              </a:spcAft>
              <a:buSzPts val="2800"/>
              <a:buNone/>
              <a:defRPr sz="2100"/>
            </a:lvl7pPr>
            <a:lvl8pPr lvl="7" algn="ctr">
              <a:lnSpc>
                <a:spcPct val="100000"/>
              </a:lnSpc>
              <a:spcBef>
                <a:spcPts val="0"/>
              </a:spcBef>
              <a:spcAft>
                <a:spcPts val="0"/>
              </a:spcAft>
              <a:buSzPts val="2800"/>
              <a:buNone/>
              <a:defRPr sz="2100"/>
            </a:lvl8pPr>
            <a:lvl9pPr lvl="8" algn="ctr">
              <a:lnSpc>
                <a:spcPct val="100000"/>
              </a:lnSpc>
              <a:spcBef>
                <a:spcPts val="0"/>
              </a:spcBef>
              <a:spcAft>
                <a:spcPts val="0"/>
              </a:spcAft>
              <a:buSzPts val="2800"/>
              <a:buNone/>
              <a:defRPr sz="2100"/>
            </a:lvl9pPr>
          </a:lstStyle>
          <a:p/>
        </p:txBody>
      </p:sp>
      <p:sp>
        <p:nvSpPr>
          <p:cNvPr id="12" name="Google Shape;12;p65"/>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79"/>
          <p:cNvSpPr txBox="1"/>
          <p:nvPr>
            <p:ph idx="1" type="body"/>
          </p:nvPr>
        </p:nvSpPr>
        <p:spPr>
          <a:xfrm>
            <a:off x="233775" y="4230575"/>
            <a:ext cx="44991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79"/>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80"/>
          <p:cNvSpPr txBox="1"/>
          <p:nvPr>
            <p:ph hasCustomPrompt="1" type="title"/>
          </p:nvPr>
        </p:nvSpPr>
        <p:spPr>
          <a:xfrm>
            <a:off x="233775" y="1106125"/>
            <a:ext cx="639045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9000"/>
            </a:lvl1pPr>
            <a:lvl2pPr lvl="1" algn="ctr">
              <a:lnSpc>
                <a:spcPct val="100000"/>
              </a:lnSpc>
              <a:spcBef>
                <a:spcPts val="0"/>
              </a:spcBef>
              <a:spcAft>
                <a:spcPts val="0"/>
              </a:spcAft>
              <a:buSzPts val="12000"/>
              <a:buNone/>
              <a:defRPr sz="9000"/>
            </a:lvl2pPr>
            <a:lvl3pPr lvl="2" algn="ctr">
              <a:lnSpc>
                <a:spcPct val="100000"/>
              </a:lnSpc>
              <a:spcBef>
                <a:spcPts val="0"/>
              </a:spcBef>
              <a:spcAft>
                <a:spcPts val="0"/>
              </a:spcAft>
              <a:buSzPts val="12000"/>
              <a:buNone/>
              <a:defRPr sz="9000"/>
            </a:lvl3pPr>
            <a:lvl4pPr lvl="3" algn="ctr">
              <a:lnSpc>
                <a:spcPct val="100000"/>
              </a:lnSpc>
              <a:spcBef>
                <a:spcPts val="0"/>
              </a:spcBef>
              <a:spcAft>
                <a:spcPts val="0"/>
              </a:spcAft>
              <a:buSzPts val="12000"/>
              <a:buNone/>
              <a:defRPr sz="9000"/>
            </a:lvl4pPr>
            <a:lvl5pPr lvl="4" algn="ctr">
              <a:lnSpc>
                <a:spcPct val="100000"/>
              </a:lnSpc>
              <a:spcBef>
                <a:spcPts val="0"/>
              </a:spcBef>
              <a:spcAft>
                <a:spcPts val="0"/>
              </a:spcAft>
              <a:buSzPts val="12000"/>
              <a:buNone/>
              <a:defRPr sz="9000"/>
            </a:lvl5pPr>
            <a:lvl6pPr lvl="5" algn="ctr">
              <a:lnSpc>
                <a:spcPct val="100000"/>
              </a:lnSpc>
              <a:spcBef>
                <a:spcPts val="0"/>
              </a:spcBef>
              <a:spcAft>
                <a:spcPts val="0"/>
              </a:spcAft>
              <a:buSzPts val="12000"/>
              <a:buNone/>
              <a:defRPr sz="9000"/>
            </a:lvl6pPr>
            <a:lvl7pPr lvl="6" algn="ctr">
              <a:lnSpc>
                <a:spcPct val="100000"/>
              </a:lnSpc>
              <a:spcBef>
                <a:spcPts val="0"/>
              </a:spcBef>
              <a:spcAft>
                <a:spcPts val="0"/>
              </a:spcAft>
              <a:buSzPts val="12000"/>
              <a:buNone/>
              <a:defRPr sz="9000"/>
            </a:lvl7pPr>
            <a:lvl8pPr lvl="7" algn="ctr">
              <a:lnSpc>
                <a:spcPct val="100000"/>
              </a:lnSpc>
              <a:spcBef>
                <a:spcPts val="0"/>
              </a:spcBef>
              <a:spcAft>
                <a:spcPts val="0"/>
              </a:spcAft>
              <a:buSzPts val="12000"/>
              <a:buNone/>
              <a:defRPr sz="9000"/>
            </a:lvl8pPr>
            <a:lvl9pPr lvl="8" algn="ctr">
              <a:lnSpc>
                <a:spcPct val="100000"/>
              </a:lnSpc>
              <a:spcBef>
                <a:spcPts val="0"/>
              </a:spcBef>
              <a:spcAft>
                <a:spcPts val="0"/>
              </a:spcAft>
              <a:buSzPts val="12000"/>
              <a:buNone/>
              <a:defRPr sz="9000"/>
            </a:lvl9pPr>
          </a:lstStyle>
          <a:p>
            <a:r>
              <a:t>xx%</a:t>
            </a:r>
          </a:p>
        </p:txBody>
      </p:sp>
      <p:sp>
        <p:nvSpPr>
          <p:cNvPr id="48" name="Google Shape;48;p80"/>
          <p:cNvSpPr txBox="1"/>
          <p:nvPr>
            <p:ph idx="1" type="body"/>
          </p:nvPr>
        </p:nvSpPr>
        <p:spPr>
          <a:xfrm>
            <a:off x="233775" y="3152225"/>
            <a:ext cx="639045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80"/>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68"/>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68"/>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68"/>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0" name="Shape 60"/>
        <p:cNvGrpSpPr/>
        <p:nvPr/>
      </p:nvGrpSpPr>
      <p:grpSpPr>
        <a:xfrm>
          <a:off x="0" y="0"/>
          <a:ext cx="0" cy="0"/>
          <a:chOff x="0" y="0"/>
          <a:chExt cx="0" cy="0"/>
        </a:xfrm>
      </p:grpSpPr>
      <p:sp>
        <p:nvSpPr>
          <p:cNvPr id="61" name="Google Shape;61;p69"/>
          <p:cNvSpPr txBox="1"/>
          <p:nvPr>
            <p:ph type="ctrTitle"/>
          </p:nvPr>
        </p:nvSpPr>
        <p:spPr>
          <a:xfrm>
            <a:off x="514350" y="1597819"/>
            <a:ext cx="5829300" cy="11025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9"/>
          <p:cNvSpPr txBox="1"/>
          <p:nvPr>
            <p:ph idx="1" type="subTitle"/>
          </p:nvPr>
        </p:nvSpPr>
        <p:spPr>
          <a:xfrm>
            <a:off x="1028700" y="2914650"/>
            <a:ext cx="4800600" cy="1314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480"/>
              </a:spcBef>
              <a:spcAft>
                <a:spcPts val="0"/>
              </a:spcAft>
              <a:buClr>
                <a:srgbClr val="888888"/>
              </a:buClr>
              <a:buSzPts val="3200"/>
              <a:buNone/>
              <a:defRPr>
                <a:solidFill>
                  <a:srgbClr val="888888"/>
                </a:solidFill>
              </a:defRPr>
            </a:lvl1pPr>
            <a:lvl2pPr lvl="1" algn="ctr">
              <a:lnSpc>
                <a:spcPct val="100000"/>
              </a:lnSpc>
              <a:spcBef>
                <a:spcPts val="420"/>
              </a:spcBef>
              <a:spcAft>
                <a:spcPts val="0"/>
              </a:spcAft>
              <a:buClr>
                <a:srgbClr val="888888"/>
              </a:buClr>
              <a:buSzPts val="2800"/>
              <a:buNone/>
              <a:defRPr>
                <a:solidFill>
                  <a:srgbClr val="888888"/>
                </a:solidFill>
              </a:defRPr>
            </a:lvl2pPr>
            <a:lvl3pPr lvl="2" algn="ctr">
              <a:lnSpc>
                <a:spcPct val="100000"/>
              </a:lnSpc>
              <a:spcBef>
                <a:spcPts val="360"/>
              </a:spcBef>
              <a:spcAft>
                <a:spcPts val="0"/>
              </a:spcAft>
              <a:buClr>
                <a:srgbClr val="888888"/>
              </a:buClr>
              <a:buSzPts val="2400"/>
              <a:buNone/>
              <a:defRPr>
                <a:solidFill>
                  <a:srgbClr val="888888"/>
                </a:solidFill>
              </a:defRPr>
            </a:lvl3pPr>
            <a:lvl4pPr lvl="3" algn="ctr">
              <a:lnSpc>
                <a:spcPct val="100000"/>
              </a:lnSpc>
              <a:spcBef>
                <a:spcPts val="300"/>
              </a:spcBef>
              <a:spcAft>
                <a:spcPts val="0"/>
              </a:spcAft>
              <a:buClr>
                <a:srgbClr val="888888"/>
              </a:buClr>
              <a:buSzPts val="2000"/>
              <a:buNone/>
              <a:defRPr>
                <a:solidFill>
                  <a:srgbClr val="888888"/>
                </a:solidFill>
              </a:defRPr>
            </a:lvl4pPr>
            <a:lvl5pPr lvl="4" algn="ctr">
              <a:lnSpc>
                <a:spcPct val="100000"/>
              </a:lnSpc>
              <a:spcBef>
                <a:spcPts val="300"/>
              </a:spcBef>
              <a:spcAft>
                <a:spcPts val="0"/>
              </a:spcAft>
              <a:buClr>
                <a:srgbClr val="888888"/>
              </a:buClr>
              <a:buSzPts val="2000"/>
              <a:buNone/>
              <a:defRPr>
                <a:solidFill>
                  <a:srgbClr val="888888"/>
                </a:solidFill>
              </a:defRPr>
            </a:lvl5pPr>
            <a:lvl6pPr lvl="5" algn="ctr">
              <a:lnSpc>
                <a:spcPct val="100000"/>
              </a:lnSpc>
              <a:spcBef>
                <a:spcPts val="300"/>
              </a:spcBef>
              <a:spcAft>
                <a:spcPts val="0"/>
              </a:spcAft>
              <a:buClr>
                <a:srgbClr val="888888"/>
              </a:buClr>
              <a:buSzPts val="2000"/>
              <a:buNone/>
              <a:defRPr>
                <a:solidFill>
                  <a:srgbClr val="888888"/>
                </a:solidFill>
              </a:defRPr>
            </a:lvl6pPr>
            <a:lvl7pPr lvl="6" algn="ctr">
              <a:lnSpc>
                <a:spcPct val="100000"/>
              </a:lnSpc>
              <a:spcBef>
                <a:spcPts val="300"/>
              </a:spcBef>
              <a:spcAft>
                <a:spcPts val="0"/>
              </a:spcAft>
              <a:buClr>
                <a:srgbClr val="888888"/>
              </a:buClr>
              <a:buSzPts val="2000"/>
              <a:buNone/>
              <a:defRPr>
                <a:solidFill>
                  <a:srgbClr val="888888"/>
                </a:solidFill>
              </a:defRPr>
            </a:lvl7pPr>
            <a:lvl8pPr lvl="7" algn="ctr">
              <a:lnSpc>
                <a:spcPct val="100000"/>
              </a:lnSpc>
              <a:spcBef>
                <a:spcPts val="300"/>
              </a:spcBef>
              <a:spcAft>
                <a:spcPts val="0"/>
              </a:spcAft>
              <a:buClr>
                <a:srgbClr val="888888"/>
              </a:buClr>
              <a:buSzPts val="2000"/>
              <a:buNone/>
              <a:defRPr>
                <a:solidFill>
                  <a:srgbClr val="888888"/>
                </a:solidFill>
              </a:defRPr>
            </a:lvl8pPr>
            <a:lvl9pPr lvl="8" algn="ctr">
              <a:lnSpc>
                <a:spcPct val="100000"/>
              </a:lnSpc>
              <a:spcBef>
                <a:spcPts val="300"/>
              </a:spcBef>
              <a:spcAft>
                <a:spcPts val="0"/>
              </a:spcAft>
              <a:buClr>
                <a:srgbClr val="888888"/>
              </a:buClr>
              <a:buSzPts val="2000"/>
              <a:buNone/>
              <a:defRPr>
                <a:solidFill>
                  <a:srgbClr val="888888"/>
                </a:solidFill>
              </a:defRPr>
            </a:lvl9pPr>
          </a:lstStyle>
          <a:p/>
        </p:txBody>
      </p:sp>
      <p:sp>
        <p:nvSpPr>
          <p:cNvPr id="63" name="Google Shape;63;p69"/>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69"/>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9"/>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70"/>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70"/>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0"/>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70"/>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1" name="Shape 71"/>
        <p:cNvGrpSpPr/>
        <p:nvPr/>
      </p:nvGrpSpPr>
      <p:grpSpPr>
        <a:xfrm>
          <a:off x="0" y="0"/>
          <a:ext cx="0" cy="0"/>
          <a:chOff x="0" y="0"/>
          <a:chExt cx="0" cy="0"/>
        </a:xfrm>
      </p:grpSpPr>
      <p:sp>
        <p:nvSpPr>
          <p:cNvPr id="72" name="Google Shape;72;p71"/>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71"/>
          <p:cNvSpPr txBox="1"/>
          <p:nvPr>
            <p:ph idx="1" type="body"/>
          </p:nvPr>
        </p:nvSpPr>
        <p:spPr>
          <a:xfrm>
            <a:off x="342900" y="1200150"/>
            <a:ext cx="6172200" cy="3394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74" name="Google Shape;74;p71"/>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1"/>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71"/>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7" name="Shape 77"/>
        <p:cNvGrpSpPr/>
        <p:nvPr/>
      </p:nvGrpSpPr>
      <p:grpSpPr>
        <a:xfrm>
          <a:off x="0" y="0"/>
          <a:ext cx="0" cy="0"/>
          <a:chOff x="0" y="0"/>
          <a:chExt cx="0" cy="0"/>
        </a:xfrm>
      </p:grpSpPr>
      <p:sp>
        <p:nvSpPr>
          <p:cNvPr id="78" name="Google Shape;78;p81"/>
          <p:cNvSpPr txBox="1"/>
          <p:nvPr>
            <p:ph type="title"/>
          </p:nvPr>
        </p:nvSpPr>
        <p:spPr>
          <a:xfrm>
            <a:off x="1344216" y="3600450"/>
            <a:ext cx="4114800" cy="4251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1"/>
          <p:cNvSpPr/>
          <p:nvPr>
            <p:ph idx="2" type="pic"/>
          </p:nvPr>
        </p:nvSpPr>
        <p:spPr>
          <a:xfrm>
            <a:off x="1344216" y="459581"/>
            <a:ext cx="4114800" cy="3086100"/>
          </a:xfrm>
          <a:prstGeom prst="rect">
            <a:avLst/>
          </a:prstGeom>
          <a:noFill/>
          <a:ln>
            <a:noFill/>
          </a:ln>
        </p:spPr>
      </p:sp>
      <p:sp>
        <p:nvSpPr>
          <p:cNvPr id="80" name="Google Shape;80;p81"/>
          <p:cNvSpPr txBox="1"/>
          <p:nvPr>
            <p:ph idx="1" type="body"/>
          </p:nvPr>
        </p:nvSpPr>
        <p:spPr>
          <a:xfrm>
            <a:off x="1344216" y="4025504"/>
            <a:ext cx="4114800" cy="6036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400"/>
              <a:buNone/>
              <a:defRPr sz="1050"/>
            </a:lvl1pPr>
            <a:lvl2pPr indent="-228600" lvl="1" marL="914400" algn="l">
              <a:lnSpc>
                <a:spcPct val="100000"/>
              </a:lnSpc>
              <a:spcBef>
                <a:spcPts val="180"/>
              </a:spcBef>
              <a:spcAft>
                <a:spcPts val="0"/>
              </a:spcAft>
              <a:buClr>
                <a:schemeClr val="dk1"/>
              </a:buClr>
              <a:buSzPts val="1200"/>
              <a:buNone/>
              <a:defRPr sz="900"/>
            </a:lvl2pPr>
            <a:lvl3pPr indent="-228600" lvl="2" marL="1371600" algn="l">
              <a:lnSpc>
                <a:spcPct val="100000"/>
              </a:lnSpc>
              <a:spcBef>
                <a:spcPts val="150"/>
              </a:spcBef>
              <a:spcAft>
                <a:spcPts val="0"/>
              </a:spcAft>
              <a:buClr>
                <a:schemeClr val="dk1"/>
              </a:buClr>
              <a:buSzPts val="1000"/>
              <a:buNone/>
              <a:defRPr sz="750"/>
            </a:lvl3pPr>
            <a:lvl4pPr indent="-228600" lvl="3" marL="1828800" algn="l">
              <a:lnSpc>
                <a:spcPct val="100000"/>
              </a:lnSpc>
              <a:spcBef>
                <a:spcPts val="135"/>
              </a:spcBef>
              <a:spcAft>
                <a:spcPts val="0"/>
              </a:spcAft>
              <a:buClr>
                <a:schemeClr val="dk1"/>
              </a:buClr>
              <a:buSzPts val="900"/>
              <a:buNone/>
              <a:defRPr sz="675"/>
            </a:lvl4pPr>
            <a:lvl5pPr indent="-228600" lvl="4" marL="2286000" algn="l">
              <a:lnSpc>
                <a:spcPct val="100000"/>
              </a:lnSpc>
              <a:spcBef>
                <a:spcPts val="135"/>
              </a:spcBef>
              <a:spcAft>
                <a:spcPts val="0"/>
              </a:spcAft>
              <a:buClr>
                <a:schemeClr val="dk1"/>
              </a:buClr>
              <a:buSzPts val="900"/>
              <a:buNone/>
              <a:defRPr sz="675"/>
            </a:lvl5pPr>
            <a:lvl6pPr indent="-228600" lvl="5" marL="2743200" algn="l">
              <a:lnSpc>
                <a:spcPct val="100000"/>
              </a:lnSpc>
              <a:spcBef>
                <a:spcPts val="135"/>
              </a:spcBef>
              <a:spcAft>
                <a:spcPts val="0"/>
              </a:spcAft>
              <a:buClr>
                <a:schemeClr val="dk1"/>
              </a:buClr>
              <a:buSzPts val="900"/>
              <a:buNone/>
              <a:defRPr sz="675"/>
            </a:lvl6pPr>
            <a:lvl7pPr indent="-228600" lvl="6" marL="3200400" algn="l">
              <a:lnSpc>
                <a:spcPct val="100000"/>
              </a:lnSpc>
              <a:spcBef>
                <a:spcPts val="135"/>
              </a:spcBef>
              <a:spcAft>
                <a:spcPts val="0"/>
              </a:spcAft>
              <a:buClr>
                <a:schemeClr val="dk1"/>
              </a:buClr>
              <a:buSzPts val="900"/>
              <a:buNone/>
              <a:defRPr sz="675"/>
            </a:lvl7pPr>
            <a:lvl8pPr indent="-228600" lvl="7" marL="3657600" algn="l">
              <a:lnSpc>
                <a:spcPct val="100000"/>
              </a:lnSpc>
              <a:spcBef>
                <a:spcPts val="135"/>
              </a:spcBef>
              <a:spcAft>
                <a:spcPts val="0"/>
              </a:spcAft>
              <a:buClr>
                <a:schemeClr val="dk1"/>
              </a:buClr>
              <a:buSzPts val="900"/>
              <a:buNone/>
              <a:defRPr sz="675"/>
            </a:lvl8pPr>
            <a:lvl9pPr indent="-228600" lvl="8" marL="4114800" algn="l">
              <a:lnSpc>
                <a:spcPct val="100000"/>
              </a:lnSpc>
              <a:spcBef>
                <a:spcPts val="135"/>
              </a:spcBef>
              <a:spcAft>
                <a:spcPts val="0"/>
              </a:spcAft>
              <a:buClr>
                <a:schemeClr val="dk1"/>
              </a:buClr>
              <a:buSzPts val="900"/>
              <a:buNone/>
              <a:defRPr sz="675"/>
            </a:lvl9pPr>
          </a:lstStyle>
          <a:p/>
        </p:txBody>
      </p:sp>
      <p:sp>
        <p:nvSpPr>
          <p:cNvPr id="81" name="Google Shape;81;p81"/>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81"/>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81"/>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p82"/>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82"/>
          <p:cNvSpPr txBox="1"/>
          <p:nvPr>
            <p:ph idx="1" type="body"/>
          </p:nvPr>
        </p:nvSpPr>
        <p:spPr>
          <a:xfrm>
            <a:off x="342900" y="1200150"/>
            <a:ext cx="302895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420"/>
              </a:spcBef>
              <a:spcAft>
                <a:spcPts val="0"/>
              </a:spcAft>
              <a:buClr>
                <a:schemeClr val="dk1"/>
              </a:buClr>
              <a:buSzPts val="2800"/>
              <a:buChar char="•"/>
              <a:defRPr sz="2100"/>
            </a:lvl1pPr>
            <a:lvl2pPr indent="-381000" lvl="1" marL="914400" algn="l">
              <a:lnSpc>
                <a:spcPct val="100000"/>
              </a:lnSpc>
              <a:spcBef>
                <a:spcPts val="360"/>
              </a:spcBef>
              <a:spcAft>
                <a:spcPts val="0"/>
              </a:spcAft>
              <a:buClr>
                <a:schemeClr val="dk1"/>
              </a:buClr>
              <a:buSzPts val="2400"/>
              <a:buChar char="–"/>
              <a:defRPr sz="1800"/>
            </a:lvl2pPr>
            <a:lvl3pPr indent="-355600" lvl="2" marL="1371600" algn="l">
              <a:lnSpc>
                <a:spcPct val="100000"/>
              </a:lnSpc>
              <a:spcBef>
                <a:spcPts val="300"/>
              </a:spcBef>
              <a:spcAft>
                <a:spcPts val="0"/>
              </a:spcAft>
              <a:buClr>
                <a:schemeClr val="dk1"/>
              </a:buClr>
              <a:buSzPts val="2000"/>
              <a:buChar char="•"/>
              <a:defRPr sz="1500"/>
            </a:lvl3pPr>
            <a:lvl4pPr indent="-342900" lvl="3" marL="1828800" algn="l">
              <a:lnSpc>
                <a:spcPct val="100000"/>
              </a:lnSpc>
              <a:spcBef>
                <a:spcPts val="270"/>
              </a:spcBef>
              <a:spcAft>
                <a:spcPts val="0"/>
              </a:spcAft>
              <a:buClr>
                <a:schemeClr val="dk1"/>
              </a:buClr>
              <a:buSzPts val="1800"/>
              <a:buChar char="–"/>
              <a:defRPr sz="1350"/>
            </a:lvl4pPr>
            <a:lvl5pPr indent="-342900" lvl="4" marL="2286000" algn="l">
              <a:lnSpc>
                <a:spcPct val="100000"/>
              </a:lnSpc>
              <a:spcBef>
                <a:spcPts val="270"/>
              </a:spcBef>
              <a:spcAft>
                <a:spcPts val="0"/>
              </a:spcAft>
              <a:buClr>
                <a:schemeClr val="dk1"/>
              </a:buClr>
              <a:buSzPts val="1800"/>
              <a:buChar char="»"/>
              <a:defRPr sz="1350"/>
            </a:lvl5pPr>
            <a:lvl6pPr indent="-342900" lvl="5" marL="2743200" algn="l">
              <a:lnSpc>
                <a:spcPct val="100000"/>
              </a:lnSpc>
              <a:spcBef>
                <a:spcPts val="270"/>
              </a:spcBef>
              <a:spcAft>
                <a:spcPts val="0"/>
              </a:spcAft>
              <a:buClr>
                <a:schemeClr val="dk1"/>
              </a:buClr>
              <a:buSzPts val="1800"/>
              <a:buChar char="•"/>
              <a:defRPr sz="1350"/>
            </a:lvl6pPr>
            <a:lvl7pPr indent="-342900" lvl="6" marL="3200400" algn="l">
              <a:lnSpc>
                <a:spcPct val="100000"/>
              </a:lnSpc>
              <a:spcBef>
                <a:spcPts val="270"/>
              </a:spcBef>
              <a:spcAft>
                <a:spcPts val="0"/>
              </a:spcAft>
              <a:buClr>
                <a:schemeClr val="dk1"/>
              </a:buClr>
              <a:buSzPts val="1800"/>
              <a:buChar char="•"/>
              <a:defRPr sz="1350"/>
            </a:lvl7pPr>
            <a:lvl8pPr indent="-342900" lvl="7" marL="3657600" algn="l">
              <a:lnSpc>
                <a:spcPct val="100000"/>
              </a:lnSpc>
              <a:spcBef>
                <a:spcPts val="270"/>
              </a:spcBef>
              <a:spcAft>
                <a:spcPts val="0"/>
              </a:spcAft>
              <a:buClr>
                <a:schemeClr val="dk1"/>
              </a:buClr>
              <a:buSzPts val="1800"/>
              <a:buChar char="•"/>
              <a:defRPr sz="1350"/>
            </a:lvl8pPr>
            <a:lvl9pPr indent="-342900" lvl="8" marL="4114800" algn="l">
              <a:lnSpc>
                <a:spcPct val="100000"/>
              </a:lnSpc>
              <a:spcBef>
                <a:spcPts val="270"/>
              </a:spcBef>
              <a:spcAft>
                <a:spcPts val="0"/>
              </a:spcAft>
              <a:buClr>
                <a:schemeClr val="dk1"/>
              </a:buClr>
              <a:buSzPts val="1800"/>
              <a:buChar char="•"/>
              <a:defRPr sz="1350"/>
            </a:lvl9pPr>
          </a:lstStyle>
          <a:p/>
        </p:txBody>
      </p:sp>
      <p:sp>
        <p:nvSpPr>
          <p:cNvPr id="87" name="Google Shape;87;p82"/>
          <p:cNvSpPr txBox="1"/>
          <p:nvPr>
            <p:ph idx="2" type="body"/>
          </p:nvPr>
        </p:nvSpPr>
        <p:spPr>
          <a:xfrm>
            <a:off x="3486150" y="1200150"/>
            <a:ext cx="3028950" cy="33945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420"/>
              </a:spcBef>
              <a:spcAft>
                <a:spcPts val="0"/>
              </a:spcAft>
              <a:buClr>
                <a:schemeClr val="dk1"/>
              </a:buClr>
              <a:buSzPts val="2800"/>
              <a:buChar char="•"/>
              <a:defRPr sz="2100"/>
            </a:lvl1pPr>
            <a:lvl2pPr indent="-381000" lvl="1" marL="914400" algn="l">
              <a:lnSpc>
                <a:spcPct val="100000"/>
              </a:lnSpc>
              <a:spcBef>
                <a:spcPts val="360"/>
              </a:spcBef>
              <a:spcAft>
                <a:spcPts val="0"/>
              </a:spcAft>
              <a:buClr>
                <a:schemeClr val="dk1"/>
              </a:buClr>
              <a:buSzPts val="2400"/>
              <a:buChar char="–"/>
              <a:defRPr sz="1800"/>
            </a:lvl2pPr>
            <a:lvl3pPr indent="-355600" lvl="2" marL="1371600" algn="l">
              <a:lnSpc>
                <a:spcPct val="100000"/>
              </a:lnSpc>
              <a:spcBef>
                <a:spcPts val="300"/>
              </a:spcBef>
              <a:spcAft>
                <a:spcPts val="0"/>
              </a:spcAft>
              <a:buClr>
                <a:schemeClr val="dk1"/>
              </a:buClr>
              <a:buSzPts val="2000"/>
              <a:buChar char="•"/>
              <a:defRPr sz="1500"/>
            </a:lvl3pPr>
            <a:lvl4pPr indent="-342900" lvl="3" marL="1828800" algn="l">
              <a:lnSpc>
                <a:spcPct val="100000"/>
              </a:lnSpc>
              <a:spcBef>
                <a:spcPts val="270"/>
              </a:spcBef>
              <a:spcAft>
                <a:spcPts val="0"/>
              </a:spcAft>
              <a:buClr>
                <a:schemeClr val="dk1"/>
              </a:buClr>
              <a:buSzPts val="1800"/>
              <a:buChar char="–"/>
              <a:defRPr sz="1350"/>
            </a:lvl4pPr>
            <a:lvl5pPr indent="-342900" lvl="4" marL="2286000" algn="l">
              <a:lnSpc>
                <a:spcPct val="100000"/>
              </a:lnSpc>
              <a:spcBef>
                <a:spcPts val="270"/>
              </a:spcBef>
              <a:spcAft>
                <a:spcPts val="0"/>
              </a:spcAft>
              <a:buClr>
                <a:schemeClr val="dk1"/>
              </a:buClr>
              <a:buSzPts val="1800"/>
              <a:buChar char="»"/>
              <a:defRPr sz="1350"/>
            </a:lvl5pPr>
            <a:lvl6pPr indent="-342900" lvl="5" marL="2743200" algn="l">
              <a:lnSpc>
                <a:spcPct val="100000"/>
              </a:lnSpc>
              <a:spcBef>
                <a:spcPts val="270"/>
              </a:spcBef>
              <a:spcAft>
                <a:spcPts val="0"/>
              </a:spcAft>
              <a:buClr>
                <a:schemeClr val="dk1"/>
              </a:buClr>
              <a:buSzPts val="1800"/>
              <a:buChar char="•"/>
              <a:defRPr sz="1350"/>
            </a:lvl6pPr>
            <a:lvl7pPr indent="-342900" lvl="6" marL="3200400" algn="l">
              <a:lnSpc>
                <a:spcPct val="100000"/>
              </a:lnSpc>
              <a:spcBef>
                <a:spcPts val="270"/>
              </a:spcBef>
              <a:spcAft>
                <a:spcPts val="0"/>
              </a:spcAft>
              <a:buClr>
                <a:schemeClr val="dk1"/>
              </a:buClr>
              <a:buSzPts val="1800"/>
              <a:buChar char="•"/>
              <a:defRPr sz="1350"/>
            </a:lvl7pPr>
            <a:lvl8pPr indent="-342900" lvl="7" marL="3657600" algn="l">
              <a:lnSpc>
                <a:spcPct val="100000"/>
              </a:lnSpc>
              <a:spcBef>
                <a:spcPts val="270"/>
              </a:spcBef>
              <a:spcAft>
                <a:spcPts val="0"/>
              </a:spcAft>
              <a:buClr>
                <a:schemeClr val="dk1"/>
              </a:buClr>
              <a:buSzPts val="1800"/>
              <a:buChar char="•"/>
              <a:defRPr sz="1350"/>
            </a:lvl8pPr>
            <a:lvl9pPr indent="-342900" lvl="8" marL="4114800" algn="l">
              <a:lnSpc>
                <a:spcPct val="100000"/>
              </a:lnSpc>
              <a:spcBef>
                <a:spcPts val="270"/>
              </a:spcBef>
              <a:spcAft>
                <a:spcPts val="0"/>
              </a:spcAft>
              <a:buClr>
                <a:schemeClr val="dk1"/>
              </a:buClr>
              <a:buSzPts val="1800"/>
              <a:buChar char="•"/>
              <a:defRPr sz="1350"/>
            </a:lvl9pPr>
          </a:lstStyle>
          <a:p/>
        </p:txBody>
      </p:sp>
      <p:sp>
        <p:nvSpPr>
          <p:cNvPr id="88" name="Google Shape;88;p82"/>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82"/>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82"/>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91" name="Shape 91"/>
        <p:cNvGrpSpPr/>
        <p:nvPr/>
      </p:nvGrpSpPr>
      <p:grpSpPr>
        <a:xfrm>
          <a:off x="0" y="0"/>
          <a:ext cx="0" cy="0"/>
          <a:chOff x="0" y="0"/>
          <a:chExt cx="0" cy="0"/>
        </a:xfrm>
      </p:grpSpPr>
      <p:sp>
        <p:nvSpPr>
          <p:cNvPr id="92" name="Google Shape;92;p83"/>
          <p:cNvSpPr txBox="1"/>
          <p:nvPr>
            <p:ph type="title"/>
          </p:nvPr>
        </p:nvSpPr>
        <p:spPr>
          <a:xfrm>
            <a:off x="541735" y="3305175"/>
            <a:ext cx="5829300" cy="1021500"/>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3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83"/>
          <p:cNvSpPr txBox="1"/>
          <p:nvPr>
            <p:ph idx="1" type="body"/>
          </p:nvPr>
        </p:nvSpPr>
        <p:spPr>
          <a:xfrm>
            <a:off x="541735" y="2180035"/>
            <a:ext cx="5829300" cy="11253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00"/>
              </a:spcBef>
              <a:spcAft>
                <a:spcPts val="0"/>
              </a:spcAft>
              <a:buClr>
                <a:srgbClr val="888888"/>
              </a:buClr>
              <a:buSzPts val="2000"/>
              <a:buNone/>
              <a:defRPr sz="1500">
                <a:solidFill>
                  <a:srgbClr val="888888"/>
                </a:solidFill>
              </a:defRPr>
            </a:lvl1pPr>
            <a:lvl2pPr indent="-228600" lvl="1" marL="914400" algn="l">
              <a:lnSpc>
                <a:spcPct val="100000"/>
              </a:lnSpc>
              <a:spcBef>
                <a:spcPts val="270"/>
              </a:spcBef>
              <a:spcAft>
                <a:spcPts val="0"/>
              </a:spcAft>
              <a:buClr>
                <a:srgbClr val="888888"/>
              </a:buClr>
              <a:buSzPts val="1800"/>
              <a:buNone/>
              <a:defRPr sz="1350">
                <a:solidFill>
                  <a:srgbClr val="888888"/>
                </a:solidFill>
              </a:defRPr>
            </a:lvl2pPr>
            <a:lvl3pPr indent="-228600" lvl="2" marL="1371600" algn="l">
              <a:lnSpc>
                <a:spcPct val="100000"/>
              </a:lnSpc>
              <a:spcBef>
                <a:spcPts val="240"/>
              </a:spcBef>
              <a:spcAft>
                <a:spcPts val="0"/>
              </a:spcAft>
              <a:buClr>
                <a:srgbClr val="888888"/>
              </a:buClr>
              <a:buSzPts val="1600"/>
              <a:buNone/>
              <a:defRPr sz="1200">
                <a:solidFill>
                  <a:srgbClr val="888888"/>
                </a:solidFill>
              </a:defRPr>
            </a:lvl3pPr>
            <a:lvl4pPr indent="-228600" lvl="3" marL="1828800" algn="l">
              <a:lnSpc>
                <a:spcPct val="100000"/>
              </a:lnSpc>
              <a:spcBef>
                <a:spcPts val="210"/>
              </a:spcBef>
              <a:spcAft>
                <a:spcPts val="0"/>
              </a:spcAft>
              <a:buClr>
                <a:srgbClr val="888888"/>
              </a:buClr>
              <a:buSzPts val="1400"/>
              <a:buNone/>
              <a:defRPr sz="1050">
                <a:solidFill>
                  <a:srgbClr val="888888"/>
                </a:solidFill>
              </a:defRPr>
            </a:lvl4pPr>
            <a:lvl5pPr indent="-228600" lvl="4" marL="2286000" algn="l">
              <a:lnSpc>
                <a:spcPct val="100000"/>
              </a:lnSpc>
              <a:spcBef>
                <a:spcPts val="210"/>
              </a:spcBef>
              <a:spcAft>
                <a:spcPts val="0"/>
              </a:spcAft>
              <a:buClr>
                <a:srgbClr val="888888"/>
              </a:buClr>
              <a:buSzPts val="1400"/>
              <a:buNone/>
              <a:defRPr sz="1050">
                <a:solidFill>
                  <a:srgbClr val="888888"/>
                </a:solidFill>
              </a:defRPr>
            </a:lvl5pPr>
            <a:lvl6pPr indent="-228600" lvl="5" marL="2743200" algn="l">
              <a:lnSpc>
                <a:spcPct val="100000"/>
              </a:lnSpc>
              <a:spcBef>
                <a:spcPts val="210"/>
              </a:spcBef>
              <a:spcAft>
                <a:spcPts val="0"/>
              </a:spcAft>
              <a:buClr>
                <a:srgbClr val="888888"/>
              </a:buClr>
              <a:buSzPts val="1400"/>
              <a:buNone/>
              <a:defRPr sz="1050">
                <a:solidFill>
                  <a:srgbClr val="888888"/>
                </a:solidFill>
              </a:defRPr>
            </a:lvl6pPr>
            <a:lvl7pPr indent="-228600" lvl="6" marL="3200400" algn="l">
              <a:lnSpc>
                <a:spcPct val="100000"/>
              </a:lnSpc>
              <a:spcBef>
                <a:spcPts val="210"/>
              </a:spcBef>
              <a:spcAft>
                <a:spcPts val="0"/>
              </a:spcAft>
              <a:buClr>
                <a:srgbClr val="888888"/>
              </a:buClr>
              <a:buSzPts val="1400"/>
              <a:buNone/>
              <a:defRPr sz="1050">
                <a:solidFill>
                  <a:srgbClr val="888888"/>
                </a:solidFill>
              </a:defRPr>
            </a:lvl7pPr>
            <a:lvl8pPr indent="-228600" lvl="7" marL="3657600" algn="l">
              <a:lnSpc>
                <a:spcPct val="100000"/>
              </a:lnSpc>
              <a:spcBef>
                <a:spcPts val="210"/>
              </a:spcBef>
              <a:spcAft>
                <a:spcPts val="0"/>
              </a:spcAft>
              <a:buClr>
                <a:srgbClr val="888888"/>
              </a:buClr>
              <a:buSzPts val="1400"/>
              <a:buNone/>
              <a:defRPr sz="1050">
                <a:solidFill>
                  <a:srgbClr val="888888"/>
                </a:solidFill>
              </a:defRPr>
            </a:lvl8pPr>
            <a:lvl9pPr indent="-228600" lvl="8" marL="4114800" algn="l">
              <a:lnSpc>
                <a:spcPct val="100000"/>
              </a:lnSpc>
              <a:spcBef>
                <a:spcPts val="210"/>
              </a:spcBef>
              <a:spcAft>
                <a:spcPts val="0"/>
              </a:spcAft>
              <a:buClr>
                <a:srgbClr val="888888"/>
              </a:buClr>
              <a:buSzPts val="1400"/>
              <a:buNone/>
              <a:defRPr sz="1050">
                <a:solidFill>
                  <a:srgbClr val="888888"/>
                </a:solidFill>
              </a:defRPr>
            </a:lvl9pPr>
          </a:lstStyle>
          <a:p/>
        </p:txBody>
      </p:sp>
      <p:sp>
        <p:nvSpPr>
          <p:cNvPr id="94" name="Google Shape;94;p83"/>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83"/>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83"/>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97" name="Shape 97"/>
        <p:cNvGrpSpPr/>
        <p:nvPr/>
      </p:nvGrpSpPr>
      <p:grpSpPr>
        <a:xfrm>
          <a:off x="0" y="0"/>
          <a:ext cx="0" cy="0"/>
          <a:chOff x="0" y="0"/>
          <a:chExt cx="0" cy="0"/>
        </a:xfrm>
      </p:grpSpPr>
      <p:sp>
        <p:nvSpPr>
          <p:cNvPr id="98" name="Google Shape;98;p84"/>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84"/>
          <p:cNvSpPr txBox="1"/>
          <p:nvPr>
            <p:ph idx="1" type="body"/>
          </p:nvPr>
        </p:nvSpPr>
        <p:spPr>
          <a:xfrm>
            <a:off x="342900" y="1151335"/>
            <a:ext cx="3030075" cy="48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None/>
              <a:defRPr b="1" sz="1500"/>
            </a:lvl2pPr>
            <a:lvl3pPr indent="-228600" lvl="2" marL="1371600" algn="l">
              <a:lnSpc>
                <a:spcPct val="100000"/>
              </a:lnSpc>
              <a:spcBef>
                <a:spcPts val="270"/>
              </a:spcBef>
              <a:spcAft>
                <a:spcPts val="0"/>
              </a:spcAft>
              <a:buClr>
                <a:schemeClr val="dk1"/>
              </a:buClr>
              <a:buSzPts val="1800"/>
              <a:buNone/>
              <a:defRPr b="1" sz="1350"/>
            </a:lvl3pPr>
            <a:lvl4pPr indent="-228600" lvl="3" marL="1828800" algn="l">
              <a:lnSpc>
                <a:spcPct val="100000"/>
              </a:lnSpc>
              <a:spcBef>
                <a:spcPts val="240"/>
              </a:spcBef>
              <a:spcAft>
                <a:spcPts val="0"/>
              </a:spcAft>
              <a:buClr>
                <a:schemeClr val="dk1"/>
              </a:buClr>
              <a:buSzPts val="1600"/>
              <a:buNone/>
              <a:defRPr b="1" sz="1200"/>
            </a:lvl4pPr>
            <a:lvl5pPr indent="-228600" lvl="4" marL="2286000" algn="l">
              <a:lnSpc>
                <a:spcPct val="100000"/>
              </a:lnSpc>
              <a:spcBef>
                <a:spcPts val="240"/>
              </a:spcBef>
              <a:spcAft>
                <a:spcPts val="0"/>
              </a:spcAft>
              <a:buClr>
                <a:schemeClr val="dk1"/>
              </a:buClr>
              <a:buSzPts val="1600"/>
              <a:buNone/>
              <a:defRPr b="1" sz="1200"/>
            </a:lvl5pPr>
            <a:lvl6pPr indent="-228600" lvl="5" marL="2743200" algn="l">
              <a:lnSpc>
                <a:spcPct val="100000"/>
              </a:lnSpc>
              <a:spcBef>
                <a:spcPts val="240"/>
              </a:spcBef>
              <a:spcAft>
                <a:spcPts val="0"/>
              </a:spcAft>
              <a:buClr>
                <a:schemeClr val="dk1"/>
              </a:buClr>
              <a:buSzPts val="1600"/>
              <a:buNone/>
              <a:defRPr b="1" sz="1200"/>
            </a:lvl6pPr>
            <a:lvl7pPr indent="-228600" lvl="6" marL="3200400" algn="l">
              <a:lnSpc>
                <a:spcPct val="100000"/>
              </a:lnSpc>
              <a:spcBef>
                <a:spcPts val="240"/>
              </a:spcBef>
              <a:spcAft>
                <a:spcPts val="0"/>
              </a:spcAft>
              <a:buClr>
                <a:schemeClr val="dk1"/>
              </a:buClr>
              <a:buSzPts val="1600"/>
              <a:buNone/>
              <a:defRPr b="1" sz="1200"/>
            </a:lvl7pPr>
            <a:lvl8pPr indent="-228600" lvl="7" marL="3657600" algn="l">
              <a:lnSpc>
                <a:spcPct val="100000"/>
              </a:lnSpc>
              <a:spcBef>
                <a:spcPts val="240"/>
              </a:spcBef>
              <a:spcAft>
                <a:spcPts val="0"/>
              </a:spcAft>
              <a:buClr>
                <a:schemeClr val="dk1"/>
              </a:buClr>
              <a:buSzPts val="1600"/>
              <a:buNone/>
              <a:defRPr b="1" sz="1200"/>
            </a:lvl8pPr>
            <a:lvl9pPr indent="-228600" lvl="8" marL="4114800" algn="l">
              <a:lnSpc>
                <a:spcPct val="100000"/>
              </a:lnSpc>
              <a:spcBef>
                <a:spcPts val="240"/>
              </a:spcBef>
              <a:spcAft>
                <a:spcPts val="0"/>
              </a:spcAft>
              <a:buClr>
                <a:schemeClr val="dk1"/>
              </a:buClr>
              <a:buSzPts val="1600"/>
              <a:buNone/>
              <a:defRPr b="1" sz="1200"/>
            </a:lvl9pPr>
          </a:lstStyle>
          <a:p/>
        </p:txBody>
      </p:sp>
      <p:sp>
        <p:nvSpPr>
          <p:cNvPr id="100" name="Google Shape;100;p84"/>
          <p:cNvSpPr txBox="1"/>
          <p:nvPr>
            <p:ph idx="2" type="body"/>
          </p:nvPr>
        </p:nvSpPr>
        <p:spPr>
          <a:xfrm>
            <a:off x="342900" y="1631156"/>
            <a:ext cx="3030075"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360"/>
              </a:spcBef>
              <a:spcAft>
                <a:spcPts val="0"/>
              </a:spcAft>
              <a:buClr>
                <a:schemeClr val="dk1"/>
              </a:buClr>
              <a:buSzPts val="2400"/>
              <a:buChar char="•"/>
              <a:defRPr sz="1800"/>
            </a:lvl1pPr>
            <a:lvl2pPr indent="-355600" lvl="1" marL="914400" algn="l">
              <a:lnSpc>
                <a:spcPct val="100000"/>
              </a:lnSpc>
              <a:spcBef>
                <a:spcPts val="300"/>
              </a:spcBef>
              <a:spcAft>
                <a:spcPts val="0"/>
              </a:spcAft>
              <a:buClr>
                <a:schemeClr val="dk1"/>
              </a:buClr>
              <a:buSzPts val="2000"/>
              <a:buChar char="–"/>
              <a:defRPr sz="1500"/>
            </a:lvl2pPr>
            <a:lvl3pPr indent="-342900" lvl="2" marL="1371600" algn="l">
              <a:lnSpc>
                <a:spcPct val="100000"/>
              </a:lnSpc>
              <a:spcBef>
                <a:spcPts val="270"/>
              </a:spcBef>
              <a:spcAft>
                <a:spcPts val="0"/>
              </a:spcAft>
              <a:buClr>
                <a:schemeClr val="dk1"/>
              </a:buClr>
              <a:buSzPts val="1800"/>
              <a:buChar char="•"/>
              <a:defRPr sz="1350"/>
            </a:lvl3pPr>
            <a:lvl4pPr indent="-330200" lvl="3" marL="1828800" algn="l">
              <a:lnSpc>
                <a:spcPct val="100000"/>
              </a:lnSpc>
              <a:spcBef>
                <a:spcPts val="240"/>
              </a:spcBef>
              <a:spcAft>
                <a:spcPts val="0"/>
              </a:spcAft>
              <a:buClr>
                <a:schemeClr val="dk1"/>
              </a:buClr>
              <a:buSzPts val="1600"/>
              <a:buChar char="–"/>
              <a:defRPr sz="1200"/>
            </a:lvl4pPr>
            <a:lvl5pPr indent="-330200" lvl="4" marL="2286000" algn="l">
              <a:lnSpc>
                <a:spcPct val="100000"/>
              </a:lnSpc>
              <a:spcBef>
                <a:spcPts val="240"/>
              </a:spcBef>
              <a:spcAft>
                <a:spcPts val="0"/>
              </a:spcAft>
              <a:buClr>
                <a:schemeClr val="dk1"/>
              </a:buClr>
              <a:buSzPts val="1600"/>
              <a:buChar char="»"/>
              <a:defRPr sz="1200"/>
            </a:lvl5pPr>
            <a:lvl6pPr indent="-330200" lvl="5" marL="2743200" algn="l">
              <a:lnSpc>
                <a:spcPct val="100000"/>
              </a:lnSpc>
              <a:spcBef>
                <a:spcPts val="240"/>
              </a:spcBef>
              <a:spcAft>
                <a:spcPts val="0"/>
              </a:spcAft>
              <a:buClr>
                <a:schemeClr val="dk1"/>
              </a:buClr>
              <a:buSzPts val="1600"/>
              <a:buChar char="•"/>
              <a:defRPr sz="1200"/>
            </a:lvl6pPr>
            <a:lvl7pPr indent="-330200" lvl="6" marL="3200400" algn="l">
              <a:lnSpc>
                <a:spcPct val="100000"/>
              </a:lnSpc>
              <a:spcBef>
                <a:spcPts val="240"/>
              </a:spcBef>
              <a:spcAft>
                <a:spcPts val="0"/>
              </a:spcAft>
              <a:buClr>
                <a:schemeClr val="dk1"/>
              </a:buClr>
              <a:buSzPts val="1600"/>
              <a:buChar char="•"/>
              <a:defRPr sz="1200"/>
            </a:lvl7pPr>
            <a:lvl8pPr indent="-330200" lvl="7" marL="3657600" algn="l">
              <a:lnSpc>
                <a:spcPct val="100000"/>
              </a:lnSpc>
              <a:spcBef>
                <a:spcPts val="240"/>
              </a:spcBef>
              <a:spcAft>
                <a:spcPts val="0"/>
              </a:spcAft>
              <a:buClr>
                <a:schemeClr val="dk1"/>
              </a:buClr>
              <a:buSzPts val="1600"/>
              <a:buChar char="•"/>
              <a:defRPr sz="1200"/>
            </a:lvl8pPr>
            <a:lvl9pPr indent="-330200" lvl="8" marL="4114800" algn="l">
              <a:lnSpc>
                <a:spcPct val="100000"/>
              </a:lnSpc>
              <a:spcBef>
                <a:spcPts val="240"/>
              </a:spcBef>
              <a:spcAft>
                <a:spcPts val="0"/>
              </a:spcAft>
              <a:buClr>
                <a:schemeClr val="dk1"/>
              </a:buClr>
              <a:buSzPts val="1600"/>
              <a:buChar char="•"/>
              <a:defRPr sz="1200"/>
            </a:lvl9pPr>
          </a:lstStyle>
          <a:p/>
        </p:txBody>
      </p:sp>
      <p:sp>
        <p:nvSpPr>
          <p:cNvPr id="101" name="Google Shape;101;p84"/>
          <p:cNvSpPr txBox="1"/>
          <p:nvPr>
            <p:ph idx="3" type="body"/>
          </p:nvPr>
        </p:nvSpPr>
        <p:spPr>
          <a:xfrm>
            <a:off x="3483769" y="1151335"/>
            <a:ext cx="3031425" cy="480000"/>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360"/>
              </a:spcBef>
              <a:spcAft>
                <a:spcPts val="0"/>
              </a:spcAft>
              <a:buClr>
                <a:schemeClr val="dk1"/>
              </a:buClr>
              <a:buSzPts val="2400"/>
              <a:buNone/>
              <a:defRPr b="1" sz="1800"/>
            </a:lvl1pPr>
            <a:lvl2pPr indent="-228600" lvl="1" marL="914400" algn="l">
              <a:lnSpc>
                <a:spcPct val="100000"/>
              </a:lnSpc>
              <a:spcBef>
                <a:spcPts val="300"/>
              </a:spcBef>
              <a:spcAft>
                <a:spcPts val="0"/>
              </a:spcAft>
              <a:buClr>
                <a:schemeClr val="dk1"/>
              </a:buClr>
              <a:buSzPts val="2000"/>
              <a:buNone/>
              <a:defRPr b="1" sz="1500"/>
            </a:lvl2pPr>
            <a:lvl3pPr indent="-228600" lvl="2" marL="1371600" algn="l">
              <a:lnSpc>
                <a:spcPct val="100000"/>
              </a:lnSpc>
              <a:spcBef>
                <a:spcPts val="270"/>
              </a:spcBef>
              <a:spcAft>
                <a:spcPts val="0"/>
              </a:spcAft>
              <a:buClr>
                <a:schemeClr val="dk1"/>
              </a:buClr>
              <a:buSzPts val="1800"/>
              <a:buNone/>
              <a:defRPr b="1" sz="1350"/>
            </a:lvl3pPr>
            <a:lvl4pPr indent="-228600" lvl="3" marL="1828800" algn="l">
              <a:lnSpc>
                <a:spcPct val="100000"/>
              </a:lnSpc>
              <a:spcBef>
                <a:spcPts val="240"/>
              </a:spcBef>
              <a:spcAft>
                <a:spcPts val="0"/>
              </a:spcAft>
              <a:buClr>
                <a:schemeClr val="dk1"/>
              </a:buClr>
              <a:buSzPts val="1600"/>
              <a:buNone/>
              <a:defRPr b="1" sz="1200"/>
            </a:lvl4pPr>
            <a:lvl5pPr indent="-228600" lvl="4" marL="2286000" algn="l">
              <a:lnSpc>
                <a:spcPct val="100000"/>
              </a:lnSpc>
              <a:spcBef>
                <a:spcPts val="240"/>
              </a:spcBef>
              <a:spcAft>
                <a:spcPts val="0"/>
              </a:spcAft>
              <a:buClr>
                <a:schemeClr val="dk1"/>
              </a:buClr>
              <a:buSzPts val="1600"/>
              <a:buNone/>
              <a:defRPr b="1" sz="1200"/>
            </a:lvl5pPr>
            <a:lvl6pPr indent="-228600" lvl="5" marL="2743200" algn="l">
              <a:lnSpc>
                <a:spcPct val="100000"/>
              </a:lnSpc>
              <a:spcBef>
                <a:spcPts val="240"/>
              </a:spcBef>
              <a:spcAft>
                <a:spcPts val="0"/>
              </a:spcAft>
              <a:buClr>
                <a:schemeClr val="dk1"/>
              </a:buClr>
              <a:buSzPts val="1600"/>
              <a:buNone/>
              <a:defRPr b="1" sz="1200"/>
            </a:lvl6pPr>
            <a:lvl7pPr indent="-228600" lvl="6" marL="3200400" algn="l">
              <a:lnSpc>
                <a:spcPct val="100000"/>
              </a:lnSpc>
              <a:spcBef>
                <a:spcPts val="240"/>
              </a:spcBef>
              <a:spcAft>
                <a:spcPts val="0"/>
              </a:spcAft>
              <a:buClr>
                <a:schemeClr val="dk1"/>
              </a:buClr>
              <a:buSzPts val="1600"/>
              <a:buNone/>
              <a:defRPr b="1" sz="1200"/>
            </a:lvl7pPr>
            <a:lvl8pPr indent="-228600" lvl="7" marL="3657600" algn="l">
              <a:lnSpc>
                <a:spcPct val="100000"/>
              </a:lnSpc>
              <a:spcBef>
                <a:spcPts val="240"/>
              </a:spcBef>
              <a:spcAft>
                <a:spcPts val="0"/>
              </a:spcAft>
              <a:buClr>
                <a:schemeClr val="dk1"/>
              </a:buClr>
              <a:buSzPts val="1600"/>
              <a:buNone/>
              <a:defRPr b="1" sz="1200"/>
            </a:lvl8pPr>
            <a:lvl9pPr indent="-228600" lvl="8" marL="4114800" algn="l">
              <a:lnSpc>
                <a:spcPct val="100000"/>
              </a:lnSpc>
              <a:spcBef>
                <a:spcPts val="240"/>
              </a:spcBef>
              <a:spcAft>
                <a:spcPts val="0"/>
              </a:spcAft>
              <a:buClr>
                <a:schemeClr val="dk1"/>
              </a:buClr>
              <a:buSzPts val="1600"/>
              <a:buNone/>
              <a:defRPr b="1" sz="1200"/>
            </a:lvl9pPr>
          </a:lstStyle>
          <a:p/>
        </p:txBody>
      </p:sp>
      <p:sp>
        <p:nvSpPr>
          <p:cNvPr id="102" name="Google Shape;102;p84"/>
          <p:cNvSpPr txBox="1"/>
          <p:nvPr>
            <p:ph idx="4" type="body"/>
          </p:nvPr>
        </p:nvSpPr>
        <p:spPr>
          <a:xfrm>
            <a:off x="3483769" y="1631156"/>
            <a:ext cx="3031425" cy="2963400"/>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360"/>
              </a:spcBef>
              <a:spcAft>
                <a:spcPts val="0"/>
              </a:spcAft>
              <a:buClr>
                <a:schemeClr val="dk1"/>
              </a:buClr>
              <a:buSzPts val="2400"/>
              <a:buChar char="•"/>
              <a:defRPr sz="1800"/>
            </a:lvl1pPr>
            <a:lvl2pPr indent="-355600" lvl="1" marL="914400" algn="l">
              <a:lnSpc>
                <a:spcPct val="100000"/>
              </a:lnSpc>
              <a:spcBef>
                <a:spcPts val="300"/>
              </a:spcBef>
              <a:spcAft>
                <a:spcPts val="0"/>
              </a:spcAft>
              <a:buClr>
                <a:schemeClr val="dk1"/>
              </a:buClr>
              <a:buSzPts val="2000"/>
              <a:buChar char="–"/>
              <a:defRPr sz="1500"/>
            </a:lvl2pPr>
            <a:lvl3pPr indent="-342900" lvl="2" marL="1371600" algn="l">
              <a:lnSpc>
                <a:spcPct val="100000"/>
              </a:lnSpc>
              <a:spcBef>
                <a:spcPts val="270"/>
              </a:spcBef>
              <a:spcAft>
                <a:spcPts val="0"/>
              </a:spcAft>
              <a:buClr>
                <a:schemeClr val="dk1"/>
              </a:buClr>
              <a:buSzPts val="1800"/>
              <a:buChar char="•"/>
              <a:defRPr sz="1350"/>
            </a:lvl3pPr>
            <a:lvl4pPr indent="-330200" lvl="3" marL="1828800" algn="l">
              <a:lnSpc>
                <a:spcPct val="100000"/>
              </a:lnSpc>
              <a:spcBef>
                <a:spcPts val="240"/>
              </a:spcBef>
              <a:spcAft>
                <a:spcPts val="0"/>
              </a:spcAft>
              <a:buClr>
                <a:schemeClr val="dk1"/>
              </a:buClr>
              <a:buSzPts val="1600"/>
              <a:buChar char="–"/>
              <a:defRPr sz="1200"/>
            </a:lvl4pPr>
            <a:lvl5pPr indent="-330200" lvl="4" marL="2286000" algn="l">
              <a:lnSpc>
                <a:spcPct val="100000"/>
              </a:lnSpc>
              <a:spcBef>
                <a:spcPts val="240"/>
              </a:spcBef>
              <a:spcAft>
                <a:spcPts val="0"/>
              </a:spcAft>
              <a:buClr>
                <a:schemeClr val="dk1"/>
              </a:buClr>
              <a:buSzPts val="1600"/>
              <a:buChar char="»"/>
              <a:defRPr sz="1200"/>
            </a:lvl5pPr>
            <a:lvl6pPr indent="-330200" lvl="5" marL="2743200" algn="l">
              <a:lnSpc>
                <a:spcPct val="100000"/>
              </a:lnSpc>
              <a:spcBef>
                <a:spcPts val="240"/>
              </a:spcBef>
              <a:spcAft>
                <a:spcPts val="0"/>
              </a:spcAft>
              <a:buClr>
                <a:schemeClr val="dk1"/>
              </a:buClr>
              <a:buSzPts val="1600"/>
              <a:buChar char="•"/>
              <a:defRPr sz="1200"/>
            </a:lvl6pPr>
            <a:lvl7pPr indent="-330200" lvl="6" marL="3200400" algn="l">
              <a:lnSpc>
                <a:spcPct val="100000"/>
              </a:lnSpc>
              <a:spcBef>
                <a:spcPts val="240"/>
              </a:spcBef>
              <a:spcAft>
                <a:spcPts val="0"/>
              </a:spcAft>
              <a:buClr>
                <a:schemeClr val="dk1"/>
              </a:buClr>
              <a:buSzPts val="1600"/>
              <a:buChar char="•"/>
              <a:defRPr sz="1200"/>
            </a:lvl7pPr>
            <a:lvl8pPr indent="-330200" lvl="7" marL="3657600" algn="l">
              <a:lnSpc>
                <a:spcPct val="100000"/>
              </a:lnSpc>
              <a:spcBef>
                <a:spcPts val="240"/>
              </a:spcBef>
              <a:spcAft>
                <a:spcPts val="0"/>
              </a:spcAft>
              <a:buClr>
                <a:schemeClr val="dk1"/>
              </a:buClr>
              <a:buSzPts val="1600"/>
              <a:buChar char="•"/>
              <a:defRPr sz="1200"/>
            </a:lvl8pPr>
            <a:lvl9pPr indent="-330200" lvl="8" marL="4114800" algn="l">
              <a:lnSpc>
                <a:spcPct val="100000"/>
              </a:lnSpc>
              <a:spcBef>
                <a:spcPts val="240"/>
              </a:spcBef>
              <a:spcAft>
                <a:spcPts val="0"/>
              </a:spcAft>
              <a:buClr>
                <a:schemeClr val="dk1"/>
              </a:buClr>
              <a:buSzPts val="1600"/>
              <a:buChar char="•"/>
              <a:defRPr sz="1200"/>
            </a:lvl9pPr>
          </a:lstStyle>
          <a:p/>
        </p:txBody>
      </p:sp>
      <p:sp>
        <p:nvSpPr>
          <p:cNvPr id="103" name="Google Shape;103;p84"/>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84"/>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84"/>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 name="Shape 13"/>
        <p:cNvGrpSpPr/>
        <p:nvPr/>
      </p:nvGrpSpPr>
      <p:grpSpPr>
        <a:xfrm>
          <a:off x="0" y="0"/>
          <a:ext cx="0" cy="0"/>
          <a:chOff x="0" y="0"/>
          <a:chExt cx="0" cy="0"/>
        </a:xfrm>
      </p:grpSpPr>
      <p:sp>
        <p:nvSpPr>
          <p:cNvPr id="14" name="Google Shape;14;p66"/>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6" name="Shape 106"/>
        <p:cNvGrpSpPr/>
        <p:nvPr/>
      </p:nvGrpSpPr>
      <p:grpSpPr>
        <a:xfrm>
          <a:off x="0" y="0"/>
          <a:ext cx="0" cy="0"/>
          <a:chOff x="0" y="0"/>
          <a:chExt cx="0" cy="0"/>
        </a:xfrm>
      </p:grpSpPr>
      <p:sp>
        <p:nvSpPr>
          <p:cNvPr id="107" name="Google Shape;107;p85"/>
          <p:cNvSpPr txBox="1"/>
          <p:nvPr>
            <p:ph type="title"/>
          </p:nvPr>
        </p:nvSpPr>
        <p:spPr>
          <a:xfrm>
            <a:off x="342900" y="204788"/>
            <a:ext cx="2256300" cy="87180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1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85"/>
          <p:cNvSpPr txBox="1"/>
          <p:nvPr>
            <p:ph idx="1" type="body"/>
          </p:nvPr>
        </p:nvSpPr>
        <p:spPr>
          <a:xfrm>
            <a:off x="2681288" y="204788"/>
            <a:ext cx="3833775" cy="4389900"/>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480"/>
              </a:spcBef>
              <a:spcAft>
                <a:spcPts val="0"/>
              </a:spcAft>
              <a:buClr>
                <a:schemeClr val="dk1"/>
              </a:buClr>
              <a:buSzPts val="3200"/>
              <a:buChar char="•"/>
              <a:defRPr sz="2400"/>
            </a:lvl1pPr>
            <a:lvl2pPr indent="-406400" lvl="1" marL="914400" algn="l">
              <a:lnSpc>
                <a:spcPct val="100000"/>
              </a:lnSpc>
              <a:spcBef>
                <a:spcPts val="420"/>
              </a:spcBef>
              <a:spcAft>
                <a:spcPts val="0"/>
              </a:spcAft>
              <a:buClr>
                <a:schemeClr val="dk1"/>
              </a:buClr>
              <a:buSzPts val="2800"/>
              <a:buChar char="–"/>
              <a:defRPr sz="2100"/>
            </a:lvl2pPr>
            <a:lvl3pPr indent="-381000" lvl="2" marL="1371600" algn="l">
              <a:lnSpc>
                <a:spcPct val="100000"/>
              </a:lnSpc>
              <a:spcBef>
                <a:spcPts val="360"/>
              </a:spcBef>
              <a:spcAft>
                <a:spcPts val="0"/>
              </a:spcAft>
              <a:buClr>
                <a:schemeClr val="dk1"/>
              </a:buClr>
              <a:buSzPts val="2400"/>
              <a:buChar char="•"/>
              <a:defRPr sz="1800"/>
            </a:lvl3pPr>
            <a:lvl4pPr indent="-355600" lvl="3" marL="1828800" algn="l">
              <a:lnSpc>
                <a:spcPct val="100000"/>
              </a:lnSpc>
              <a:spcBef>
                <a:spcPts val="300"/>
              </a:spcBef>
              <a:spcAft>
                <a:spcPts val="0"/>
              </a:spcAft>
              <a:buClr>
                <a:schemeClr val="dk1"/>
              </a:buClr>
              <a:buSzPts val="2000"/>
              <a:buChar char="–"/>
              <a:defRPr sz="1500"/>
            </a:lvl4pPr>
            <a:lvl5pPr indent="-355600" lvl="4" marL="2286000" algn="l">
              <a:lnSpc>
                <a:spcPct val="100000"/>
              </a:lnSpc>
              <a:spcBef>
                <a:spcPts val="300"/>
              </a:spcBef>
              <a:spcAft>
                <a:spcPts val="0"/>
              </a:spcAft>
              <a:buClr>
                <a:schemeClr val="dk1"/>
              </a:buClr>
              <a:buSzPts val="2000"/>
              <a:buChar char="»"/>
              <a:defRPr sz="1500"/>
            </a:lvl5pPr>
            <a:lvl6pPr indent="-355600" lvl="5" marL="2743200" algn="l">
              <a:lnSpc>
                <a:spcPct val="100000"/>
              </a:lnSpc>
              <a:spcBef>
                <a:spcPts val="300"/>
              </a:spcBef>
              <a:spcAft>
                <a:spcPts val="0"/>
              </a:spcAft>
              <a:buClr>
                <a:schemeClr val="dk1"/>
              </a:buClr>
              <a:buSzPts val="2000"/>
              <a:buChar char="•"/>
              <a:defRPr sz="1500"/>
            </a:lvl6pPr>
            <a:lvl7pPr indent="-355600" lvl="6" marL="3200400" algn="l">
              <a:lnSpc>
                <a:spcPct val="100000"/>
              </a:lnSpc>
              <a:spcBef>
                <a:spcPts val="300"/>
              </a:spcBef>
              <a:spcAft>
                <a:spcPts val="0"/>
              </a:spcAft>
              <a:buClr>
                <a:schemeClr val="dk1"/>
              </a:buClr>
              <a:buSzPts val="2000"/>
              <a:buChar char="•"/>
              <a:defRPr sz="1500"/>
            </a:lvl7pPr>
            <a:lvl8pPr indent="-355600" lvl="7" marL="3657600" algn="l">
              <a:lnSpc>
                <a:spcPct val="100000"/>
              </a:lnSpc>
              <a:spcBef>
                <a:spcPts val="300"/>
              </a:spcBef>
              <a:spcAft>
                <a:spcPts val="0"/>
              </a:spcAft>
              <a:buClr>
                <a:schemeClr val="dk1"/>
              </a:buClr>
              <a:buSzPts val="2000"/>
              <a:buChar char="•"/>
              <a:defRPr sz="1500"/>
            </a:lvl8pPr>
            <a:lvl9pPr indent="-355600" lvl="8" marL="4114800" algn="l">
              <a:lnSpc>
                <a:spcPct val="100000"/>
              </a:lnSpc>
              <a:spcBef>
                <a:spcPts val="300"/>
              </a:spcBef>
              <a:spcAft>
                <a:spcPts val="0"/>
              </a:spcAft>
              <a:buClr>
                <a:schemeClr val="dk1"/>
              </a:buClr>
              <a:buSzPts val="2000"/>
              <a:buChar char="•"/>
              <a:defRPr sz="1500"/>
            </a:lvl9pPr>
          </a:lstStyle>
          <a:p/>
        </p:txBody>
      </p:sp>
      <p:sp>
        <p:nvSpPr>
          <p:cNvPr id="109" name="Google Shape;109;p85"/>
          <p:cNvSpPr txBox="1"/>
          <p:nvPr>
            <p:ph idx="2" type="body"/>
          </p:nvPr>
        </p:nvSpPr>
        <p:spPr>
          <a:xfrm>
            <a:off x="342900" y="1076325"/>
            <a:ext cx="2256300" cy="35184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10"/>
              </a:spcBef>
              <a:spcAft>
                <a:spcPts val="0"/>
              </a:spcAft>
              <a:buClr>
                <a:schemeClr val="dk1"/>
              </a:buClr>
              <a:buSzPts val="1400"/>
              <a:buNone/>
              <a:defRPr sz="1050"/>
            </a:lvl1pPr>
            <a:lvl2pPr indent="-228600" lvl="1" marL="914400" algn="l">
              <a:lnSpc>
                <a:spcPct val="100000"/>
              </a:lnSpc>
              <a:spcBef>
                <a:spcPts val="180"/>
              </a:spcBef>
              <a:spcAft>
                <a:spcPts val="0"/>
              </a:spcAft>
              <a:buClr>
                <a:schemeClr val="dk1"/>
              </a:buClr>
              <a:buSzPts val="1200"/>
              <a:buNone/>
              <a:defRPr sz="900"/>
            </a:lvl2pPr>
            <a:lvl3pPr indent="-228600" lvl="2" marL="1371600" algn="l">
              <a:lnSpc>
                <a:spcPct val="100000"/>
              </a:lnSpc>
              <a:spcBef>
                <a:spcPts val="150"/>
              </a:spcBef>
              <a:spcAft>
                <a:spcPts val="0"/>
              </a:spcAft>
              <a:buClr>
                <a:schemeClr val="dk1"/>
              </a:buClr>
              <a:buSzPts val="1000"/>
              <a:buNone/>
              <a:defRPr sz="750"/>
            </a:lvl3pPr>
            <a:lvl4pPr indent="-228600" lvl="3" marL="1828800" algn="l">
              <a:lnSpc>
                <a:spcPct val="100000"/>
              </a:lnSpc>
              <a:spcBef>
                <a:spcPts val="135"/>
              </a:spcBef>
              <a:spcAft>
                <a:spcPts val="0"/>
              </a:spcAft>
              <a:buClr>
                <a:schemeClr val="dk1"/>
              </a:buClr>
              <a:buSzPts val="900"/>
              <a:buNone/>
              <a:defRPr sz="675"/>
            </a:lvl4pPr>
            <a:lvl5pPr indent="-228600" lvl="4" marL="2286000" algn="l">
              <a:lnSpc>
                <a:spcPct val="100000"/>
              </a:lnSpc>
              <a:spcBef>
                <a:spcPts val="135"/>
              </a:spcBef>
              <a:spcAft>
                <a:spcPts val="0"/>
              </a:spcAft>
              <a:buClr>
                <a:schemeClr val="dk1"/>
              </a:buClr>
              <a:buSzPts val="900"/>
              <a:buNone/>
              <a:defRPr sz="675"/>
            </a:lvl5pPr>
            <a:lvl6pPr indent="-228600" lvl="5" marL="2743200" algn="l">
              <a:lnSpc>
                <a:spcPct val="100000"/>
              </a:lnSpc>
              <a:spcBef>
                <a:spcPts val="135"/>
              </a:spcBef>
              <a:spcAft>
                <a:spcPts val="0"/>
              </a:spcAft>
              <a:buClr>
                <a:schemeClr val="dk1"/>
              </a:buClr>
              <a:buSzPts val="900"/>
              <a:buNone/>
              <a:defRPr sz="675"/>
            </a:lvl6pPr>
            <a:lvl7pPr indent="-228600" lvl="6" marL="3200400" algn="l">
              <a:lnSpc>
                <a:spcPct val="100000"/>
              </a:lnSpc>
              <a:spcBef>
                <a:spcPts val="135"/>
              </a:spcBef>
              <a:spcAft>
                <a:spcPts val="0"/>
              </a:spcAft>
              <a:buClr>
                <a:schemeClr val="dk1"/>
              </a:buClr>
              <a:buSzPts val="900"/>
              <a:buNone/>
              <a:defRPr sz="675"/>
            </a:lvl7pPr>
            <a:lvl8pPr indent="-228600" lvl="7" marL="3657600" algn="l">
              <a:lnSpc>
                <a:spcPct val="100000"/>
              </a:lnSpc>
              <a:spcBef>
                <a:spcPts val="135"/>
              </a:spcBef>
              <a:spcAft>
                <a:spcPts val="0"/>
              </a:spcAft>
              <a:buClr>
                <a:schemeClr val="dk1"/>
              </a:buClr>
              <a:buSzPts val="900"/>
              <a:buNone/>
              <a:defRPr sz="675"/>
            </a:lvl8pPr>
            <a:lvl9pPr indent="-228600" lvl="8" marL="4114800" algn="l">
              <a:lnSpc>
                <a:spcPct val="100000"/>
              </a:lnSpc>
              <a:spcBef>
                <a:spcPts val="135"/>
              </a:spcBef>
              <a:spcAft>
                <a:spcPts val="0"/>
              </a:spcAft>
              <a:buClr>
                <a:schemeClr val="dk1"/>
              </a:buClr>
              <a:buSzPts val="900"/>
              <a:buNone/>
              <a:defRPr sz="675"/>
            </a:lvl9pPr>
          </a:lstStyle>
          <a:p/>
        </p:txBody>
      </p:sp>
      <p:sp>
        <p:nvSpPr>
          <p:cNvPr id="110" name="Google Shape;110;p85"/>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85"/>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85"/>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86"/>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86"/>
          <p:cNvSpPr txBox="1"/>
          <p:nvPr>
            <p:ph idx="1" type="body"/>
          </p:nvPr>
        </p:nvSpPr>
        <p:spPr>
          <a:xfrm rot="5400000">
            <a:off x="1731749" y="-188700"/>
            <a:ext cx="3394500" cy="61722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116" name="Google Shape;116;p86"/>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86"/>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86"/>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87"/>
          <p:cNvSpPr txBox="1"/>
          <p:nvPr>
            <p:ph type="title"/>
          </p:nvPr>
        </p:nvSpPr>
        <p:spPr>
          <a:xfrm rot="5400000">
            <a:off x="3549224" y="1628803"/>
            <a:ext cx="4388700" cy="154305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87"/>
          <p:cNvSpPr txBox="1"/>
          <p:nvPr>
            <p:ph idx="1" type="body"/>
          </p:nvPr>
        </p:nvSpPr>
        <p:spPr>
          <a:xfrm rot="5400000">
            <a:off x="405975" y="142904"/>
            <a:ext cx="4388700" cy="451485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270"/>
              </a:spcBef>
              <a:spcAft>
                <a:spcPts val="0"/>
              </a:spcAft>
              <a:buClr>
                <a:schemeClr val="dk1"/>
              </a:buClr>
              <a:buSzPts val="1800"/>
              <a:buChar char="•"/>
              <a:defRPr/>
            </a:lvl1pPr>
            <a:lvl2pPr indent="-342900" lvl="1" marL="914400" algn="l">
              <a:lnSpc>
                <a:spcPct val="100000"/>
              </a:lnSpc>
              <a:spcBef>
                <a:spcPts val="270"/>
              </a:spcBef>
              <a:spcAft>
                <a:spcPts val="0"/>
              </a:spcAft>
              <a:buClr>
                <a:schemeClr val="dk1"/>
              </a:buClr>
              <a:buSzPts val="1800"/>
              <a:buChar char="–"/>
              <a:defRPr/>
            </a:lvl2pPr>
            <a:lvl3pPr indent="-342900" lvl="2" marL="1371600" algn="l">
              <a:lnSpc>
                <a:spcPct val="100000"/>
              </a:lnSpc>
              <a:spcBef>
                <a:spcPts val="270"/>
              </a:spcBef>
              <a:spcAft>
                <a:spcPts val="0"/>
              </a:spcAft>
              <a:buClr>
                <a:schemeClr val="dk1"/>
              </a:buClr>
              <a:buSzPts val="1800"/>
              <a:buChar char="•"/>
              <a:defRPr/>
            </a:lvl3pPr>
            <a:lvl4pPr indent="-342900" lvl="3" marL="1828800" algn="l">
              <a:lnSpc>
                <a:spcPct val="100000"/>
              </a:lnSpc>
              <a:spcBef>
                <a:spcPts val="270"/>
              </a:spcBef>
              <a:spcAft>
                <a:spcPts val="0"/>
              </a:spcAft>
              <a:buClr>
                <a:schemeClr val="dk1"/>
              </a:buClr>
              <a:buSzPts val="1800"/>
              <a:buChar char="–"/>
              <a:defRPr/>
            </a:lvl4pPr>
            <a:lvl5pPr indent="-342900" lvl="4" marL="2286000" algn="l">
              <a:lnSpc>
                <a:spcPct val="100000"/>
              </a:lnSpc>
              <a:spcBef>
                <a:spcPts val="270"/>
              </a:spcBef>
              <a:spcAft>
                <a:spcPts val="0"/>
              </a:spcAft>
              <a:buClr>
                <a:schemeClr val="dk1"/>
              </a:buClr>
              <a:buSzPts val="1800"/>
              <a:buChar char="»"/>
              <a:defRPr/>
            </a:lvl5pPr>
            <a:lvl6pPr indent="-342900" lvl="5" marL="2743200" algn="l">
              <a:lnSpc>
                <a:spcPct val="100000"/>
              </a:lnSpc>
              <a:spcBef>
                <a:spcPts val="270"/>
              </a:spcBef>
              <a:spcAft>
                <a:spcPts val="0"/>
              </a:spcAft>
              <a:buClr>
                <a:schemeClr val="dk1"/>
              </a:buClr>
              <a:buSzPts val="1800"/>
              <a:buChar char="•"/>
              <a:defRPr/>
            </a:lvl6pPr>
            <a:lvl7pPr indent="-342900" lvl="6" marL="3200400" algn="l">
              <a:lnSpc>
                <a:spcPct val="100000"/>
              </a:lnSpc>
              <a:spcBef>
                <a:spcPts val="270"/>
              </a:spcBef>
              <a:spcAft>
                <a:spcPts val="0"/>
              </a:spcAft>
              <a:buClr>
                <a:schemeClr val="dk1"/>
              </a:buClr>
              <a:buSzPts val="1800"/>
              <a:buChar char="•"/>
              <a:defRPr/>
            </a:lvl7pPr>
            <a:lvl8pPr indent="-342900" lvl="7" marL="3657600" algn="l">
              <a:lnSpc>
                <a:spcPct val="100000"/>
              </a:lnSpc>
              <a:spcBef>
                <a:spcPts val="270"/>
              </a:spcBef>
              <a:spcAft>
                <a:spcPts val="0"/>
              </a:spcAft>
              <a:buClr>
                <a:schemeClr val="dk1"/>
              </a:buClr>
              <a:buSzPts val="1800"/>
              <a:buChar char="•"/>
              <a:defRPr/>
            </a:lvl8pPr>
            <a:lvl9pPr indent="-342900" lvl="8" marL="4114800" algn="l">
              <a:lnSpc>
                <a:spcPct val="100000"/>
              </a:lnSpc>
              <a:spcBef>
                <a:spcPts val="270"/>
              </a:spcBef>
              <a:spcAft>
                <a:spcPts val="0"/>
              </a:spcAft>
              <a:buClr>
                <a:schemeClr val="dk1"/>
              </a:buClr>
              <a:buSzPts val="1800"/>
              <a:buChar char="•"/>
              <a:defRPr/>
            </a:lvl9pPr>
          </a:lstStyle>
          <a:p/>
        </p:txBody>
      </p:sp>
      <p:sp>
        <p:nvSpPr>
          <p:cNvPr id="122" name="Google Shape;122;p87"/>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p87"/>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4" name="Google Shape;124;p87"/>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72"/>
          <p:cNvSpPr txBox="1"/>
          <p:nvPr>
            <p:ph type="title"/>
          </p:nvPr>
        </p:nvSpPr>
        <p:spPr>
          <a:xfrm>
            <a:off x="233775" y="2150850"/>
            <a:ext cx="639045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2700"/>
            </a:lvl1pPr>
            <a:lvl2pPr lvl="1" algn="ctr">
              <a:lnSpc>
                <a:spcPct val="100000"/>
              </a:lnSpc>
              <a:spcBef>
                <a:spcPts val="0"/>
              </a:spcBef>
              <a:spcAft>
                <a:spcPts val="0"/>
              </a:spcAft>
              <a:buSzPts val="3600"/>
              <a:buNone/>
              <a:defRPr sz="2700"/>
            </a:lvl2pPr>
            <a:lvl3pPr lvl="2" algn="ctr">
              <a:lnSpc>
                <a:spcPct val="100000"/>
              </a:lnSpc>
              <a:spcBef>
                <a:spcPts val="0"/>
              </a:spcBef>
              <a:spcAft>
                <a:spcPts val="0"/>
              </a:spcAft>
              <a:buSzPts val="3600"/>
              <a:buNone/>
              <a:defRPr sz="2700"/>
            </a:lvl3pPr>
            <a:lvl4pPr lvl="3" algn="ctr">
              <a:lnSpc>
                <a:spcPct val="100000"/>
              </a:lnSpc>
              <a:spcBef>
                <a:spcPts val="0"/>
              </a:spcBef>
              <a:spcAft>
                <a:spcPts val="0"/>
              </a:spcAft>
              <a:buSzPts val="3600"/>
              <a:buNone/>
              <a:defRPr sz="2700"/>
            </a:lvl4pPr>
            <a:lvl5pPr lvl="4" algn="ctr">
              <a:lnSpc>
                <a:spcPct val="100000"/>
              </a:lnSpc>
              <a:spcBef>
                <a:spcPts val="0"/>
              </a:spcBef>
              <a:spcAft>
                <a:spcPts val="0"/>
              </a:spcAft>
              <a:buSzPts val="3600"/>
              <a:buNone/>
              <a:defRPr sz="2700"/>
            </a:lvl5pPr>
            <a:lvl6pPr lvl="5" algn="ctr">
              <a:lnSpc>
                <a:spcPct val="100000"/>
              </a:lnSpc>
              <a:spcBef>
                <a:spcPts val="0"/>
              </a:spcBef>
              <a:spcAft>
                <a:spcPts val="0"/>
              </a:spcAft>
              <a:buSzPts val="3600"/>
              <a:buNone/>
              <a:defRPr sz="2700"/>
            </a:lvl6pPr>
            <a:lvl7pPr lvl="6" algn="ctr">
              <a:lnSpc>
                <a:spcPct val="100000"/>
              </a:lnSpc>
              <a:spcBef>
                <a:spcPts val="0"/>
              </a:spcBef>
              <a:spcAft>
                <a:spcPts val="0"/>
              </a:spcAft>
              <a:buSzPts val="3600"/>
              <a:buNone/>
              <a:defRPr sz="2700"/>
            </a:lvl7pPr>
            <a:lvl8pPr lvl="7" algn="ctr">
              <a:lnSpc>
                <a:spcPct val="100000"/>
              </a:lnSpc>
              <a:spcBef>
                <a:spcPts val="0"/>
              </a:spcBef>
              <a:spcAft>
                <a:spcPts val="0"/>
              </a:spcAft>
              <a:buSzPts val="3600"/>
              <a:buNone/>
              <a:defRPr sz="2700"/>
            </a:lvl8pPr>
            <a:lvl9pPr lvl="8" algn="ctr">
              <a:lnSpc>
                <a:spcPct val="100000"/>
              </a:lnSpc>
              <a:spcBef>
                <a:spcPts val="0"/>
              </a:spcBef>
              <a:spcAft>
                <a:spcPts val="0"/>
              </a:spcAft>
              <a:buSzPts val="3600"/>
              <a:buNone/>
              <a:defRPr sz="2700"/>
            </a:lvl9pPr>
          </a:lstStyle>
          <a:p/>
        </p:txBody>
      </p:sp>
      <p:sp>
        <p:nvSpPr>
          <p:cNvPr id="17" name="Google Shape;17;p72"/>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73"/>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0" name="Google Shape;20;p73"/>
          <p:cNvSpPr txBox="1"/>
          <p:nvPr>
            <p:ph idx="1" type="body"/>
          </p:nvPr>
        </p:nvSpPr>
        <p:spPr>
          <a:xfrm>
            <a:off x="233775" y="1152475"/>
            <a:ext cx="639045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21" name="Google Shape;21;p73"/>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74"/>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74"/>
          <p:cNvSpPr txBox="1"/>
          <p:nvPr>
            <p:ph idx="1" type="body"/>
          </p:nvPr>
        </p:nvSpPr>
        <p:spPr>
          <a:xfrm>
            <a:off x="233775" y="1152475"/>
            <a:ext cx="2999925"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050"/>
            </a:lvl1pPr>
            <a:lvl2pPr indent="-304800" lvl="1" marL="914400" algn="l">
              <a:lnSpc>
                <a:spcPct val="115000"/>
              </a:lnSpc>
              <a:spcBef>
                <a:spcPts val="0"/>
              </a:spcBef>
              <a:spcAft>
                <a:spcPts val="0"/>
              </a:spcAft>
              <a:buSzPts val="1200"/>
              <a:buChar char="○"/>
              <a:defRPr sz="900"/>
            </a:lvl2pPr>
            <a:lvl3pPr indent="-304800" lvl="2" marL="1371600" algn="l">
              <a:lnSpc>
                <a:spcPct val="115000"/>
              </a:lnSpc>
              <a:spcBef>
                <a:spcPts val="0"/>
              </a:spcBef>
              <a:spcAft>
                <a:spcPts val="0"/>
              </a:spcAft>
              <a:buSzPts val="1200"/>
              <a:buChar char="■"/>
              <a:defRPr sz="900"/>
            </a:lvl3pPr>
            <a:lvl4pPr indent="-304800" lvl="3" marL="1828800" algn="l">
              <a:lnSpc>
                <a:spcPct val="115000"/>
              </a:lnSpc>
              <a:spcBef>
                <a:spcPts val="0"/>
              </a:spcBef>
              <a:spcAft>
                <a:spcPts val="0"/>
              </a:spcAft>
              <a:buSzPts val="1200"/>
              <a:buChar char="●"/>
              <a:defRPr sz="900"/>
            </a:lvl4pPr>
            <a:lvl5pPr indent="-304800" lvl="4" marL="2286000" algn="l">
              <a:lnSpc>
                <a:spcPct val="115000"/>
              </a:lnSpc>
              <a:spcBef>
                <a:spcPts val="0"/>
              </a:spcBef>
              <a:spcAft>
                <a:spcPts val="0"/>
              </a:spcAft>
              <a:buSzPts val="1200"/>
              <a:buChar char="○"/>
              <a:defRPr sz="900"/>
            </a:lvl5pPr>
            <a:lvl6pPr indent="-304800" lvl="5" marL="2743200" algn="l">
              <a:lnSpc>
                <a:spcPct val="115000"/>
              </a:lnSpc>
              <a:spcBef>
                <a:spcPts val="0"/>
              </a:spcBef>
              <a:spcAft>
                <a:spcPts val="0"/>
              </a:spcAft>
              <a:buSzPts val="1200"/>
              <a:buChar char="■"/>
              <a:defRPr sz="900"/>
            </a:lvl6pPr>
            <a:lvl7pPr indent="-304800" lvl="6" marL="3200400" algn="l">
              <a:lnSpc>
                <a:spcPct val="115000"/>
              </a:lnSpc>
              <a:spcBef>
                <a:spcPts val="0"/>
              </a:spcBef>
              <a:spcAft>
                <a:spcPts val="0"/>
              </a:spcAft>
              <a:buSzPts val="1200"/>
              <a:buChar char="●"/>
              <a:defRPr sz="900"/>
            </a:lvl7pPr>
            <a:lvl8pPr indent="-304800" lvl="7" marL="3657600" algn="l">
              <a:lnSpc>
                <a:spcPct val="115000"/>
              </a:lnSpc>
              <a:spcBef>
                <a:spcPts val="0"/>
              </a:spcBef>
              <a:spcAft>
                <a:spcPts val="0"/>
              </a:spcAft>
              <a:buSzPts val="1200"/>
              <a:buChar char="○"/>
              <a:defRPr sz="900"/>
            </a:lvl8pPr>
            <a:lvl9pPr indent="-304800" lvl="8" marL="4114800" algn="l">
              <a:lnSpc>
                <a:spcPct val="115000"/>
              </a:lnSpc>
              <a:spcBef>
                <a:spcPts val="0"/>
              </a:spcBef>
              <a:spcAft>
                <a:spcPts val="0"/>
              </a:spcAft>
              <a:buSzPts val="1200"/>
              <a:buChar char="■"/>
              <a:defRPr sz="900"/>
            </a:lvl9pPr>
          </a:lstStyle>
          <a:p/>
        </p:txBody>
      </p:sp>
      <p:sp>
        <p:nvSpPr>
          <p:cNvPr id="25" name="Google Shape;25;p74"/>
          <p:cNvSpPr txBox="1"/>
          <p:nvPr>
            <p:ph idx="2" type="body"/>
          </p:nvPr>
        </p:nvSpPr>
        <p:spPr>
          <a:xfrm>
            <a:off x="3624300" y="1152475"/>
            <a:ext cx="2999925"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050"/>
            </a:lvl1pPr>
            <a:lvl2pPr indent="-304800" lvl="1" marL="914400" algn="l">
              <a:lnSpc>
                <a:spcPct val="115000"/>
              </a:lnSpc>
              <a:spcBef>
                <a:spcPts val="0"/>
              </a:spcBef>
              <a:spcAft>
                <a:spcPts val="0"/>
              </a:spcAft>
              <a:buSzPts val="1200"/>
              <a:buChar char="○"/>
              <a:defRPr sz="900"/>
            </a:lvl2pPr>
            <a:lvl3pPr indent="-304800" lvl="2" marL="1371600" algn="l">
              <a:lnSpc>
                <a:spcPct val="115000"/>
              </a:lnSpc>
              <a:spcBef>
                <a:spcPts val="0"/>
              </a:spcBef>
              <a:spcAft>
                <a:spcPts val="0"/>
              </a:spcAft>
              <a:buSzPts val="1200"/>
              <a:buChar char="■"/>
              <a:defRPr sz="900"/>
            </a:lvl3pPr>
            <a:lvl4pPr indent="-304800" lvl="3" marL="1828800" algn="l">
              <a:lnSpc>
                <a:spcPct val="115000"/>
              </a:lnSpc>
              <a:spcBef>
                <a:spcPts val="0"/>
              </a:spcBef>
              <a:spcAft>
                <a:spcPts val="0"/>
              </a:spcAft>
              <a:buSzPts val="1200"/>
              <a:buChar char="●"/>
              <a:defRPr sz="900"/>
            </a:lvl4pPr>
            <a:lvl5pPr indent="-304800" lvl="4" marL="2286000" algn="l">
              <a:lnSpc>
                <a:spcPct val="115000"/>
              </a:lnSpc>
              <a:spcBef>
                <a:spcPts val="0"/>
              </a:spcBef>
              <a:spcAft>
                <a:spcPts val="0"/>
              </a:spcAft>
              <a:buSzPts val="1200"/>
              <a:buChar char="○"/>
              <a:defRPr sz="900"/>
            </a:lvl5pPr>
            <a:lvl6pPr indent="-304800" lvl="5" marL="2743200" algn="l">
              <a:lnSpc>
                <a:spcPct val="115000"/>
              </a:lnSpc>
              <a:spcBef>
                <a:spcPts val="0"/>
              </a:spcBef>
              <a:spcAft>
                <a:spcPts val="0"/>
              </a:spcAft>
              <a:buSzPts val="1200"/>
              <a:buChar char="■"/>
              <a:defRPr sz="900"/>
            </a:lvl6pPr>
            <a:lvl7pPr indent="-304800" lvl="6" marL="3200400" algn="l">
              <a:lnSpc>
                <a:spcPct val="115000"/>
              </a:lnSpc>
              <a:spcBef>
                <a:spcPts val="0"/>
              </a:spcBef>
              <a:spcAft>
                <a:spcPts val="0"/>
              </a:spcAft>
              <a:buSzPts val="1200"/>
              <a:buChar char="●"/>
              <a:defRPr sz="900"/>
            </a:lvl7pPr>
            <a:lvl8pPr indent="-304800" lvl="7" marL="3657600" algn="l">
              <a:lnSpc>
                <a:spcPct val="115000"/>
              </a:lnSpc>
              <a:spcBef>
                <a:spcPts val="0"/>
              </a:spcBef>
              <a:spcAft>
                <a:spcPts val="0"/>
              </a:spcAft>
              <a:buSzPts val="1200"/>
              <a:buChar char="○"/>
              <a:defRPr sz="900"/>
            </a:lvl8pPr>
            <a:lvl9pPr indent="-304800" lvl="8" marL="4114800" algn="l">
              <a:lnSpc>
                <a:spcPct val="115000"/>
              </a:lnSpc>
              <a:spcBef>
                <a:spcPts val="0"/>
              </a:spcBef>
              <a:spcAft>
                <a:spcPts val="0"/>
              </a:spcAft>
              <a:buSzPts val="1200"/>
              <a:buChar char="■"/>
              <a:defRPr sz="900"/>
            </a:lvl9pPr>
          </a:lstStyle>
          <a:p/>
        </p:txBody>
      </p:sp>
      <p:sp>
        <p:nvSpPr>
          <p:cNvPr id="26" name="Google Shape;26;p74"/>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75"/>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75"/>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6"/>
          <p:cNvSpPr txBox="1"/>
          <p:nvPr>
            <p:ph type="title"/>
          </p:nvPr>
        </p:nvSpPr>
        <p:spPr>
          <a:xfrm>
            <a:off x="233775" y="555600"/>
            <a:ext cx="2106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1800"/>
            </a:lvl1pPr>
            <a:lvl2pPr lvl="1" algn="l">
              <a:lnSpc>
                <a:spcPct val="100000"/>
              </a:lnSpc>
              <a:spcBef>
                <a:spcPts val="0"/>
              </a:spcBef>
              <a:spcAft>
                <a:spcPts val="0"/>
              </a:spcAft>
              <a:buSzPts val="2400"/>
              <a:buNone/>
              <a:defRPr sz="1800"/>
            </a:lvl2pPr>
            <a:lvl3pPr lvl="2" algn="l">
              <a:lnSpc>
                <a:spcPct val="100000"/>
              </a:lnSpc>
              <a:spcBef>
                <a:spcPts val="0"/>
              </a:spcBef>
              <a:spcAft>
                <a:spcPts val="0"/>
              </a:spcAft>
              <a:buSzPts val="2400"/>
              <a:buNone/>
              <a:defRPr sz="1800"/>
            </a:lvl3pPr>
            <a:lvl4pPr lvl="3" algn="l">
              <a:lnSpc>
                <a:spcPct val="100000"/>
              </a:lnSpc>
              <a:spcBef>
                <a:spcPts val="0"/>
              </a:spcBef>
              <a:spcAft>
                <a:spcPts val="0"/>
              </a:spcAft>
              <a:buSzPts val="2400"/>
              <a:buNone/>
              <a:defRPr sz="1800"/>
            </a:lvl4pPr>
            <a:lvl5pPr lvl="4" algn="l">
              <a:lnSpc>
                <a:spcPct val="100000"/>
              </a:lnSpc>
              <a:spcBef>
                <a:spcPts val="0"/>
              </a:spcBef>
              <a:spcAft>
                <a:spcPts val="0"/>
              </a:spcAft>
              <a:buSzPts val="2400"/>
              <a:buNone/>
              <a:defRPr sz="1800"/>
            </a:lvl5pPr>
            <a:lvl6pPr lvl="5" algn="l">
              <a:lnSpc>
                <a:spcPct val="100000"/>
              </a:lnSpc>
              <a:spcBef>
                <a:spcPts val="0"/>
              </a:spcBef>
              <a:spcAft>
                <a:spcPts val="0"/>
              </a:spcAft>
              <a:buSzPts val="2400"/>
              <a:buNone/>
              <a:defRPr sz="1800"/>
            </a:lvl6pPr>
            <a:lvl7pPr lvl="6" algn="l">
              <a:lnSpc>
                <a:spcPct val="100000"/>
              </a:lnSpc>
              <a:spcBef>
                <a:spcPts val="0"/>
              </a:spcBef>
              <a:spcAft>
                <a:spcPts val="0"/>
              </a:spcAft>
              <a:buSzPts val="2400"/>
              <a:buNone/>
              <a:defRPr sz="1800"/>
            </a:lvl7pPr>
            <a:lvl8pPr lvl="7" algn="l">
              <a:lnSpc>
                <a:spcPct val="100000"/>
              </a:lnSpc>
              <a:spcBef>
                <a:spcPts val="0"/>
              </a:spcBef>
              <a:spcAft>
                <a:spcPts val="0"/>
              </a:spcAft>
              <a:buSzPts val="2400"/>
              <a:buNone/>
              <a:defRPr sz="1800"/>
            </a:lvl8pPr>
            <a:lvl9pPr lvl="8" algn="l">
              <a:lnSpc>
                <a:spcPct val="100000"/>
              </a:lnSpc>
              <a:spcBef>
                <a:spcPts val="0"/>
              </a:spcBef>
              <a:spcAft>
                <a:spcPts val="0"/>
              </a:spcAft>
              <a:buSzPts val="2400"/>
              <a:buNone/>
              <a:defRPr sz="1800"/>
            </a:lvl9pPr>
          </a:lstStyle>
          <a:p/>
        </p:txBody>
      </p:sp>
      <p:sp>
        <p:nvSpPr>
          <p:cNvPr id="32" name="Google Shape;32;p76"/>
          <p:cNvSpPr txBox="1"/>
          <p:nvPr>
            <p:ph idx="1" type="body"/>
          </p:nvPr>
        </p:nvSpPr>
        <p:spPr>
          <a:xfrm>
            <a:off x="233775" y="1389600"/>
            <a:ext cx="2106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900"/>
            </a:lvl1pPr>
            <a:lvl2pPr indent="-304800" lvl="1" marL="914400" algn="l">
              <a:lnSpc>
                <a:spcPct val="115000"/>
              </a:lnSpc>
              <a:spcBef>
                <a:spcPts val="0"/>
              </a:spcBef>
              <a:spcAft>
                <a:spcPts val="0"/>
              </a:spcAft>
              <a:buSzPts val="1200"/>
              <a:buChar char="○"/>
              <a:defRPr sz="900"/>
            </a:lvl2pPr>
            <a:lvl3pPr indent="-304800" lvl="2" marL="1371600" algn="l">
              <a:lnSpc>
                <a:spcPct val="115000"/>
              </a:lnSpc>
              <a:spcBef>
                <a:spcPts val="0"/>
              </a:spcBef>
              <a:spcAft>
                <a:spcPts val="0"/>
              </a:spcAft>
              <a:buSzPts val="1200"/>
              <a:buChar char="■"/>
              <a:defRPr sz="900"/>
            </a:lvl3pPr>
            <a:lvl4pPr indent="-304800" lvl="3" marL="1828800" algn="l">
              <a:lnSpc>
                <a:spcPct val="115000"/>
              </a:lnSpc>
              <a:spcBef>
                <a:spcPts val="0"/>
              </a:spcBef>
              <a:spcAft>
                <a:spcPts val="0"/>
              </a:spcAft>
              <a:buSzPts val="1200"/>
              <a:buChar char="●"/>
              <a:defRPr sz="900"/>
            </a:lvl4pPr>
            <a:lvl5pPr indent="-304800" lvl="4" marL="2286000" algn="l">
              <a:lnSpc>
                <a:spcPct val="115000"/>
              </a:lnSpc>
              <a:spcBef>
                <a:spcPts val="0"/>
              </a:spcBef>
              <a:spcAft>
                <a:spcPts val="0"/>
              </a:spcAft>
              <a:buSzPts val="1200"/>
              <a:buChar char="○"/>
              <a:defRPr sz="900"/>
            </a:lvl5pPr>
            <a:lvl6pPr indent="-304800" lvl="5" marL="2743200" algn="l">
              <a:lnSpc>
                <a:spcPct val="115000"/>
              </a:lnSpc>
              <a:spcBef>
                <a:spcPts val="0"/>
              </a:spcBef>
              <a:spcAft>
                <a:spcPts val="0"/>
              </a:spcAft>
              <a:buSzPts val="1200"/>
              <a:buChar char="■"/>
              <a:defRPr sz="900"/>
            </a:lvl6pPr>
            <a:lvl7pPr indent="-304800" lvl="6" marL="3200400" algn="l">
              <a:lnSpc>
                <a:spcPct val="115000"/>
              </a:lnSpc>
              <a:spcBef>
                <a:spcPts val="0"/>
              </a:spcBef>
              <a:spcAft>
                <a:spcPts val="0"/>
              </a:spcAft>
              <a:buSzPts val="1200"/>
              <a:buChar char="●"/>
              <a:defRPr sz="900"/>
            </a:lvl7pPr>
            <a:lvl8pPr indent="-304800" lvl="7" marL="3657600" algn="l">
              <a:lnSpc>
                <a:spcPct val="115000"/>
              </a:lnSpc>
              <a:spcBef>
                <a:spcPts val="0"/>
              </a:spcBef>
              <a:spcAft>
                <a:spcPts val="0"/>
              </a:spcAft>
              <a:buSzPts val="1200"/>
              <a:buChar char="○"/>
              <a:defRPr sz="900"/>
            </a:lvl8pPr>
            <a:lvl9pPr indent="-304800" lvl="8" marL="4114800" algn="l">
              <a:lnSpc>
                <a:spcPct val="115000"/>
              </a:lnSpc>
              <a:spcBef>
                <a:spcPts val="0"/>
              </a:spcBef>
              <a:spcAft>
                <a:spcPts val="0"/>
              </a:spcAft>
              <a:buSzPts val="1200"/>
              <a:buChar char="■"/>
              <a:defRPr sz="900"/>
            </a:lvl9pPr>
          </a:lstStyle>
          <a:p/>
        </p:txBody>
      </p:sp>
      <p:sp>
        <p:nvSpPr>
          <p:cNvPr id="33" name="Google Shape;33;p76"/>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77"/>
          <p:cNvSpPr txBox="1"/>
          <p:nvPr>
            <p:ph type="title"/>
          </p:nvPr>
        </p:nvSpPr>
        <p:spPr>
          <a:xfrm>
            <a:off x="367688" y="450150"/>
            <a:ext cx="477585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3600"/>
            </a:lvl1pPr>
            <a:lvl2pPr lvl="1" algn="l">
              <a:lnSpc>
                <a:spcPct val="100000"/>
              </a:lnSpc>
              <a:spcBef>
                <a:spcPts val="0"/>
              </a:spcBef>
              <a:spcAft>
                <a:spcPts val="0"/>
              </a:spcAft>
              <a:buSzPts val="4800"/>
              <a:buNone/>
              <a:defRPr sz="3600"/>
            </a:lvl2pPr>
            <a:lvl3pPr lvl="2" algn="l">
              <a:lnSpc>
                <a:spcPct val="100000"/>
              </a:lnSpc>
              <a:spcBef>
                <a:spcPts val="0"/>
              </a:spcBef>
              <a:spcAft>
                <a:spcPts val="0"/>
              </a:spcAft>
              <a:buSzPts val="4800"/>
              <a:buNone/>
              <a:defRPr sz="3600"/>
            </a:lvl3pPr>
            <a:lvl4pPr lvl="3" algn="l">
              <a:lnSpc>
                <a:spcPct val="100000"/>
              </a:lnSpc>
              <a:spcBef>
                <a:spcPts val="0"/>
              </a:spcBef>
              <a:spcAft>
                <a:spcPts val="0"/>
              </a:spcAft>
              <a:buSzPts val="4800"/>
              <a:buNone/>
              <a:defRPr sz="3600"/>
            </a:lvl4pPr>
            <a:lvl5pPr lvl="4" algn="l">
              <a:lnSpc>
                <a:spcPct val="100000"/>
              </a:lnSpc>
              <a:spcBef>
                <a:spcPts val="0"/>
              </a:spcBef>
              <a:spcAft>
                <a:spcPts val="0"/>
              </a:spcAft>
              <a:buSzPts val="4800"/>
              <a:buNone/>
              <a:defRPr sz="3600"/>
            </a:lvl5pPr>
            <a:lvl6pPr lvl="5" algn="l">
              <a:lnSpc>
                <a:spcPct val="100000"/>
              </a:lnSpc>
              <a:spcBef>
                <a:spcPts val="0"/>
              </a:spcBef>
              <a:spcAft>
                <a:spcPts val="0"/>
              </a:spcAft>
              <a:buSzPts val="4800"/>
              <a:buNone/>
              <a:defRPr sz="3600"/>
            </a:lvl6pPr>
            <a:lvl7pPr lvl="6" algn="l">
              <a:lnSpc>
                <a:spcPct val="100000"/>
              </a:lnSpc>
              <a:spcBef>
                <a:spcPts val="0"/>
              </a:spcBef>
              <a:spcAft>
                <a:spcPts val="0"/>
              </a:spcAft>
              <a:buSzPts val="4800"/>
              <a:buNone/>
              <a:defRPr sz="3600"/>
            </a:lvl7pPr>
            <a:lvl8pPr lvl="7" algn="l">
              <a:lnSpc>
                <a:spcPct val="100000"/>
              </a:lnSpc>
              <a:spcBef>
                <a:spcPts val="0"/>
              </a:spcBef>
              <a:spcAft>
                <a:spcPts val="0"/>
              </a:spcAft>
              <a:buSzPts val="4800"/>
              <a:buNone/>
              <a:defRPr sz="3600"/>
            </a:lvl8pPr>
            <a:lvl9pPr lvl="8" algn="l">
              <a:lnSpc>
                <a:spcPct val="100000"/>
              </a:lnSpc>
              <a:spcBef>
                <a:spcPts val="0"/>
              </a:spcBef>
              <a:spcAft>
                <a:spcPts val="0"/>
              </a:spcAft>
              <a:buSzPts val="4800"/>
              <a:buNone/>
              <a:defRPr sz="3600"/>
            </a:lvl9pPr>
          </a:lstStyle>
          <a:p/>
        </p:txBody>
      </p:sp>
      <p:sp>
        <p:nvSpPr>
          <p:cNvPr id="36" name="Google Shape;36;p77"/>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78"/>
          <p:cNvSpPr/>
          <p:nvPr/>
        </p:nvSpPr>
        <p:spPr>
          <a:xfrm>
            <a:off x="3429000" y="-125"/>
            <a:ext cx="3429000" cy="5143500"/>
          </a:xfrm>
          <a:prstGeom prst="rect">
            <a:avLst/>
          </a:prstGeom>
          <a:solidFill>
            <a:schemeClr val="lt2"/>
          </a:solid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000000"/>
              </a:solidFill>
              <a:latin typeface="Arial"/>
              <a:ea typeface="Arial"/>
              <a:cs typeface="Arial"/>
              <a:sym typeface="Arial"/>
            </a:endParaRPr>
          </a:p>
        </p:txBody>
      </p:sp>
      <p:sp>
        <p:nvSpPr>
          <p:cNvPr id="39" name="Google Shape;39;p78"/>
          <p:cNvSpPr txBox="1"/>
          <p:nvPr>
            <p:ph type="title"/>
          </p:nvPr>
        </p:nvSpPr>
        <p:spPr>
          <a:xfrm>
            <a:off x="199125" y="1233175"/>
            <a:ext cx="30339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3150"/>
            </a:lvl1pPr>
            <a:lvl2pPr lvl="1" algn="ctr">
              <a:lnSpc>
                <a:spcPct val="100000"/>
              </a:lnSpc>
              <a:spcBef>
                <a:spcPts val="0"/>
              </a:spcBef>
              <a:spcAft>
                <a:spcPts val="0"/>
              </a:spcAft>
              <a:buSzPts val="4200"/>
              <a:buNone/>
              <a:defRPr sz="3150"/>
            </a:lvl2pPr>
            <a:lvl3pPr lvl="2" algn="ctr">
              <a:lnSpc>
                <a:spcPct val="100000"/>
              </a:lnSpc>
              <a:spcBef>
                <a:spcPts val="0"/>
              </a:spcBef>
              <a:spcAft>
                <a:spcPts val="0"/>
              </a:spcAft>
              <a:buSzPts val="4200"/>
              <a:buNone/>
              <a:defRPr sz="3150"/>
            </a:lvl3pPr>
            <a:lvl4pPr lvl="3" algn="ctr">
              <a:lnSpc>
                <a:spcPct val="100000"/>
              </a:lnSpc>
              <a:spcBef>
                <a:spcPts val="0"/>
              </a:spcBef>
              <a:spcAft>
                <a:spcPts val="0"/>
              </a:spcAft>
              <a:buSzPts val="4200"/>
              <a:buNone/>
              <a:defRPr sz="3150"/>
            </a:lvl4pPr>
            <a:lvl5pPr lvl="4" algn="ctr">
              <a:lnSpc>
                <a:spcPct val="100000"/>
              </a:lnSpc>
              <a:spcBef>
                <a:spcPts val="0"/>
              </a:spcBef>
              <a:spcAft>
                <a:spcPts val="0"/>
              </a:spcAft>
              <a:buSzPts val="4200"/>
              <a:buNone/>
              <a:defRPr sz="3150"/>
            </a:lvl5pPr>
            <a:lvl6pPr lvl="5" algn="ctr">
              <a:lnSpc>
                <a:spcPct val="100000"/>
              </a:lnSpc>
              <a:spcBef>
                <a:spcPts val="0"/>
              </a:spcBef>
              <a:spcAft>
                <a:spcPts val="0"/>
              </a:spcAft>
              <a:buSzPts val="4200"/>
              <a:buNone/>
              <a:defRPr sz="3150"/>
            </a:lvl6pPr>
            <a:lvl7pPr lvl="6" algn="ctr">
              <a:lnSpc>
                <a:spcPct val="100000"/>
              </a:lnSpc>
              <a:spcBef>
                <a:spcPts val="0"/>
              </a:spcBef>
              <a:spcAft>
                <a:spcPts val="0"/>
              </a:spcAft>
              <a:buSzPts val="4200"/>
              <a:buNone/>
              <a:defRPr sz="3150"/>
            </a:lvl7pPr>
            <a:lvl8pPr lvl="7" algn="ctr">
              <a:lnSpc>
                <a:spcPct val="100000"/>
              </a:lnSpc>
              <a:spcBef>
                <a:spcPts val="0"/>
              </a:spcBef>
              <a:spcAft>
                <a:spcPts val="0"/>
              </a:spcAft>
              <a:buSzPts val="4200"/>
              <a:buNone/>
              <a:defRPr sz="3150"/>
            </a:lvl8pPr>
            <a:lvl9pPr lvl="8" algn="ctr">
              <a:lnSpc>
                <a:spcPct val="100000"/>
              </a:lnSpc>
              <a:spcBef>
                <a:spcPts val="0"/>
              </a:spcBef>
              <a:spcAft>
                <a:spcPts val="0"/>
              </a:spcAft>
              <a:buSzPts val="4200"/>
              <a:buNone/>
              <a:defRPr sz="3150"/>
            </a:lvl9pPr>
          </a:lstStyle>
          <a:p/>
        </p:txBody>
      </p:sp>
      <p:sp>
        <p:nvSpPr>
          <p:cNvPr id="40" name="Google Shape;40;p78"/>
          <p:cNvSpPr txBox="1"/>
          <p:nvPr>
            <p:ph idx="1" type="subTitle"/>
          </p:nvPr>
        </p:nvSpPr>
        <p:spPr>
          <a:xfrm>
            <a:off x="199125" y="2803075"/>
            <a:ext cx="30339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1575"/>
            </a:lvl1pPr>
            <a:lvl2pPr lvl="1" algn="ctr">
              <a:lnSpc>
                <a:spcPct val="100000"/>
              </a:lnSpc>
              <a:spcBef>
                <a:spcPts val="0"/>
              </a:spcBef>
              <a:spcAft>
                <a:spcPts val="0"/>
              </a:spcAft>
              <a:buSzPts val="2100"/>
              <a:buNone/>
              <a:defRPr sz="1575"/>
            </a:lvl2pPr>
            <a:lvl3pPr lvl="2" algn="ctr">
              <a:lnSpc>
                <a:spcPct val="100000"/>
              </a:lnSpc>
              <a:spcBef>
                <a:spcPts val="0"/>
              </a:spcBef>
              <a:spcAft>
                <a:spcPts val="0"/>
              </a:spcAft>
              <a:buSzPts val="2100"/>
              <a:buNone/>
              <a:defRPr sz="1575"/>
            </a:lvl3pPr>
            <a:lvl4pPr lvl="3" algn="ctr">
              <a:lnSpc>
                <a:spcPct val="100000"/>
              </a:lnSpc>
              <a:spcBef>
                <a:spcPts val="0"/>
              </a:spcBef>
              <a:spcAft>
                <a:spcPts val="0"/>
              </a:spcAft>
              <a:buSzPts val="2100"/>
              <a:buNone/>
              <a:defRPr sz="1575"/>
            </a:lvl4pPr>
            <a:lvl5pPr lvl="4" algn="ctr">
              <a:lnSpc>
                <a:spcPct val="100000"/>
              </a:lnSpc>
              <a:spcBef>
                <a:spcPts val="0"/>
              </a:spcBef>
              <a:spcAft>
                <a:spcPts val="0"/>
              </a:spcAft>
              <a:buSzPts val="2100"/>
              <a:buNone/>
              <a:defRPr sz="1575"/>
            </a:lvl5pPr>
            <a:lvl6pPr lvl="5" algn="ctr">
              <a:lnSpc>
                <a:spcPct val="100000"/>
              </a:lnSpc>
              <a:spcBef>
                <a:spcPts val="0"/>
              </a:spcBef>
              <a:spcAft>
                <a:spcPts val="0"/>
              </a:spcAft>
              <a:buSzPts val="2100"/>
              <a:buNone/>
              <a:defRPr sz="1575"/>
            </a:lvl6pPr>
            <a:lvl7pPr lvl="6" algn="ctr">
              <a:lnSpc>
                <a:spcPct val="100000"/>
              </a:lnSpc>
              <a:spcBef>
                <a:spcPts val="0"/>
              </a:spcBef>
              <a:spcAft>
                <a:spcPts val="0"/>
              </a:spcAft>
              <a:buSzPts val="2100"/>
              <a:buNone/>
              <a:defRPr sz="1575"/>
            </a:lvl7pPr>
            <a:lvl8pPr lvl="7" algn="ctr">
              <a:lnSpc>
                <a:spcPct val="100000"/>
              </a:lnSpc>
              <a:spcBef>
                <a:spcPts val="0"/>
              </a:spcBef>
              <a:spcAft>
                <a:spcPts val="0"/>
              </a:spcAft>
              <a:buSzPts val="2100"/>
              <a:buNone/>
              <a:defRPr sz="1575"/>
            </a:lvl8pPr>
            <a:lvl9pPr lvl="8" algn="ctr">
              <a:lnSpc>
                <a:spcPct val="100000"/>
              </a:lnSpc>
              <a:spcBef>
                <a:spcPts val="0"/>
              </a:spcBef>
              <a:spcAft>
                <a:spcPts val="0"/>
              </a:spcAft>
              <a:buSzPts val="2100"/>
              <a:buNone/>
              <a:defRPr sz="1575"/>
            </a:lvl9pPr>
          </a:lstStyle>
          <a:p/>
        </p:txBody>
      </p:sp>
      <p:sp>
        <p:nvSpPr>
          <p:cNvPr id="41" name="Google Shape;41;p78"/>
          <p:cNvSpPr txBox="1"/>
          <p:nvPr>
            <p:ph idx="2" type="body"/>
          </p:nvPr>
        </p:nvSpPr>
        <p:spPr>
          <a:xfrm>
            <a:off x="3704625" y="724075"/>
            <a:ext cx="287775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78"/>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750"/>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4"/>
          <p:cNvSpPr txBox="1"/>
          <p:nvPr>
            <p:ph type="title"/>
          </p:nvPr>
        </p:nvSpPr>
        <p:spPr>
          <a:xfrm>
            <a:off x="233775" y="445025"/>
            <a:ext cx="639045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64"/>
          <p:cNvSpPr txBox="1"/>
          <p:nvPr>
            <p:ph idx="1" type="body"/>
          </p:nvPr>
        </p:nvSpPr>
        <p:spPr>
          <a:xfrm>
            <a:off x="233775" y="1152475"/>
            <a:ext cx="639045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050" u="none" cap="none" strike="noStrike">
                <a:solidFill>
                  <a:schemeClr val="dk2"/>
                </a:solidFill>
                <a:latin typeface="Arial"/>
                <a:ea typeface="Arial"/>
                <a:cs typeface="Arial"/>
                <a:sym typeface="Arial"/>
              </a:defRPr>
            </a:lvl9pPr>
          </a:lstStyle>
          <a:p/>
        </p:txBody>
      </p:sp>
      <p:sp>
        <p:nvSpPr>
          <p:cNvPr id="8" name="Google Shape;8;p64"/>
          <p:cNvSpPr txBox="1"/>
          <p:nvPr>
            <p:ph idx="12" type="sldNum"/>
          </p:nvPr>
        </p:nvSpPr>
        <p:spPr>
          <a:xfrm>
            <a:off x="6354344" y="4663217"/>
            <a:ext cx="411525"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750"/>
              <a:buFont typeface="Arial"/>
              <a:buNone/>
              <a:defRPr b="0" i="0" sz="75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67"/>
          <p:cNvSpPr txBox="1"/>
          <p:nvPr>
            <p:ph type="title"/>
          </p:nvPr>
        </p:nvSpPr>
        <p:spPr>
          <a:xfrm>
            <a:off x="342900" y="205978"/>
            <a:ext cx="6172200" cy="8574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2" name="Google Shape;52;p67"/>
          <p:cNvSpPr txBox="1"/>
          <p:nvPr>
            <p:ph idx="1" type="body"/>
          </p:nvPr>
        </p:nvSpPr>
        <p:spPr>
          <a:xfrm>
            <a:off x="342900" y="1200150"/>
            <a:ext cx="6172200" cy="3394500"/>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Google Shape;53;p67"/>
          <p:cNvSpPr txBox="1"/>
          <p:nvPr>
            <p:ph idx="10" type="dt"/>
          </p:nvPr>
        </p:nvSpPr>
        <p:spPr>
          <a:xfrm>
            <a:off x="342900" y="4767263"/>
            <a:ext cx="16002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4" name="Google Shape;54;p67"/>
          <p:cNvSpPr txBox="1"/>
          <p:nvPr>
            <p:ph idx="11" type="ftr"/>
          </p:nvPr>
        </p:nvSpPr>
        <p:spPr>
          <a:xfrm>
            <a:off x="2343150" y="4767263"/>
            <a:ext cx="2171700" cy="2739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350" u="none" cap="none" strike="noStrike">
                <a:solidFill>
                  <a:schemeClr val="dk1"/>
                </a:solidFill>
                <a:latin typeface="Calibri"/>
                <a:ea typeface="Calibri"/>
                <a:cs typeface="Calibri"/>
                <a:sym typeface="Calibri"/>
              </a:defRPr>
            </a:lvl9pPr>
          </a:lstStyle>
          <a:p/>
        </p:txBody>
      </p:sp>
      <p:sp>
        <p:nvSpPr>
          <p:cNvPr id="55" name="Google Shape;55;p67"/>
          <p:cNvSpPr txBox="1"/>
          <p:nvPr>
            <p:ph idx="12" type="sldNum"/>
          </p:nvPr>
        </p:nvSpPr>
        <p:spPr>
          <a:xfrm>
            <a:off x="4914900" y="4767263"/>
            <a:ext cx="16002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png"/><Relationship Id="rId4" Type="http://schemas.openxmlformats.org/officeDocument/2006/relationships/image" Target="../media/image1.png"/><Relationship Id="rId11" Type="http://schemas.openxmlformats.org/officeDocument/2006/relationships/image" Target="../media/image2.png"/><Relationship Id="rId10" Type="http://schemas.openxmlformats.org/officeDocument/2006/relationships/image" Target="../media/image23.png"/><Relationship Id="rId9" Type="http://schemas.openxmlformats.org/officeDocument/2006/relationships/image" Target="../media/image7.png"/><Relationship Id="rId5" Type="http://schemas.openxmlformats.org/officeDocument/2006/relationships/image" Target="../media/image15.png"/><Relationship Id="rId6" Type="http://schemas.openxmlformats.org/officeDocument/2006/relationships/image" Target="../media/image24.png"/><Relationship Id="rId7" Type="http://schemas.openxmlformats.org/officeDocument/2006/relationships/image" Target="../media/image8.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7.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7.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7.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22.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27.jp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22.png"/><Relationship Id="rId4" Type="http://schemas.openxmlformats.org/officeDocument/2006/relationships/image" Target="../media/image25.png"/><Relationship Id="rId5" Type="http://schemas.openxmlformats.org/officeDocument/2006/relationships/image" Target="../media/image3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22.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17.png"/><Relationship Id="rId4" Type="http://schemas.openxmlformats.org/officeDocument/2006/relationships/image" Target="../media/image25.png"/><Relationship Id="rId5"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17.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7.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3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3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22.png"/><Relationship Id="rId4" Type="http://schemas.openxmlformats.org/officeDocument/2006/relationships/image" Target="../media/image36.png"/><Relationship Id="rId5" Type="http://schemas.openxmlformats.org/officeDocument/2006/relationships/image" Target="../media/image3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 Id="rId3" Type="http://schemas.openxmlformats.org/officeDocument/2006/relationships/image" Target="../media/image22.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2.png"/><Relationship Id="rId4" Type="http://schemas.openxmlformats.org/officeDocument/2006/relationships/image" Target="../media/image42.png"/><Relationship Id="rId5" Type="http://schemas.openxmlformats.org/officeDocument/2006/relationships/image" Target="../media/image48.png"/><Relationship Id="rId6" Type="http://schemas.openxmlformats.org/officeDocument/2006/relationships/image" Target="../media/image5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3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 Id="rId3" Type="http://schemas.openxmlformats.org/officeDocument/2006/relationships/image" Target="../media/image22.png"/><Relationship Id="rId4" Type="http://schemas.openxmlformats.org/officeDocument/2006/relationships/image" Target="../media/image42.png"/><Relationship Id="rId5" Type="http://schemas.openxmlformats.org/officeDocument/2006/relationships/image" Target="../media/image35.png"/><Relationship Id="rId6" Type="http://schemas.openxmlformats.org/officeDocument/2006/relationships/image" Target="../media/image41.png"/><Relationship Id="rId7" Type="http://schemas.openxmlformats.org/officeDocument/2006/relationships/image" Target="../media/image4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7.png"/><Relationship Id="rId4" Type="http://schemas.openxmlformats.org/officeDocument/2006/relationships/image" Target="../media/image37.png"/><Relationship Id="rId5" Type="http://schemas.openxmlformats.org/officeDocument/2006/relationships/image" Target="../media/image48.png"/><Relationship Id="rId6"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17.png"/><Relationship Id="rId4" Type="http://schemas.openxmlformats.org/officeDocument/2006/relationships/image" Target="../media/image37.png"/><Relationship Id="rId5" Type="http://schemas.openxmlformats.org/officeDocument/2006/relationships/image" Target="../media/image48.png"/><Relationship Id="rId6" Type="http://schemas.openxmlformats.org/officeDocument/2006/relationships/image" Target="../media/image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8.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5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47.png"/><Relationship Id="rId4" Type="http://schemas.openxmlformats.org/officeDocument/2006/relationships/image" Target="../media/image44.png"/><Relationship Id="rId5" Type="http://schemas.openxmlformats.org/officeDocument/2006/relationships/image" Target="../media/image43.png"/><Relationship Id="rId6"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 Id="rId3" Type="http://schemas.openxmlformats.org/officeDocument/2006/relationships/image" Target="../media/image4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 Id="rId3" Type="http://schemas.openxmlformats.org/officeDocument/2006/relationships/comments" Target="../comments/commen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image" Target="../media/image4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6.xml"/><Relationship Id="rId3" Type="http://schemas.openxmlformats.org/officeDocument/2006/relationships/image" Target="../media/image4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9.xml"/><Relationship Id="rId3" Type="http://schemas.openxmlformats.org/officeDocument/2006/relationships/image" Target="../media/image4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 Id="rId3" Type="http://schemas.openxmlformats.org/officeDocument/2006/relationships/image" Target="../media/image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10.png"/><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 Id="rId3" Type="http://schemas.openxmlformats.org/officeDocument/2006/relationships/hyperlink" Target="https://cimss.ssec.wisc.edu/wxfest/RH/rh.html" TargetMode="External"/><Relationship Id="rId4" Type="http://schemas.openxmlformats.org/officeDocument/2006/relationships/image" Target="../media/image46.png"/><Relationship Id="rId5" Type="http://schemas.openxmlformats.org/officeDocument/2006/relationships/image" Target="../media/image50.png"/><Relationship Id="rId6" Type="http://schemas.openxmlformats.org/officeDocument/2006/relationships/image" Target="../media/image56.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 Id="rId3" Type="http://schemas.openxmlformats.org/officeDocument/2006/relationships/image" Target="../media/image49.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 Id="rId3" Type="http://schemas.openxmlformats.org/officeDocument/2006/relationships/image" Target="../media/image54.jpg"/><Relationship Id="rId4" Type="http://schemas.openxmlformats.org/officeDocument/2006/relationships/image" Target="../media/image53.png"/><Relationship Id="rId5" Type="http://schemas.openxmlformats.org/officeDocument/2006/relationships/image" Target="../media/image5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grpSp>
        <p:nvGrpSpPr>
          <p:cNvPr id="130" name="Google Shape;130;p1"/>
          <p:cNvGrpSpPr/>
          <p:nvPr/>
        </p:nvGrpSpPr>
        <p:grpSpPr>
          <a:xfrm>
            <a:off x="994195" y="222881"/>
            <a:ext cx="4842518" cy="4803296"/>
            <a:chOff x="814636" y="0"/>
            <a:chExt cx="5828917" cy="6404394"/>
          </a:xfrm>
        </p:grpSpPr>
        <p:sp>
          <p:nvSpPr>
            <p:cNvPr id="131" name="Google Shape;131;p1"/>
            <p:cNvSpPr/>
            <p:nvPr/>
          </p:nvSpPr>
          <p:spPr>
            <a:xfrm rot="10800000">
              <a:off x="1480984" y="68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2" name="Google Shape;132;p1"/>
            <p:cNvSpPr txBox="1"/>
            <p:nvPr/>
          </p:nvSpPr>
          <p:spPr>
            <a:xfrm>
              <a:off x="1661623" y="685"/>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None/>
              </a:pPr>
              <a:r>
                <a:rPr b="0" i="0" lang="en-US" sz="2100" u="none" cap="none" strike="noStrike">
                  <a:solidFill>
                    <a:srgbClr val="FFFFFF"/>
                  </a:solidFill>
                  <a:latin typeface="Calibri"/>
                  <a:ea typeface="Calibri"/>
                  <a:cs typeface="Calibri"/>
                  <a:sym typeface="Calibri"/>
                </a:rPr>
                <a:t>“Big Idea” Question</a:t>
              </a:r>
              <a:endParaRPr b="0" i="0" sz="1050" u="none" cap="none" strike="noStrike">
                <a:solidFill>
                  <a:srgbClr val="000000"/>
                </a:solidFill>
                <a:latin typeface="Arial"/>
                <a:ea typeface="Arial"/>
                <a:cs typeface="Arial"/>
                <a:sym typeface="Arial"/>
              </a:endParaRPr>
            </a:p>
          </p:txBody>
        </p:sp>
        <p:sp>
          <p:nvSpPr>
            <p:cNvPr id="133" name="Google Shape;133;p1"/>
            <p:cNvSpPr/>
            <p:nvPr/>
          </p:nvSpPr>
          <p:spPr>
            <a:xfrm>
              <a:off x="848401" y="0"/>
              <a:ext cx="722555" cy="72255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4" name="Google Shape;134;p1"/>
            <p:cNvSpPr/>
            <p:nvPr/>
          </p:nvSpPr>
          <p:spPr>
            <a:xfrm rot="10800000">
              <a:off x="1480984" y="938929"/>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5" name="Google Shape;135;p1"/>
            <p:cNvSpPr txBox="1"/>
            <p:nvPr/>
          </p:nvSpPr>
          <p:spPr>
            <a:xfrm>
              <a:off x="1661623" y="938929"/>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None/>
              </a:pPr>
              <a:r>
                <a:rPr b="0" i="0" lang="en-US" sz="2100" u="none" cap="none" strike="noStrike">
                  <a:solidFill>
                    <a:srgbClr val="FFFFFF"/>
                  </a:solidFill>
                  <a:latin typeface="Calibri"/>
                  <a:ea typeface="Calibri"/>
                  <a:cs typeface="Calibri"/>
                  <a:sym typeface="Calibri"/>
                </a:rPr>
                <a:t>Review Concepts</a:t>
              </a:r>
              <a:endParaRPr b="0" i="0" sz="1050" u="none" cap="none" strike="noStrike">
                <a:solidFill>
                  <a:srgbClr val="000000"/>
                </a:solidFill>
                <a:latin typeface="Arial"/>
                <a:ea typeface="Arial"/>
                <a:cs typeface="Arial"/>
                <a:sym typeface="Arial"/>
              </a:endParaRPr>
            </a:p>
          </p:txBody>
        </p:sp>
        <p:sp>
          <p:nvSpPr>
            <p:cNvPr id="136" name="Google Shape;136;p1"/>
            <p:cNvSpPr/>
            <p:nvPr/>
          </p:nvSpPr>
          <p:spPr>
            <a:xfrm>
              <a:off x="824716" y="938929"/>
              <a:ext cx="722555" cy="722555"/>
            </a:xfrm>
            <a:prstGeom prst="ellipse">
              <a:avLst/>
            </a:prstGeom>
            <a:blipFill rotWithShape="1">
              <a:blip r:embed="rId4">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7" name="Google Shape;137;p1"/>
            <p:cNvSpPr/>
            <p:nvPr/>
          </p:nvSpPr>
          <p:spPr>
            <a:xfrm rot="10800000">
              <a:off x="1480984" y="1877172"/>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38" name="Google Shape;138;p1"/>
            <p:cNvSpPr txBox="1"/>
            <p:nvPr/>
          </p:nvSpPr>
          <p:spPr>
            <a:xfrm>
              <a:off x="1661623" y="1877172"/>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None/>
              </a:pPr>
              <a:r>
                <a:rPr b="0" i="0" lang="en-US" sz="2100" u="none" cap="none" strike="noStrike">
                  <a:solidFill>
                    <a:srgbClr val="FFFFFF"/>
                  </a:solidFill>
                  <a:latin typeface="Calibri"/>
                  <a:ea typeface="Calibri"/>
                  <a:cs typeface="Calibri"/>
                  <a:sym typeface="Calibri"/>
                </a:rPr>
                <a:t>Check-In Questions</a:t>
              </a:r>
              <a:endParaRPr b="0" i="0" sz="1050" u="none" cap="none" strike="noStrike">
                <a:solidFill>
                  <a:srgbClr val="000000"/>
                </a:solidFill>
                <a:latin typeface="Arial"/>
                <a:ea typeface="Arial"/>
                <a:cs typeface="Arial"/>
                <a:sym typeface="Arial"/>
              </a:endParaRPr>
            </a:p>
          </p:txBody>
        </p:sp>
        <p:sp>
          <p:nvSpPr>
            <p:cNvPr id="139" name="Google Shape;139;p1"/>
            <p:cNvSpPr/>
            <p:nvPr/>
          </p:nvSpPr>
          <p:spPr>
            <a:xfrm>
              <a:off x="814643" y="1875958"/>
              <a:ext cx="722555" cy="722555"/>
            </a:xfrm>
            <a:prstGeom prst="ellipse">
              <a:avLst/>
            </a:prstGeom>
            <a:blipFill rotWithShape="1">
              <a:blip r:embed="rId5">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0" name="Google Shape;140;p1"/>
            <p:cNvSpPr/>
            <p:nvPr/>
          </p:nvSpPr>
          <p:spPr>
            <a:xfrm rot="10800000">
              <a:off x="1480984" y="2815415"/>
              <a:ext cx="5162565" cy="722555"/>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1" name="Google Shape;141;p1"/>
            <p:cNvSpPr txBox="1"/>
            <p:nvPr/>
          </p:nvSpPr>
          <p:spPr>
            <a:xfrm>
              <a:off x="1661623" y="2815415"/>
              <a:ext cx="4981926" cy="722555"/>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None/>
              </a:pPr>
              <a:r>
                <a:rPr b="0" i="0" lang="en-US" sz="2100" u="none" cap="none" strike="noStrike">
                  <a:solidFill>
                    <a:srgbClr val="FFFFFF"/>
                  </a:solidFill>
                  <a:latin typeface="Calibri"/>
                  <a:ea typeface="Calibri"/>
                  <a:cs typeface="Calibri"/>
                  <a:sym typeface="Calibri"/>
                </a:rPr>
                <a:t>Teacher Engagement</a:t>
              </a:r>
              <a:endParaRPr b="0" i="0" sz="1050" u="none" cap="none" strike="noStrike">
                <a:solidFill>
                  <a:srgbClr val="000000"/>
                </a:solidFill>
                <a:latin typeface="Arial"/>
                <a:ea typeface="Arial"/>
                <a:cs typeface="Arial"/>
                <a:sym typeface="Arial"/>
              </a:endParaRPr>
            </a:p>
          </p:txBody>
        </p:sp>
        <p:sp>
          <p:nvSpPr>
            <p:cNvPr id="142" name="Google Shape;142;p1"/>
            <p:cNvSpPr/>
            <p:nvPr/>
          </p:nvSpPr>
          <p:spPr>
            <a:xfrm>
              <a:off x="814636" y="2815415"/>
              <a:ext cx="722555" cy="722555"/>
            </a:xfrm>
            <a:prstGeom prst="ellipse">
              <a:avLst/>
            </a:prstGeom>
            <a:blipFill rotWithShape="1">
              <a:blip r:embed="rId6">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3" name="Google Shape;143;p1"/>
            <p:cNvSpPr/>
            <p:nvPr/>
          </p:nvSpPr>
          <p:spPr>
            <a:xfrm rot="10800000">
              <a:off x="1480853" y="3753570"/>
              <a:ext cx="5162700" cy="17580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4" name="Google Shape;144;p1"/>
            <p:cNvSpPr txBox="1"/>
            <p:nvPr/>
          </p:nvSpPr>
          <p:spPr>
            <a:xfrm>
              <a:off x="1873753" y="3753671"/>
              <a:ext cx="4769700" cy="1619100"/>
            </a:xfrm>
            <a:prstGeom prst="rect">
              <a:avLst/>
            </a:prstGeom>
            <a:noFill/>
            <a:ln>
              <a:noFill/>
            </a:ln>
          </p:spPr>
          <p:txBody>
            <a:bodyPr anchorCtr="0" anchor="t" bIns="80000" lIns="238950" spcFirstLastPara="1" rIns="149325" wrap="square" tIns="80000">
              <a:noAutofit/>
            </a:bodyPr>
            <a:lstStyle/>
            <a:p>
              <a:pPr indent="0" lvl="0" marL="0" marR="0" rtl="0" algn="ctr">
                <a:lnSpc>
                  <a:spcPct val="90000"/>
                </a:lnSpc>
                <a:spcBef>
                  <a:spcPts val="0"/>
                </a:spcBef>
                <a:spcAft>
                  <a:spcPts val="0"/>
                </a:spcAft>
                <a:buNone/>
              </a:pPr>
              <a:r>
                <a:rPr b="0" i="0" lang="en-US" sz="2100" u="none" cap="none" strike="noStrike">
                  <a:solidFill>
                    <a:srgbClr val="FFFFFF"/>
                  </a:solidFill>
                  <a:latin typeface="Calibri"/>
                  <a:ea typeface="Calibri"/>
                  <a:cs typeface="Calibri"/>
                  <a:sym typeface="Calibri"/>
                </a:rPr>
                <a:t>Vocabulary</a:t>
              </a:r>
              <a:endParaRPr b="0" i="0" sz="1050" u="none" cap="none" strike="noStrike">
                <a:solidFill>
                  <a:srgbClr val="000000"/>
                </a:solidFill>
                <a:latin typeface="Arial"/>
                <a:ea typeface="Arial"/>
                <a:cs typeface="Arial"/>
                <a:sym typeface="Arial"/>
              </a:endParaRPr>
            </a:p>
            <a:p>
              <a:pPr indent="-128588" lvl="1" marL="128588" marR="0" rtl="0" algn="l">
                <a:lnSpc>
                  <a:spcPct val="90000"/>
                </a:lnSpc>
                <a:spcBef>
                  <a:spcPts val="735"/>
                </a:spcBef>
                <a:spcAft>
                  <a:spcPts val="0"/>
                </a:spcAft>
                <a:buClr>
                  <a:srgbClr val="FFFFFF"/>
                </a:buClr>
                <a:buSzPts val="1800"/>
                <a:buFont typeface="Calibri"/>
                <a:buChar char="•"/>
              </a:pPr>
              <a:r>
                <a:rPr b="0" i="0" lang="en-US" sz="1350" u="none" cap="none" strike="noStrike">
                  <a:solidFill>
                    <a:srgbClr val="FFFFFF"/>
                  </a:solidFill>
                  <a:latin typeface="Calibri"/>
                  <a:ea typeface="Calibri"/>
                  <a:cs typeface="Calibri"/>
                  <a:sym typeface="Calibri"/>
                </a:rPr>
                <a:t>Student-Friendly Definition</a:t>
              </a:r>
              <a:endParaRPr b="0" i="0" sz="1050" u="none" cap="none" strike="noStrike">
                <a:solidFill>
                  <a:srgbClr val="000000"/>
                </a:solidFill>
                <a:latin typeface="Arial"/>
                <a:ea typeface="Arial"/>
                <a:cs typeface="Arial"/>
                <a:sym typeface="Arial"/>
              </a:endParaRPr>
            </a:p>
            <a:p>
              <a:pPr indent="-128588" lvl="1" marL="128588" marR="0" rtl="0" algn="l">
                <a:lnSpc>
                  <a:spcPct val="90000"/>
                </a:lnSpc>
                <a:spcBef>
                  <a:spcPts val="203"/>
                </a:spcBef>
                <a:spcAft>
                  <a:spcPts val="0"/>
                </a:spcAft>
                <a:buClr>
                  <a:srgbClr val="FFFFFF"/>
                </a:buClr>
                <a:buSzPts val="1800"/>
                <a:buFont typeface="Calibri"/>
                <a:buChar char="•"/>
              </a:pPr>
              <a:r>
                <a:rPr b="0" i="0" lang="en-US" sz="1350" u="none" cap="none" strike="noStrike">
                  <a:solidFill>
                    <a:srgbClr val="FFFFFF"/>
                  </a:solidFill>
                  <a:latin typeface="Calibri"/>
                  <a:ea typeface="Calibri"/>
                  <a:cs typeface="Calibri"/>
                  <a:sym typeface="Calibri"/>
                </a:rPr>
                <a:t>Examples &amp; Non-Examples</a:t>
              </a:r>
              <a:endParaRPr b="0" i="0" sz="1050" u="none" cap="none" strike="noStrike">
                <a:solidFill>
                  <a:srgbClr val="000000"/>
                </a:solidFill>
                <a:latin typeface="Arial"/>
                <a:ea typeface="Arial"/>
                <a:cs typeface="Arial"/>
                <a:sym typeface="Arial"/>
              </a:endParaRPr>
            </a:p>
            <a:p>
              <a:pPr indent="-128588" lvl="1" marL="128588" marR="0" rtl="0" algn="l">
                <a:lnSpc>
                  <a:spcPct val="90000"/>
                </a:lnSpc>
                <a:spcBef>
                  <a:spcPts val="203"/>
                </a:spcBef>
                <a:spcAft>
                  <a:spcPts val="0"/>
                </a:spcAft>
                <a:buClr>
                  <a:srgbClr val="FFFFFF"/>
                </a:buClr>
                <a:buSzPts val="1800"/>
                <a:buFont typeface="Calibri"/>
                <a:buChar char="•"/>
              </a:pPr>
              <a:r>
                <a:rPr b="0" i="0" lang="en-US" sz="1350" u="none" cap="none" strike="noStrike">
                  <a:solidFill>
                    <a:srgbClr val="FFFFFF"/>
                  </a:solidFill>
                  <a:latin typeface="Calibri"/>
                  <a:ea typeface="Calibri"/>
                  <a:cs typeface="Calibri"/>
                  <a:sym typeface="Calibri"/>
                </a:rPr>
                <a:t>Frayer Model</a:t>
              </a:r>
              <a:endParaRPr b="0" i="0" sz="1050" u="none" cap="none" strike="noStrike">
                <a:solidFill>
                  <a:srgbClr val="000000"/>
                </a:solidFill>
                <a:latin typeface="Arial"/>
                <a:ea typeface="Arial"/>
                <a:cs typeface="Arial"/>
                <a:sym typeface="Arial"/>
              </a:endParaRPr>
            </a:p>
          </p:txBody>
        </p:sp>
        <p:sp>
          <p:nvSpPr>
            <p:cNvPr id="145" name="Google Shape;145;p1"/>
            <p:cNvSpPr/>
            <p:nvPr/>
          </p:nvSpPr>
          <p:spPr>
            <a:xfrm>
              <a:off x="822078" y="4170465"/>
              <a:ext cx="722555" cy="722555"/>
            </a:xfrm>
            <a:prstGeom prst="ellipse">
              <a:avLst/>
            </a:prstGeom>
            <a:blipFill rotWithShape="1">
              <a:blip r:embed="rId7">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6" name="Google Shape;146;p1"/>
            <p:cNvSpPr/>
            <p:nvPr/>
          </p:nvSpPr>
          <p:spPr>
            <a:xfrm rot="10800000">
              <a:off x="1480853" y="5692595"/>
              <a:ext cx="5162700" cy="647100"/>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47" name="Google Shape;147;p1"/>
            <p:cNvSpPr txBox="1"/>
            <p:nvPr/>
          </p:nvSpPr>
          <p:spPr>
            <a:xfrm>
              <a:off x="1661628" y="5540394"/>
              <a:ext cx="4981800" cy="864000"/>
            </a:xfrm>
            <a:prstGeom prst="rect">
              <a:avLst/>
            </a:prstGeom>
            <a:noFill/>
            <a:ln>
              <a:noFill/>
            </a:ln>
          </p:spPr>
          <p:txBody>
            <a:bodyPr anchorCtr="0" anchor="ctr" bIns="80000" lIns="238950" spcFirstLastPara="1" rIns="149325" wrap="square" tIns="80000">
              <a:noAutofit/>
            </a:bodyPr>
            <a:lstStyle/>
            <a:p>
              <a:pPr indent="0" lvl="0" marL="0" marR="0" rtl="0" algn="ctr">
                <a:lnSpc>
                  <a:spcPct val="90000"/>
                </a:lnSpc>
                <a:spcBef>
                  <a:spcPts val="0"/>
                </a:spcBef>
                <a:spcAft>
                  <a:spcPts val="0"/>
                </a:spcAft>
                <a:buNone/>
              </a:pPr>
              <a:r>
                <a:rPr b="0" i="0" lang="en-US" sz="2100" u="none" cap="none" strike="noStrike">
                  <a:solidFill>
                    <a:srgbClr val="FFFFFF"/>
                  </a:solidFill>
                  <a:latin typeface="Calibri"/>
                  <a:ea typeface="Calibri"/>
                  <a:cs typeface="Calibri"/>
                  <a:sym typeface="Calibri"/>
                </a:rPr>
                <a:t>Simulation/Activity</a:t>
              </a:r>
              <a:endParaRPr b="0" i="0" sz="1050" u="none" cap="none" strike="noStrike">
                <a:solidFill>
                  <a:srgbClr val="000000"/>
                </a:solidFill>
                <a:latin typeface="Arial"/>
                <a:ea typeface="Arial"/>
                <a:cs typeface="Arial"/>
                <a:sym typeface="Arial"/>
              </a:endParaRPr>
            </a:p>
          </p:txBody>
        </p:sp>
        <p:sp>
          <p:nvSpPr>
            <p:cNvPr id="148" name="Google Shape;148;p1"/>
            <p:cNvSpPr/>
            <p:nvPr/>
          </p:nvSpPr>
          <p:spPr>
            <a:xfrm>
              <a:off x="826125" y="5607581"/>
              <a:ext cx="722700" cy="722700"/>
            </a:xfrm>
            <a:prstGeom prst="ellipse">
              <a:avLst/>
            </a:prstGeom>
            <a:blipFill rotWithShape="1">
              <a:blip r:embed="rId8">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grpSp>
      <p:pic>
        <p:nvPicPr>
          <p:cNvPr descr="Comment Like" id="149" name="Google Shape;149;p1"/>
          <p:cNvPicPr preferRelativeResize="0"/>
          <p:nvPr/>
        </p:nvPicPr>
        <p:blipFill rotWithShape="1">
          <a:blip r:embed="rId9">
            <a:alphaModFix/>
          </a:blip>
          <a:srcRect b="0" l="0" r="0" t="0"/>
          <a:stretch/>
        </p:blipFill>
        <p:spPr>
          <a:xfrm>
            <a:off x="4339950" y="3719854"/>
            <a:ext cx="288831" cy="260714"/>
          </a:xfrm>
          <a:prstGeom prst="rect">
            <a:avLst/>
          </a:prstGeom>
          <a:noFill/>
          <a:ln>
            <a:noFill/>
          </a:ln>
        </p:spPr>
      </p:pic>
      <p:pic>
        <p:nvPicPr>
          <p:cNvPr descr="Comment Dislike" id="150" name="Google Shape;150;p1"/>
          <p:cNvPicPr preferRelativeResize="0"/>
          <p:nvPr/>
        </p:nvPicPr>
        <p:blipFill rotWithShape="1">
          <a:blip r:embed="rId10">
            <a:alphaModFix/>
          </a:blip>
          <a:srcRect b="0" l="0" r="0" t="0"/>
          <a:stretch/>
        </p:blipFill>
        <p:spPr>
          <a:xfrm>
            <a:off x="4605103" y="3719854"/>
            <a:ext cx="288831" cy="260714"/>
          </a:xfrm>
          <a:prstGeom prst="rect">
            <a:avLst/>
          </a:prstGeom>
          <a:noFill/>
          <a:ln>
            <a:noFill/>
          </a:ln>
        </p:spPr>
      </p:pic>
      <p:pic>
        <p:nvPicPr>
          <p:cNvPr descr="Blog" id="151" name="Google Shape;151;p1"/>
          <p:cNvPicPr preferRelativeResize="0"/>
          <p:nvPr/>
        </p:nvPicPr>
        <p:blipFill rotWithShape="1">
          <a:blip r:embed="rId11">
            <a:alphaModFix/>
          </a:blip>
          <a:srcRect b="0" l="0" r="0" t="0"/>
          <a:stretch/>
        </p:blipFill>
        <p:spPr>
          <a:xfrm>
            <a:off x="4435083" y="3478693"/>
            <a:ext cx="288831" cy="260714"/>
          </a:xfrm>
          <a:prstGeom prst="rect">
            <a:avLst/>
          </a:prstGeom>
          <a:noFill/>
          <a:ln>
            <a:noFill/>
          </a:ln>
        </p:spPr>
      </p:pic>
      <p:sp>
        <p:nvSpPr>
          <p:cNvPr id="152" name="Google Shape;152;p1"/>
          <p:cNvSpPr/>
          <p:nvPr/>
        </p:nvSpPr>
        <p:spPr>
          <a:xfrm>
            <a:off x="128116" y="158261"/>
            <a:ext cx="821453" cy="512466"/>
          </a:xfrm>
          <a:prstGeom prst="cloud">
            <a:avLst/>
          </a:prstGeom>
          <a:gradFill>
            <a:gsLst>
              <a:gs pos="0">
                <a:srgbClr val="FF932B"/>
              </a:gs>
              <a:gs pos="100000">
                <a:srgbClr val="FFB673"/>
              </a:gs>
            </a:gsLst>
            <a:lin ang="16200000" scaled="0"/>
          </a:gradFill>
          <a:ln cap="flat" cmpd="sng" w="9525">
            <a:solidFill>
              <a:srgbClr val="F5913F"/>
            </a:solidFill>
            <a:prstDash val="solid"/>
            <a:round/>
            <a:headEnd len="sm" w="sm" type="none"/>
            <a:tailEnd len="sm" w="sm" type="none"/>
          </a:ln>
          <a:effectLst>
            <a:outerShdw blurRad="40000" rotWithShape="0" dir="5400000" dist="23000">
              <a:srgbClr val="000000">
                <a:alpha val="31764"/>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53" name="Google Shape;153;p1"/>
          <p:cNvSpPr txBox="1"/>
          <p:nvPr/>
        </p:nvSpPr>
        <p:spPr>
          <a:xfrm>
            <a:off x="275074" y="275995"/>
            <a:ext cx="527538"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350" u="none" cap="none" strike="noStrike">
                <a:solidFill>
                  <a:srgbClr val="FFFFFF"/>
                </a:solidFill>
                <a:latin typeface="Calibri"/>
                <a:ea typeface="Calibri"/>
                <a:cs typeface="Calibri"/>
                <a:sym typeface="Calibri"/>
              </a:rPr>
              <a:t>Intro</a:t>
            </a:r>
            <a:endParaRPr b="0" i="0" sz="1050" u="none" cap="none" strike="noStrike">
              <a:solidFill>
                <a:srgbClr val="000000"/>
              </a:solidFill>
              <a:latin typeface="Arial"/>
              <a:ea typeface="Arial"/>
              <a:cs typeface="Arial"/>
              <a:sym typeface="Arial"/>
            </a:endParaRPr>
          </a:p>
        </p:txBody>
      </p:sp>
      <p:sp>
        <p:nvSpPr>
          <p:cNvPr id="154" name="Google Shape;154;p1"/>
          <p:cNvSpPr/>
          <p:nvPr/>
        </p:nvSpPr>
        <p:spPr>
          <a:xfrm>
            <a:off x="3339820" y="4116623"/>
            <a:ext cx="203100" cy="187800"/>
          </a:xfrm>
          <a:prstGeom prst="rect">
            <a:avLst/>
          </a:prstGeom>
          <a:no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cxnSp>
        <p:nvCxnSpPr>
          <p:cNvPr id="155" name="Google Shape;155;p1"/>
          <p:cNvCxnSpPr/>
          <p:nvPr/>
        </p:nvCxnSpPr>
        <p:spPr>
          <a:xfrm>
            <a:off x="3428996" y="4116631"/>
            <a:ext cx="0" cy="57300"/>
          </a:xfrm>
          <a:prstGeom prst="straightConnector1">
            <a:avLst/>
          </a:prstGeom>
          <a:noFill/>
          <a:ln cap="flat" cmpd="sng" w="25400">
            <a:solidFill>
              <a:srgbClr val="FF932B"/>
            </a:solidFill>
            <a:prstDash val="solid"/>
            <a:round/>
            <a:headEnd len="sm" w="sm" type="none"/>
            <a:tailEnd len="sm" w="sm" type="none"/>
          </a:ln>
        </p:spPr>
      </p:cxnSp>
      <p:cxnSp>
        <p:nvCxnSpPr>
          <p:cNvPr id="156" name="Google Shape;156;p1"/>
          <p:cNvCxnSpPr>
            <a:stCxn id="154" idx="2"/>
          </p:cNvCxnSpPr>
          <p:nvPr/>
        </p:nvCxnSpPr>
        <p:spPr>
          <a:xfrm rot="10800000">
            <a:off x="3440770" y="4251923"/>
            <a:ext cx="600" cy="52500"/>
          </a:xfrm>
          <a:prstGeom prst="straightConnector1">
            <a:avLst/>
          </a:prstGeom>
          <a:noFill/>
          <a:ln cap="flat" cmpd="sng" w="25400">
            <a:solidFill>
              <a:srgbClr val="FF932B"/>
            </a:solidFill>
            <a:prstDash val="solid"/>
            <a:round/>
            <a:headEnd len="sm" w="sm" type="none"/>
            <a:tailEnd len="sm" w="sm" type="none"/>
          </a:ln>
        </p:spPr>
      </p:cxnSp>
      <p:cxnSp>
        <p:nvCxnSpPr>
          <p:cNvPr id="157" name="Google Shape;157;p1"/>
          <p:cNvCxnSpPr/>
          <p:nvPr/>
        </p:nvCxnSpPr>
        <p:spPr>
          <a:xfrm>
            <a:off x="3339832" y="4210535"/>
            <a:ext cx="59100" cy="0"/>
          </a:xfrm>
          <a:prstGeom prst="straightConnector1">
            <a:avLst/>
          </a:prstGeom>
          <a:noFill/>
          <a:ln cap="flat" cmpd="sng" w="25400">
            <a:solidFill>
              <a:srgbClr val="FF932B"/>
            </a:solidFill>
            <a:prstDash val="solid"/>
            <a:round/>
            <a:headEnd len="sm" w="sm" type="none"/>
            <a:tailEnd len="sm" w="sm" type="none"/>
          </a:ln>
        </p:spPr>
      </p:cxnSp>
      <p:cxnSp>
        <p:nvCxnSpPr>
          <p:cNvPr id="158" name="Google Shape;158;p1"/>
          <p:cNvCxnSpPr/>
          <p:nvPr/>
        </p:nvCxnSpPr>
        <p:spPr>
          <a:xfrm>
            <a:off x="3482396" y="4210528"/>
            <a:ext cx="60300" cy="0"/>
          </a:xfrm>
          <a:prstGeom prst="straightConnector1">
            <a:avLst/>
          </a:prstGeom>
          <a:noFill/>
          <a:ln cap="flat" cmpd="sng" w="25400">
            <a:solidFill>
              <a:srgbClr val="FF932B"/>
            </a:solidFill>
            <a:prstDash val="solid"/>
            <a:round/>
            <a:headEnd len="sm" w="sm" type="none"/>
            <a:tailEnd len="sm" w="sm" type="none"/>
          </a:ln>
        </p:spPr>
      </p:cxnSp>
      <p:sp>
        <p:nvSpPr>
          <p:cNvPr id="159" name="Google Shape;159;p1"/>
          <p:cNvSpPr/>
          <p:nvPr/>
        </p:nvSpPr>
        <p:spPr>
          <a:xfrm>
            <a:off x="3398996" y="4174067"/>
            <a:ext cx="83400" cy="72900"/>
          </a:xfrm>
          <a:prstGeom prst="ellipse">
            <a:avLst/>
          </a:prstGeom>
          <a:no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idx="1" type="subTitle"/>
          </p:nvPr>
        </p:nvSpPr>
        <p:spPr>
          <a:xfrm>
            <a:off x="578812" y="758713"/>
            <a:ext cx="5700375" cy="819675"/>
          </a:xfrm>
          <a:prstGeom prst="rect">
            <a:avLst/>
          </a:prstGeom>
          <a:noFill/>
          <a:ln>
            <a:noFill/>
          </a:ln>
        </p:spPr>
        <p:txBody>
          <a:bodyPr anchorCtr="0" anchor="t" bIns="34275" lIns="68550" spcFirstLastPara="1" rIns="68550" wrap="square" tIns="34275">
            <a:normAutofit/>
          </a:bodyPr>
          <a:lstStyle/>
          <a:p>
            <a:pPr indent="0" lvl="0" marL="0" rtl="0" algn="ctr">
              <a:lnSpc>
                <a:spcPct val="100000"/>
              </a:lnSpc>
              <a:spcBef>
                <a:spcPts val="0"/>
              </a:spcBef>
              <a:spcAft>
                <a:spcPts val="0"/>
              </a:spcAft>
              <a:buClr>
                <a:schemeClr val="dk1"/>
              </a:buClr>
              <a:buSzPts val="2100"/>
              <a:buNone/>
            </a:pPr>
            <a:r>
              <a:rPr b="1" lang="en-US" u="sng">
                <a:solidFill>
                  <a:schemeClr val="dk1"/>
                </a:solidFill>
              </a:rPr>
              <a:t>Evaporation</a:t>
            </a:r>
            <a:r>
              <a:rPr b="1" lang="en-US">
                <a:solidFill>
                  <a:schemeClr val="dk1"/>
                </a:solidFill>
              </a:rPr>
              <a:t>: </a:t>
            </a:r>
            <a:r>
              <a:rPr lang="en-US">
                <a:solidFill>
                  <a:schemeClr val="dk1"/>
                </a:solidFill>
              </a:rPr>
              <a:t>the process by which liquid water turns into water vapor, rising into the air</a:t>
            </a:r>
            <a:endParaRPr/>
          </a:p>
        </p:txBody>
      </p:sp>
      <p:sp>
        <p:nvSpPr>
          <p:cNvPr descr="Rewind" id="231" name="Google Shape;231;p11"/>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32" name="Google Shape;232;p11"/>
          <p:cNvPicPr preferRelativeResize="0"/>
          <p:nvPr/>
        </p:nvPicPr>
        <p:blipFill>
          <a:blip r:embed="rId4">
            <a:alphaModFix/>
          </a:blip>
          <a:stretch>
            <a:fillRect/>
          </a:stretch>
        </p:blipFill>
        <p:spPr>
          <a:xfrm>
            <a:off x="1798838" y="1578388"/>
            <a:ext cx="3260312" cy="326031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b880728e39_0_20"/>
          <p:cNvSpPr txBox="1"/>
          <p:nvPr>
            <p:ph idx="1" type="subTitle"/>
          </p:nvPr>
        </p:nvSpPr>
        <p:spPr>
          <a:xfrm>
            <a:off x="578812" y="758713"/>
            <a:ext cx="5700300" cy="819600"/>
          </a:xfrm>
          <a:prstGeom prst="rect">
            <a:avLst/>
          </a:prstGeom>
          <a:noFill/>
          <a:ln>
            <a:noFill/>
          </a:ln>
        </p:spPr>
        <p:txBody>
          <a:bodyPr anchorCtr="0" anchor="t" bIns="34275" lIns="68550" spcFirstLastPara="1" rIns="68550" wrap="square" tIns="34275">
            <a:normAutofit fontScale="92500" lnSpcReduction="20000"/>
          </a:bodyPr>
          <a:lstStyle/>
          <a:p>
            <a:pPr indent="0" lvl="0" marL="0" rtl="0" algn="ctr">
              <a:lnSpc>
                <a:spcPct val="100000"/>
              </a:lnSpc>
              <a:spcBef>
                <a:spcPts val="0"/>
              </a:spcBef>
              <a:spcAft>
                <a:spcPts val="0"/>
              </a:spcAft>
              <a:buClr>
                <a:schemeClr val="dk1"/>
              </a:buClr>
              <a:buSzPct val="100000"/>
              <a:buNone/>
            </a:pPr>
            <a:r>
              <a:rPr b="1" lang="en-US" u="sng">
                <a:solidFill>
                  <a:schemeClr val="dk1"/>
                </a:solidFill>
              </a:rPr>
              <a:t>Saturation</a:t>
            </a:r>
            <a:r>
              <a:rPr b="1" lang="en-US">
                <a:solidFill>
                  <a:schemeClr val="dk1"/>
                </a:solidFill>
              </a:rPr>
              <a:t>: </a:t>
            </a:r>
            <a:r>
              <a:rPr lang="en-US">
                <a:solidFill>
                  <a:schemeClr val="dk1"/>
                </a:solidFill>
              </a:rPr>
              <a:t>occurs when the air is holding as much water vapor as it can at a given temperature and pressure</a:t>
            </a:r>
            <a:endParaRPr/>
          </a:p>
        </p:txBody>
      </p:sp>
      <p:sp>
        <p:nvSpPr>
          <p:cNvPr descr="Rewind" id="239" name="Google Shape;239;g2b880728e39_0_2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40" name="Google Shape;240;g2b880728e39_0_20"/>
          <p:cNvPicPr preferRelativeResize="0"/>
          <p:nvPr/>
        </p:nvPicPr>
        <p:blipFill>
          <a:blip r:embed="rId4">
            <a:alphaModFix/>
          </a:blip>
          <a:stretch>
            <a:fillRect/>
          </a:stretch>
        </p:blipFill>
        <p:spPr>
          <a:xfrm>
            <a:off x="2152650" y="1578313"/>
            <a:ext cx="2444526" cy="32603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descr="Questions" id="246" name="Google Shape;246;p12"/>
          <p:cNvSpPr/>
          <p:nvPr/>
        </p:nvSpPr>
        <p:spPr>
          <a:xfrm>
            <a:off x="1714500" y="835269"/>
            <a:ext cx="3429000" cy="33322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3"/>
          <p:cNvSpPr txBox="1"/>
          <p:nvPr>
            <p:ph type="ctrTitle"/>
          </p:nvPr>
        </p:nvSpPr>
        <p:spPr>
          <a:xfrm>
            <a:off x="992663" y="140825"/>
            <a:ext cx="5669325" cy="1500300"/>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3600"/>
              <a:buNone/>
            </a:pPr>
            <a:r>
              <a:rPr b="1" lang="en-US" sz="2700" u="sng"/>
              <a:t>True or False:</a:t>
            </a:r>
            <a:r>
              <a:rPr lang="en-US" sz="2700"/>
              <a:t> </a:t>
            </a:r>
            <a:r>
              <a:rPr lang="en-US" sz="2700"/>
              <a:t>Evaporation is the process by which water vapor turns into liquid water</a:t>
            </a:r>
            <a:endParaRPr b="1" sz="2700"/>
          </a:p>
        </p:txBody>
      </p:sp>
      <p:sp>
        <p:nvSpPr>
          <p:cNvPr descr="Questions" id="253" name="Google Shape;253;p13"/>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54" name="Google Shape;254;p13"/>
          <p:cNvSpPr txBox="1"/>
          <p:nvPr>
            <p:ph type="ctrTitle"/>
          </p:nvPr>
        </p:nvSpPr>
        <p:spPr>
          <a:xfrm>
            <a:off x="431176" y="1372062"/>
            <a:ext cx="5669400" cy="15003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3600"/>
              <a:buNone/>
            </a:pPr>
            <a:r>
              <a:rPr lang="en-US" sz="2700"/>
              <a:t>A.  True</a:t>
            </a:r>
            <a:endParaRPr sz="2700"/>
          </a:p>
          <a:p>
            <a:pPr indent="0" lvl="0" marL="0" rtl="0" algn="l">
              <a:lnSpc>
                <a:spcPct val="150000"/>
              </a:lnSpc>
              <a:spcBef>
                <a:spcPts val="0"/>
              </a:spcBef>
              <a:spcAft>
                <a:spcPts val="0"/>
              </a:spcAft>
              <a:buSzPts val="3600"/>
              <a:buNone/>
            </a:pPr>
            <a:r>
              <a:rPr lang="en-US" sz="2700"/>
              <a:t>B.  False</a:t>
            </a:r>
            <a:endParaRPr sz="2700"/>
          </a:p>
        </p:txBody>
      </p:sp>
      <p:pic>
        <p:nvPicPr>
          <p:cNvPr id="255" name="Google Shape;255;p13"/>
          <p:cNvPicPr preferRelativeResize="0"/>
          <p:nvPr/>
        </p:nvPicPr>
        <p:blipFill>
          <a:blip r:embed="rId4">
            <a:alphaModFix/>
          </a:blip>
          <a:stretch>
            <a:fillRect/>
          </a:stretch>
        </p:blipFill>
        <p:spPr>
          <a:xfrm>
            <a:off x="3543338" y="1780963"/>
            <a:ext cx="3260312" cy="326031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b8891d8816_0_10"/>
          <p:cNvSpPr txBox="1"/>
          <p:nvPr>
            <p:ph type="ctrTitle"/>
          </p:nvPr>
        </p:nvSpPr>
        <p:spPr>
          <a:xfrm>
            <a:off x="992663" y="140825"/>
            <a:ext cx="5669400" cy="1500300"/>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3600"/>
              <a:buNone/>
            </a:pPr>
            <a:r>
              <a:rPr b="1" lang="en-US" sz="2700" u="sng"/>
              <a:t>True or False:</a:t>
            </a:r>
            <a:r>
              <a:rPr lang="en-US" sz="2700"/>
              <a:t> Evaporation is the process by which water vapor turns into liquid water</a:t>
            </a:r>
            <a:endParaRPr b="1" sz="2700"/>
          </a:p>
        </p:txBody>
      </p:sp>
      <p:sp>
        <p:nvSpPr>
          <p:cNvPr descr="Questions" id="262" name="Google Shape;262;g2b8891d8816_0_10"/>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63" name="Google Shape;263;g2b8891d8816_0_10"/>
          <p:cNvSpPr txBox="1"/>
          <p:nvPr>
            <p:ph type="ctrTitle"/>
          </p:nvPr>
        </p:nvSpPr>
        <p:spPr>
          <a:xfrm>
            <a:off x="431176" y="1372062"/>
            <a:ext cx="5669400" cy="15003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3600"/>
              <a:buNone/>
            </a:pPr>
            <a:r>
              <a:rPr lang="en-US" sz="2700"/>
              <a:t>A.  True</a:t>
            </a:r>
            <a:endParaRPr sz="2700"/>
          </a:p>
          <a:p>
            <a:pPr indent="0" lvl="0" marL="0" rtl="0" algn="l">
              <a:lnSpc>
                <a:spcPct val="150000"/>
              </a:lnSpc>
              <a:spcBef>
                <a:spcPts val="0"/>
              </a:spcBef>
              <a:spcAft>
                <a:spcPts val="0"/>
              </a:spcAft>
              <a:buSzPts val="3600"/>
              <a:buNone/>
            </a:pPr>
            <a:r>
              <a:rPr lang="en-US" sz="2700">
                <a:solidFill>
                  <a:srgbClr val="FF0000"/>
                </a:solidFill>
              </a:rPr>
              <a:t>B.  False</a:t>
            </a:r>
            <a:endParaRPr sz="2700">
              <a:solidFill>
                <a:srgbClr val="FF0000"/>
              </a:solidFill>
            </a:endParaRPr>
          </a:p>
        </p:txBody>
      </p:sp>
      <p:pic>
        <p:nvPicPr>
          <p:cNvPr id="264" name="Google Shape;264;g2b8891d8816_0_10"/>
          <p:cNvPicPr preferRelativeResize="0"/>
          <p:nvPr/>
        </p:nvPicPr>
        <p:blipFill>
          <a:blip r:embed="rId4">
            <a:alphaModFix/>
          </a:blip>
          <a:stretch>
            <a:fillRect/>
          </a:stretch>
        </p:blipFill>
        <p:spPr>
          <a:xfrm>
            <a:off x="3485138" y="1735963"/>
            <a:ext cx="3260312" cy="32603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5"/>
          <p:cNvSpPr txBox="1"/>
          <p:nvPr>
            <p:ph idx="1" type="subTitle"/>
          </p:nvPr>
        </p:nvSpPr>
        <p:spPr>
          <a:xfrm>
            <a:off x="578812" y="430213"/>
            <a:ext cx="5700375" cy="819675"/>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Clr>
                <a:schemeClr val="dk1"/>
              </a:buClr>
              <a:buSzPts val="3200"/>
              <a:buNone/>
            </a:pPr>
            <a:r>
              <a:rPr lang="en-US" sz="2400">
                <a:solidFill>
                  <a:schemeClr val="dk1"/>
                </a:solidFill>
              </a:rPr>
              <a:t>Water vapor is the ________ form of water present in the air</a:t>
            </a:r>
            <a:endParaRPr sz="2400">
              <a:solidFill>
                <a:schemeClr val="dk1"/>
              </a:solidFill>
            </a:endParaRPr>
          </a:p>
        </p:txBody>
      </p:sp>
      <p:sp>
        <p:nvSpPr>
          <p:cNvPr descr="Questions" id="271" name="Google Shape;271;p15"/>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72" name="Google Shape;272;p15"/>
          <p:cNvSpPr txBox="1"/>
          <p:nvPr>
            <p:ph type="ctrTitle"/>
          </p:nvPr>
        </p:nvSpPr>
        <p:spPr>
          <a:xfrm>
            <a:off x="431176" y="1372062"/>
            <a:ext cx="5669325" cy="15003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150000"/>
              </a:lnSpc>
              <a:spcBef>
                <a:spcPts val="0"/>
              </a:spcBef>
              <a:spcAft>
                <a:spcPts val="0"/>
              </a:spcAft>
              <a:buSzPct val="100000"/>
              <a:buNone/>
            </a:pPr>
            <a:r>
              <a:rPr lang="en-US" sz="2700"/>
              <a:t>A.  Liquid</a:t>
            </a:r>
            <a:endParaRPr sz="2700"/>
          </a:p>
          <a:p>
            <a:pPr indent="0" lvl="0" marL="0" rtl="0" algn="l">
              <a:lnSpc>
                <a:spcPct val="150000"/>
              </a:lnSpc>
              <a:spcBef>
                <a:spcPts val="0"/>
              </a:spcBef>
              <a:spcAft>
                <a:spcPts val="0"/>
              </a:spcAft>
              <a:buSzPct val="100000"/>
              <a:buNone/>
            </a:pPr>
            <a:r>
              <a:rPr lang="en-US" sz="2700"/>
              <a:t>B.  Gas</a:t>
            </a:r>
            <a:endParaRPr sz="2700"/>
          </a:p>
          <a:p>
            <a:pPr indent="0" lvl="0" marL="0" rtl="0" algn="l">
              <a:lnSpc>
                <a:spcPct val="150000"/>
              </a:lnSpc>
              <a:spcBef>
                <a:spcPts val="0"/>
              </a:spcBef>
              <a:spcAft>
                <a:spcPts val="0"/>
              </a:spcAft>
              <a:buSzPct val="100000"/>
              <a:buNone/>
            </a:pPr>
            <a:r>
              <a:rPr lang="en-US" sz="2700"/>
              <a:t>C.  Water</a:t>
            </a:r>
            <a:endParaRPr sz="2700"/>
          </a:p>
        </p:txBody>
      </p:sp>
      <p:pic>
        <p:nvPicPr>
          <p:cNvPr id="273" name="Google Shape;273;p15"/>
          <p:cNvPicPr preferRelativeResize="0"/>
          <p:nvPr/>
        </p:nvPicPr>
        <p:blipFill>
          <a:blip r:embed="rId4">
            <a:alphaModFix/>
          </a:blip>
          <a:stretch>
            <a:fillRect/>
          </a:stretch>
        </p:blipFill>
        <p:spPr>
          <a:xfrm>
            <a:off x="2500088" y="1841495"/>
            <a:ext cx="4266373" cy="319978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g2b8891d8816_0_23"/>
          <p:cNvSpPr txBox="1"/>
          <p:nvPr>
            <p:ph idx="1" type="subTitle"/>
          </p:nvPr>
        </p:nvSpPr>
        <p:spPr>
          <a:xfrm>
            <a:off x="578812" y="430213"/>
            <a:ext cx="5700300" cy="819600"/>
          </a:xfrm>
          <a:prstGeom prst="rect">
            <a:avLst/>
          </a:prstGeom>
          <a:noFill/>
          <a:ln>
            <a:noFill/>
          </a:ln>
        </p:spPr>
        <p:txBody>
          <a:bodyPr anchorCtr="0" anchor="t" bIns="34275" lIns="68550" spcFirstLastPara="1" rIns="68550" wrap="square" tIns="34275">
            <a:normAutofit/>
          </a:bodyPr>
          <a:lstStyle/>
          <a:p>
            <a:pPr indent="0" lvl="0" marL="0" rtl="0" algn="ctr">
              <a:lnSpc>
                <a:spcPct val="100000"/>
              </a:lnSpc>
              <a:spcBef>
                <a:spcPts val="0"/>
              </a:spcBef>
              <a:spcAft>
                <a:spcPts val="0"/>
              </a:spcAft>
              <a:buClr>
                <a:schemeClr val="dk1"/>
              </a:buClr>
              <a:buSzPts val="3200"/>
              <a:buNone/>
            </a:pPr>
            <a:r>
              <a:rPr lang="en-US" sz="2400">
                <a:solidFill>
                  <a:schemeClr val="dk1"/>
                </a:solidFill>
              </a:rPr>
              <a:t>Water vapor is the ________ form of water present in the air</a:t>
            </a:r>
            <a:endParaRPr sz="2400">
              <a:solidFill>
                <a:schemeClr val="dk1"/>
              </a:solidFill>
            </a:endParaRPr>
          </a:p>
        </p:txBody>
      </p:sp>
      <p:sp>
        <p:nvSpPr>
          <p:cNvPr descr="Questions" id="280" name="Google Shape;280;g2b8891d8816_0_23"/>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81" name="Google Shape;281;g2b8891d8816_0_23"/>
          <p:cNvSpPr txBox="1"/>
          <p:nvPr>
            <p:ph type="ctrTitle"/>
          </p:nvPr>
        </p:nvSpPr>
        <p:spPr>
          <a:xfrm>
            <a:off x="431176" y="1372062"/>
            <a:ext cx="5669400" cy="1500300"/>
          </a:xfrm>
          <a:prstGeom prst="rect">
            <a:avLst/>
          </a:prstGeom>
          <a:noFill/>
          <a:ln>
            <a:noFill/>
          </a:ln>
        </p:spPr>
        <p:txBody>
          <a:bodyPr anchorCtr="0" anchor="ctr" bIns="34275" lIns="68550" spcFirstLastPara="1" rIns="68550" wrap="square" tIns="34275">
            <a:normAutofit fontScale="90000"/>
          </a:bodyPr>
          <a:lstStyle/>
          <a:p>
            <a:pPr indent="0" lvl="0" marL="0" rtl="0" algn="l">
              <a:lnSpc>
                <a:spcPct val="150000"/>
              </a:lnSpc>
              <a:spcBef>
                <a:spcPts val="0"/>
              </a:spcBef>
              <a:spcAft>
                <a:spcPts val="0"/>
              </a:spcAft>
              <a:buSzPct val="100000"/>
              <a:buNone/>
            </a:pPr>
            <a:r>
              <a:rPr lang="en-US" sz="2700"/>
              <a:t>A.  Liquid</a:t>
            </a:r>
            <a:endParaRPr sz="2700"/>
          </a:p>
          <a:p>
            <a:pPr indent="0" lvl="0" marL="0" rtl="0" algn="l">
              <a:lnSpc>
                <a:spcPct val="150000"/>
              </a:lnSpc>
              <a:spcBef>
                <a:spcPts val="0"/>
              </a:spcBef>
              <a:spcAft>
                <a:spcPts val="0"/>
              </a:spcAft>
              <a:buSzPct val="100000"/>
              <a:buNone/>
            </a:pPr>
            <a:r>
              <a:rPr lang="en-US" sz="2700">
                <a:solidFill>
                  <a:srgbClr val="FF0000"/>
                </a:solidFill>
              </a:rPr>
              <a:t>B.  Gas</a:t>
            </a:r>
            <a:endParaRPr sz="2700">
              <a:solidFill>
                <a:srgbClr val="FF0000"/>
              </a:solidFill>
            </a:endParaRPr>
          </a:p>
          <a:p>
            <a:pPr indent="0" lvl="0" marL="0" rtl="0" algn="l">
              <a:lnSpc>
                <a:spcPct val="150000"/>
              </a:lnSpc>
              <a:spcBef>
                <a:spcPts val="0"/>
              </a:spcBef>
              <a:spcAft>
                <a:spcPts val="0"/>
              </a:spcAft>
              <a:buSzPct val="100000"/>
              <a:buNone/>
            </a:pPr>
            <a:r>
              <a:rPr lang="en-US" sz="2700"/>
              <a:t>C.  Water</a:t>
            </a:r>
            <a:endParaRPr sz="2700"/>
          </a:p>
        </p:txBody>
      </p:sp>
      <p:pic>
        <p:nvPicPr>
          <p:cNvPr id="282" name="Google Shape;282;g2b8891d8816_0_23"/>
          <p:cNvPicPr preferRelativeResize="0"/>
          <p:nvPr/>
        </p:nvPicPr>
        <p:blipFill>
          <a:blip r:embed="rId4">
            <a:alphaModFix/>
          </a:blip>
          <a:stretch>
            <a:fillRect/>
          </a:stretch>
        </p:blipFill>
        <p:spPr>
          <a:xfrm>
            <a:off x="2477588" y="1819020"/>
            <a:ext cx="4266373" cy="319978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17"/>
          <p:cNvSpPr txBox="1"/>
          <p:nvPr>
            <p:ph type="ctrTitle"/>
          </p:nvPr>
        </p:nvSpPr>
        <p:spPr>
          <a:xfrm>
            <a:off x="259762" y="517049"/>
            <a:ext cx="6338475" cy="826875"/>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48148"/>
              <a:buNone/>
            </a:pPr>
            <a:r>
              <a:rPr lang="en-US" sz="2700"/>
              <a:t>What is the process by which liquid water turns into water vapor?</a:t>
            </a:r>
            <a:endParaRPr sz="2700"/>
          </a:p>
        </p:txBody>
      </p:sp>
      <p:sp>
        <p:nvSpPr>
          <p:cNvPr descr="Questions" id="289" name="Google Shape;289;p17"/>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90" name="Google Shape;290;p17"/>
          <p:cNvSpPr txBox="1"/>
          <p:nvPr/>
        </p:nvSpPr>
        <p:spPr>
          <a:xfrm>
            <a:off x="303875" y="1451875"/>
            <a:ext cx="6021300" cy="14856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Condensation</a:t>
            </a:r>
            <a:endParaRPr sz="2400">
              <a:solidFill>
                <a:schemeClr val="dk1"/>
              </a:solidFill>
            </a:endParaRPr>
          </a:p>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Evaporation</a:t>
            </a:r>
            <a:endParaRPr sz="2400">
              <a:solidFill>
                <a:schemeClr val="dk1"/>
              </a:solidFill>
            </a:endParaRPr>
          </a:p>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Saturation</a:t>
            </a:r>
            <a:endParaRPr sz="2400">
              <a:solidFill>
                <a:schemeClr val="dk1"/>
              </a:solidFill>
            </a:endParaRPr>
          </a:p>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Humidity</a:t>
            </a:r>
            <a:endParaRPr sz="2400">
              <a:solidFill>
                <a:schemeClr val="dk1"/>
              </a:solidFill>
            </a:endParaRPr>
          </a:p>
        </p:txBody>
      </p:sp>
      <p:pic>
        <p:nvPicPr>
          <p:cNvPr id="291" name="Google Shape;291;p17"/>
          <p:cNvPicPr preferRelativeResize="0"/>
          <p:nvPr/>
        </p:nvPicPr>
        <p:blipFill>
          <a:blip r:embed="rId4">
            <a:alphaModFix/>
          </a:blip>
          <a:stretch>
            <a:fillRect/>
          </a:stretch>
        </p:blipFill>
        <p:spPr>
          <a:xfrm>
            <a:off x="3520838" y="1803488"/>
            <a:ext cx="3260312" cy="3260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g2b8891d8816_0_39"/>
          <p:cNvSpPr txBox="1"/>
          <p:nvPr>
            <p:ph type="ctrTitle"/>
          </p:nvPr>
        </p:nvSpPr>
        <p:spPr>
          <a:xfrm>
            <a:off x="259762" y="517049"/>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48148"/>
              <a:buNone/>
            </a:pPr>
            <a:r>
              <a:rPr lang="en-US" sz="2700"/>
              <a:t>What is the process by which liquid water turns into water vapor?</a:t>
            </a:r>
            <a:endParaRPr sz="2700"/>
          </a:p>
        </p:txBody>
      </p:sp>
      <p:sp>
        <p:nvSpPr>
          <p:cNvPr descr="Questions" id="298" name="Google Shape;298;g2b8891d8816_0_39"/>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299" name="Google Shape;299;g2b8891d8816_0_39"/>
          <p:cNvSpPr txBox="1"/>
          <p:nvPr/>
        </p:nvSpPr>
        <p:spPr>
          <a:xfrm>
            <a:off x="303875" y="1451875"/>
            <a:ext cx="6021300" cy="14856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Condensation</a:t>
            </a:r>
            <a:endParaRPr sz="2400">
              <a:solidFill>
                <a:schemeClr val="dk1"/>
              </a:solidFill>
            </a:endParaRPr>
          </a:p>
          <a:p>
            <a:pPr indent="-381000" lvl="0" marL="457200" rtl="0" algn="l">
              <a:lnSpc>
                <a:spcPct val="150000"/>
              </a:lnSpc>
              <a:spcBef>
                <a:spcPts val="0"/>
              </a:spcBef>
              <a:spcAft>
                <a:spcPts val="0"/>
              </a:spcAft>
              <a:buClr>
                <a:srgbClr val="FF0000"/>
              </a:buClr>
              <a:buSzPts val="2400"/>
              <a:buAutoNum type="alphaUcPeriod"/>
            </a:pPr>
            <a:r>
              <a:rPr lang="en-US" sz="2400">
                <a:solidFill>
                  <a:srgbClr val="FF0000"/>
                </a:solidFill>
              </a:rPr>
              <a:t>Evaporation</a:t>
            </a:r>
            <a:endParaRPr sz="2400">
              <a:solidFill>
                <a:srgbClr val="FF0000"/>
              </a:solidFill>
            </a:endParaRPr>
          </a:p>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Saturation</a:t>
            </a:r>
            <a:endParaRPr sz="2400">
              <a:solidFill>
                <a:schemeClr val="dk1"/>
              </a:solidFill>
            </a:endParaRPr>
          </a:p>
          <a:p>
            <a:pPr indent="-381000" lvl="0" marL="457200" rtl="0" algn="l">
              <a:lnSpc>
                <a:spcPct val="150000"/>
              </a:lnSpc>
              <a:spcBef>
                <a:spcPts val="0"/>
              </a:spcBef>
              <a:spcAft>
                <a:spcPts val="0"/>
              </a:spcAft>
              <a:buClr>
                <a:schemeClr val="dk1"/>
              </a:buClr>
              <a:buSzPts val="2400"/>
              <a:buAutoNum type="alphaUcPeriod"/>
            </a:pPr>
            <a:r>
              <a:rPr lang="en-US" sz="2400">
                <a:solidFill>
                  <a:schemeClr val="dk1"/>
                </a:solidFill>
              </a:rPr>
              <a:t>Humidity</a:t>
            </a:r>
            <a:endParaRPr sz="2400">
              <a:solidFill>
                <a:schemeClr val="dk1"/>
              </a:solidFill>
            </a:endParaRPr>
          </a:p>
        </p:txBody>
      </p:sp>
      <p:pic>
        <p:nvPicPr>
          <p:cNvPr id="300" name="Google Shape;300;g2b8891d8816_0_39"/>
          <p:cNvPicPr preferRelativeResize="0"/>
          <p:nvPr/>
        </p:nvPicPr>
        <p:blipFill>
          <a:blip r:embed="rId4">
            <a:alphaModFix/>
          </a:blip>
          <a:stretch>
            <a:fillRect/>
          </a:stretch>
        </p:blipFill>
        <p:spPr>
          <a:xfrm>
            <a:off x="3520838" y="1803488"/>
            <a:ext cx="3260312" cy="326031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19"/>
          <p:cNvSpPr txBox="1"/>
          <p:nvPr>
            <p:ph type="ctrTitle"/>
          </p:nvPr>
        </p:nvSpPr>
        <p:spPr>
          <a:xfrm>
            <a:off x="259762" y="669263"/>
            <a:ext cx="6338475" cy="826875"/>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00000"/>
              <a:buNone/>
            </a:pPr>
            <a:r>
              <a:rPr b="1" lang="en-US" sz="2700" u="sng"/>
              <a:t>Humidity: </a:t>
            </a:r>
            <a:r>
              <a:rPr lang="en-US" sz="2700"/>
              <a:t>the amount of water ____ present in the air</a:t>
            </a:r>
            <a:endParaRPr sz="2700"/>
          </a:p>
        </p:txBody>
      </p:sp>
      <p:sp>
        <p:nvSpPr>
          <p:cNvPr descr="Questions" id="307" name="Google Shape;307;p19"/>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308" name="Google Shape;308;p19"/>
          <p:cNvPicPr preferRelativeResize="0"/>
          <p:nvPr/>
        </p:nvPicPr>
        <p:blipFill>
          <a:blip r:embed="rId4">
            <a:alphaModFix/>
          </a:blip>
          <a:stretch>
            <a:fillRect/>
          </a:stretch>
        </p:blipFill>
        <p:spPr>
          <a:xfrm>
            <a:off x="1081075" y="1673754"/>
            <a:ext cx="4539008" cy="327659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
          <p:cNvSpPr txBox="1"/>
          <p:nvPr>
            <p:ph type="ctrTitle"/>
          </p:nvPr>
        </p:nvSpPr>
        <p:spPr>
          <a:xfrm>
            <a:off x="514349" y="0"/>
            <a:ext cx="5829300" cy="1118025"/>
          </a:xfrm>
          <a:prstGeom prst="rect">
            <a:avLst/>
          </a:prstGeom>
          <a:noFill/>
          <a:ln>
            <a:noFill/>
          </a:ln>
        </p:spPr>
        <p:txBody>
          <a:bodyPr anchorCtr="0" anchor="ctr" bIns="34275" lIns="68550" spcFirstLastPara="1" rIns="68550" wrap="square" tIns="34275">
            <a:normAutofit/>
          </a:bodyPr>
          <a:lstStyle/>
          <a:p>
            <a:pPr indent="0" lvl="0" marL="0" rtl="0" algn="ctr">
              <a:lnSpc>
                <a:spcPct val="100000"/>
              </a:lnSpc>
              <a:spcBef>
                <a:spcPts val="0"/>
              </a:spcBef>
              <a:spcAft>
                <a:spcPts val="0"/>
              </a:spcAft>
              <a:buSzPts val="4800"/>
              <a:buNone/>
            </a:pPr>
            <a:r>
              <a:rPr b="1" lang="en-US" sz="5000">
                <a:latin typeface="Calibri"/>
                <a:ea typeface="Calibri"/>
                <a:cs typeface="Calibri"/>
                <a:sym typeface="Calibri"/>
              </a:rPr>
              <a:t>Dew Point</a:t>
            </a:r>
            <a:endParaRPr b="1" sz="5000">
              <a:latin typeface="Calibri"/>
              <a:ea typeface="Calibri"/>
              <a:cs typeface="Calibri"/>
              <a:sym typeface="Calibri"/>
            </a:endParaRPr>
          </a:p>
        </p:txBody>
      </p:sp>
      <p:sp>
        <p:nvSpPr>
          <p:cNvPr id="166" name="Google Shape;166;p2"/>
          <p:cNvSpPr/>
          <p:nvPr/>
        </p:nvSpPr>
        <p:spPr>
          <a:xfrm>
            <a:off x="103639" y="153167"/>
            <a:ext cx="821421" cy="384345"/>
          </a:xfrm>
          <a:prstGeom prst="cloud">
            <a:avLst/>
          </a:prstGeom>
          <a:gradFill>
            <a:gsLst>
              <a:gs pos="0">
                <a:srgbClr val="FF932B"/>
              </a:gs>
              <a:gs pos="100000">
                <a:srgbClr val="FFB673"/>
              </a:gs>
            </a:gsLst>
            <a:lin ang="16200038" scaled="0"/>
          </a:gradFill>
          <a:ln cap="flat" cmpd="sng" w="9525">
            <a:solidFill>
              <a:srgbClr val="F5913F"/>
            </a:solidFill>
            <a:prstDash val="solid"/>
            <a:round/>
            <a:headEnd len="sm" w="sm" type="none"/>
            <a:tailEnd len="sm" w="sm" type="none"/>
          </a:ln>
          <a:effectLst>
            <a:outerShdw blurRad="40000" rotWithShape="0" dir="5400000" dist="23000">
              <a:srgbClr val="000000">
                <a:alpha val="34509"/>
              </a:srgbClr>
            </a:outerShdw>
          </a:effectLst>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350" u="none" cap="none" strike="noStrike">
              <a:solidFill>
                <a:schemeClr val="lt1"/>
              </a:solidFill>
              <a:latin typeface="Calibri"/>
              <a:ea typeface="Calibri"/>
              <a:cs typeface="Calibri"/>
              <a:sym typeface="Calibri"/>
            </a:endParaRPr>
          </a:p>
        </p:txBody>
      </p:sp>
      <p:sp>
        <p:nvSpPr>
          <p:cNvPr id="167" name="Google Shape;167;p2"/>
          <p:cNvSpPr txBox="1"/>
          <p:nvPr/>
        </p:nvSpPr>
        <p:spPr>
          <a:xfrm>
            <a:off x="250596" y="184317"/>
            <a:ext cx="5276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350" u="none" cap="none" strike="noStrike">
                <a:solidFill>
                  <a:schemeClr val="lt1"/>
                </a:solidFill>
                <a:latin typeface="Calibri"/>
                <a:ea typeface="Calibri"/>
                <a:cs typeface="Calibri"/>
                <a:sym typeface="Calibri"/>
              </a:rPr>
              <a:t>Intro</a:t>
            </a:r>
            <a:endParaRPr b="0" i="0" sz="1050" u="none" cap="none" strike="noStrike">
              <a:solidFill>
                <a:srgbClr val="000000"/>
              </a:solidFill>
              <a:latin typeface="Arial"/>
              <a:ea typeface="Arial"/>
              <a:cs typeface="Arial"/>
              <a:sym typeface="Arial"/>
            </a:endParaRPr>
          </a:p>
        </p:txBody>
      </p:sp>
      <p:pic>
        <p:nvPicPr>
          <p:cNvPr id="168" name="Google Shape;168;p2"/>
          <p:cNvPicPr preferRelativeResize="0"/>
          <p:nvPr/>
        </p:nvPicPr>
        <p:blipFill>
          <a:blip r:embed="rId3">
            <a:alphaModFix/>
          </a:blip>
          <a:stretch>
            <a:fillRect/>
          </a:stretch>
        </p:blipFill>
        <p:spPr>
          <a:xfrm>
            <a:off x="686288" y="1118025"/>
            <a:ext cx="5485425" cy="3656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g2b8891d8816_0_50"/>
          <p:cNvSpPr txBox="1"/>
          <p:nvPr>
            <p:ph type="ctrTitle"/>
          </p:nvPr>
        </p:nvSpPr>
        <p:spPr>
          <a:xfrm>
            <a:off x="259762" y="669263"/>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00000"/>
              <a:buNone/>
            </a:pPr>
            <a:r>
              <a:rPr b="1" lang="en-US" sz="2700" u="sng"/>
              <a:t>Humidity: </a:t>
            </a:r>
            <a:r>
              <a:rPr lang="en-US" sz="2700"/>
              <a:t>the amount of water </a:t>
            </a:r>
            <a:r>
              <a:rPr lang="en-US" sz="2588">
                <a:solidFill>
                  <a:srgbClr val="FF0000"/>
                </a:solidFill>
              </a:rPr>
              <a:t>vapor</a:t>
            </a:r>
            <a:r>
              <a:rPr lang="en-US" sz="2700"/>
              <a:t> present in the air</a:t>
            </a:r>
            <a:endParaRPr sz="2700"/>
          </a:p>
        </p:txBody>
      </p:sp>
      <p:sp>
        <p:nvSpPr>
          <p:cNvPr descr="Questions" id="315" name="Google Shape;315;g2b8891d8816_0_50"/>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316" name="Google Shape;316;g2b8891d8816_0_50"/>
          <p:cNvPicPr preferRelativeResize="0"/>
          <p:nvPr/>
        </p:nvPicPr>
        <p:blipFill>
          <a:blip r:embed="rId4">
            <a:alphaModFix/>
          </a:blip>
          <a:stretch>
            <a:fillRect/>
          </a:stretch>
        </p:blipFill>
        <p:spPr>
          <a:xfrm>
            <a:off x="1081075" y="1673754"/>
            <a:ext cx="4539008" cy="327659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g2b8891d8816_0_57"/>
          <p:cNvSpPr txBox="1"/>
          <p:nvPr>
            <p:ph type="ctrTitle"/>
          </p:nvPr>
        </p:nvSpPr>
        <p:spPr>
          <a:xfrm>
            <a:off x="992663" y="140825"/>
            <a:ext cx="5669400" cy="15003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3"/>
              <a:buNone/>
            </a:pPr>
            <a:r>
              <a:rPr b="1" lang="en-US" sz="2700" u="sng"/>
              <a:t>True or False:</a:t>
            </a:r>
            <a:r>
              <a:rPr lang="en-US" sz="2700"/>
              <a:t> Saturation occurs when the air is holding as much water vapor as it can at a given temperature and pressure.</a:t>
            </a:r>
            <a:endParaRPr sz="2700"/>
          </a:p>
        </p:txBody>
      </p:sp>
      <p:sp>
        <p:nvSpPr>
          <p:cNvPr descr="Questions" id="323" name="Google Shape;323;g2b8891d8816_0_57"/>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24" name="Google Shape;324;g2b8891d8816_0_57"/>
          <p:cNvSpPr txBox="1"/>
          <p:nvPr>
            <p:ph type="ctrTitle"/>
          </p:nvPr>
        </p:nvSpPr>
        <p:spPr>
          <a:xfrm>
            <a:off x="442376" y="1641137"/>
            <a:ext cx="5669400" cy="15003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3600"/>
              <a:buNone/>
            </a:pPr>
            <a:r>
              <a:rPr lang="en-US" sz="2700"/>
              <a:t>A.  True</a:t>
            </a:r>
            <a:endParaRPr sz="2700"/>
          </a:p>
          <a:p>
            <a:pPr indent="0" lvl="0" marL="0" rtl="0" algn="l">
              <a:lnSpc>
                <a:spcPct val="150000"/>
              </a:lnSpc>
              <a:spcBef>
                <a:spcPts val="0"/>
              </a:spcBef>
              <a:spcAft>
                <a:spcPts val="0"/>
              </a:spcAft>
              <a:buSzPts val="3600"/>
              <a:buNone/>
            </a:pPr>
            <a:r>
              <a:rPr lang="en-US" sz="2700"/>
              <a:t>B.  False</a:t>
            </a:r>
            <a:endParaRPr sz="2700"/>
          </a:p>
        </p:txBody>
      </p:sp>
      <p:pic>
        <p:nvPicPr>
          <p:cNvPr id="325" name="Google Shape;325;g2b8891d8816_0_57"/>
          <p:cNvPicPr preferRelativeResize="0"/>
          <p:nvPr/>
        </p:nvPicPr>
        <p:blipFill>
          <a:blip r:embed="rId4">
            <a:alphaModFix/>
          </a:blip>
          <a:stretch>
            <a:fillRect/>
          </a:stretch>
        </p:blipFill>
        <p:spPr>
          <a:xfrm>
            <a:off x="4127925" y="1768813"/>
            <a:ext cx="2444526" cy="3260387"/>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2b8891d8816_0_68"/>
          <p:cNvSpPr txBox="1"/>
          <p:nvPr>
            <p:ph type="ctrTitle"/>
          </p:nvPr>
        </p:nvSpPr>
        <p:spPr>
          <a:xfrm>
            <a:off x="992663" y="140825"/>
            <a:ext cx="5669400" cy="15003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3"/>
              <a:buNone/>
            </a:pPr>
            <a:r>
              <a:rPr b="1" lang="en-US" sz="2700" u="sng"/>
              <a:t>True or False:</a:t>
            </a:r>
            <a:r>
              <a:rPr lang="en-US" sz="2700"/>
              <a:t> Saturation occurs when the air is holding as much water vapor as it can at a given temperature and pressure.</a:t>
            </a:r>
            <a:endParaRPr sz="2700"/>
          </a:p>
        </p:txBody>
      </p:sp>
      <p:sp>
        <p:nvSpPr>
          <p:cNvPr descr="Questions" id="332" name="Google Shape;332;g2b8891d8816_0_68"/>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333" name="Google Shape;333;g2b8891d8816_0_68"/>
          <p:cNvSpPr txBox="1"/>
          <p:nvPr>
            <p:ph type="ctrTitle"/>
          </p:nvPr>
        </p:nvSpPr>
        <p:spPr>
          <a:xfrm>
            <a:off x="442376" y="1641137"/>
            <a:ext cx="5669400" cy="1500300"/>
          </a:xfrm>
          <a:prstGeom prst="rect">
            <a:avLst/>
          </a:prstGeom>
          <a:noFill/>
          <a:ln>
            <a:noFill/>
          </a:ln>
        </p:spPr>
        <p:txBody>
          <a:bodyPr anchorCtr="0" anchor="ctr" bIns="34275" lIns="68550" spcFirstLastPara="1" rIns="68550" wrap="square" tIns="34275">
            <a:normAutofit/>
          </a:bodyPr>
          <a:lstStyle/>
          <a:p>
            <a:pPr indent="0" lvl="0" marL="0" rtl="0" algn="l">
              <a:lnSpc>
                <a:spcPct val="150000"/>
              </a:lnSpc>
              <a:spcBef>
                <a:spcPts val="0"/>
              </a:spcBef>
              <a:spcAft>
                <a:spcPts val="0"/>
              </a:spcAft>
              <a:buSzPts val="3600"/>
              <a:buNone/>
            </a:pPr>
            <a:r>
              <a:rPr lang="en-US" sz="2700">
                <a:solidFill>
                  <a:srgbClr val="FF0000"/>
                </a:solidFill>
              </a:rPr>
              <a:t>A.  True</a:t>
            </a:r>
            <a:endParaRPr sz="2700">
              <a:solidFill>
                <a:srgbClr val="FF0000"/>
              </a:solidFill>
            </a:endParaRPr>
          </a:p>
          <a:p>
            <a:pPr indent="0" lvl="0" marL="0" rtl="0" algn="l">
              <a:lnSpc>
                <a:spcPct val="150000"/>
              </a:lnSpc>
              <a:spcBef>
                <a:spcPts val="0"/>
              </a:spcBef>
              <a:spcAft>
                <a:spcPts val="0"/>
              </a:spcAft>
              <a:buSzPts val="3600"/>
              <a:buNone/>
            </a:pPr>
            <a:r>
              <a:rPr lang="en-US" sz="2700"/>
              <a:t>B.  False</a:t>
            </a:r>
            <a:endParaRPr sz="2700"/>
          </a:p>
        </p:txBody>
      </p:sp>
      <p:pic>
        <p:nvPicPr>
          <p:cNvPr id="334" name="Google Shape;334;g2b8891d8816_0_68"/>
          <p:cNvPicPr preferRelativeResize="0"/>
          <p:nvPr/>
        </p:nvPicPr>
        <p:blipFill>
          <a:blip r:embed="rId4">
            <a:alphaModFix/>
          </a:blip>
          <a:stretch>
            <a:fillRect/>
          </a:stretch>
        </p:blipFill>
        <p:spPr>
          <a:xfrm>
            <a:off x="4127925" y="1768813"/>
            <a:ext cx="2444526" cy="3260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3"/>
          <p:cNvSpPr txBox="1"/>
          <p:nvPr/>
        </p:nvSpPr>
        <p:spPr>
          <a:xfrm>
            <a:off x="345338" y="1158600"/>
            <a:ext cx="6140400" cy="831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lang="en-US" sz="4950">
                <a:solidFill>
                  <a:schemeClr val="dk1"/>
                </a:solidFill>
                <a:latin typeface="Calibri"/>
                <a:ea typeface="Calibri"/>
                <a:cs typeface="Calibri"/>
                <a:sym typeface="Calibri"/>
              </a:rPr>
              <a:t>Dew Point</a:t>
            </a:r>
            <a:endParaRPr b="0" i="0" sz="1050" u="none" cap="none" strike="noStrike">
              <a:solidFill>
                <a:srgbClr val="000000"/>
              </a:solidFill>
              <a:latin typeface="Arial"/>
              <a:ea typeface="Arial"/>
              <a:cs typeface="Arial"/>
              <a:sym typeface="Arial"/>
            </a:endParaRPr>
          </a:p>
        </p:txBody>
      </p:sp>
      <p:sp>
        <p:nvSpPr>
          <p:cNvPr descr="Artificial Intelligence" id="341" name="Google Shape;341;p23"/>
          <p:cNvSpPr/>
          <p:nvPr/>
        </p:nvSpPr>
        <p:spPr>
          <a:xfrm>
            <a:off x="1665227" y="2031356"/>
            <a:ext cx="1847925" cy="17408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Blog" id="342" name="Google Shape;342;p23"/>
          <p:cNvPicPr preferRelativeResize="0"/>
          <p:nvPr/>
        </p:nvPicPr>
        <p:blipFill rotWithShape="1">
          <a:blip r:embed="rId4">
            <a:alphaModFix/>
          </a:blip>
          <a:srcRect b="0" l="0" r="0" t="0"/>
          <a:stretch/>
        </p:blipFill>
        <p:spPr>
          <a:xfrm>
            <a:off x="3429001" y="2102932"/>
            <a:ext cx="1597673" cy="159767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4"/>
          <p:cNvSpPr txBox="1"/>
          <p:nvPr>
            <p:ph type="ctrTitle"/>
          </p:nvPr>
        </p:nvSpPr>
        <p:spPr>
          <a:xfrm>
            <a:off x="259775" y="720011"/>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3"/>
              <a:buNone/>
            </a:pPr>
            <a:r>
              <a:rPr b="1" lang="en-US" sz="2700" u="sng"/>
              <a:t>Dew Point</a:t>
            </a:r>
            <a:r>
              <a:rPr lang="en-US" sz="2700"/>
              <a:t>: </a:t>
            </a:r>
            <a:r>
              <a:rPr lang="en-US" sz="2400">
                <a:highlight>
                  <a:srgbClr val="FFFFFF"/>
                </a:highlight>
                <a:latin typeface="Arial"/>
                <a:ea typeface="Arial"/>
                <a:cs typeface="Arial"/>
                <a:sym typeface="Arial"/>
              </a:rPr>
              <a:t>the temperature when the air is full of tiny water droplets, and dew forms on things like grass or leaves</a:t>
            </a:r>
            <a:endParaRPr sz="2400"/>
          </a:p>
        </p:txBody>
      </p:sp>
      <p:sp>
        <p:nvSpPr>
          <p:cNvPr descr="Artificial Intelligence" id="349" name="Google Shape;349;p24"/>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Blog" id="350" name="Google Shape;350;p24"/>
          <p:cNvPicPr preferRelativeResize="0"/>
          <p:nvPr/>
        </p:nvPicPr>
        <p:blipFill rotWithShape="1">
          <a:blip r:embed="rId4">
            <a:alphaModFix/>
          </a:blip>
          <a:srcRect b="0" l="0" r="0" t="0"/>
          <a:stretch/>
        </p:blipFill>
        <p:spPr>
          <a:xfrm>
            <a:off x="637157" y="166595"/>
            <a:ext cx="349018" cy="349018"/>
          </a:xfrm>
          <a:prstGeom prst="rect">
            <a:avLst/>
          </a:prstGeom>
          <a:noFill/>
          <a:ln>
            <a:noFill/>
          </a:ln>
        </p:spPr>
      </p:pic>
      <p:pic>
        <p:nvPicPr>
          <p:cNvPr id="351" name="Google Shape;351;p24"/>
          <p:cNvPicPr preferRelativeResize="0"/>
          <p:nvPr/>
        </p:nvPicPr>
        <p:blipFill>
          <a:blip r:embed="rId5">
            <a:alphaModFix/>
          </a:blip>
          <a:stretch>
            <a:fillRect/>
          </a:stretch>
        </p:blipFill>
        <p:spPr>
          <a:xfrm>
            <a:off x="1110725" y="1751175"/>
            <a:ext cx="4636500" cy="30910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descr="Questions" id="357" name="Google Shape;357;p25"/>
          <p:cNvSpPr/>
          <p:nvPr/>
        </p:nvSpPr>
        <p:spPr>
          <a:xfrm>
            <a:off x="1428750" y="457200"/>
            <a:ext cx="4000500" cy="3780692"/>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6"/>
          <p:cNvSpPr txBox="1"/>
          <p:nvPr/>
        </p:nvSpPr>
        <p:spPr>
          <a:xfrm>
            <a:off x="1710731" y="394783"/>
            <a:ext cx="3436425" cy="484718"/>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700" u="none" cap="none" strike="noStrike">
                <a:solidFill>
                  <a:schemeClr val="dk1"/>
                </a:solidFill>
                <a:latin typeface="Calibri"/>
                <a:ea typeface="Calibri"/>
                <a:cs typeface="Calibri"/>
                <a:sym typeface="Calibri"/>
              </a:rPr>
              <a:t>What is </a:t>
            </a:r>
            <a:r>
              <a:rPr lang="en-US" sz="2700">
                <a:solidFill>
                  <a:schemeClr val="dk1"/>
                </a:solidFill>
                <a:latin typeface="Calibri"/>
                <a:ea typeface="Calibri"/>
                <a:cs typeface="Calibri"/>
                <a:sym typeface="Calibri"/>
              </a:rPr>
              <a:t>dew point</a:t>
            </a:r>
            <a:r>
              <a:rPr b="0" i="0" lang="en-US" sz="2700" u="none" cap="none" strike="noStrike">
                <a:solidFill>
                  <a:schemeClr val="dk1"/>
                </a:solidFill>
                <a:latin typeface="Calibri"/>
                <a:ea typeface="Calibri"/>
                <a:cs typeface="Calibri"/>
                <a:sym typeface="Calibri"/>
              </a:rPr>
              <a:t>?</a:t>
            </a:r>
            <a:endParaRPr b="0" i="0" sz="2700" u="none" cap="none" strike="noStrike">
              <a:solidFill>
                <a:schemeClr val="dk1"/>
              </a:solidFill>
              <a:latin typeface="Calibri"/>
              <a:ea typeface="Calibri"/>
              <a:cs typeface="Calibri"/>
              <a:sym typeface="Calibri"/>
            </a:endParaRPr>
          </a:p>
        </p:txBody>
      </p:sp>
      <p:sp>
        <p:nvSpPr>
          <p:cNvPr descr="Questions" id="364" name="Google Shape;364;p26"/>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365" name="Google Shape;365;p26"/>
          <p:cNvPicPr preferRelativeResize="0"/>
          <p:nvPr/>
        </p:nvPicPr>
        <p:blipFill>
          <a:blip r:embed="rId4">
            <a:alphaModFix/>
          </a:blip>
          <a:stretch>
            <a:fillRect/>
          </a:stretch>
        </p:blipFill>
        <p:spPr>
          <a:xfrm>
            <a:off x="686288" y="1118025"/>
            <a:ext cx="5485425" cy="36569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id="371" name="Google Shape;371;p27"/>
          <p:cNvPicPr preferRelativeResize="0"/>
          <p:nvPr/>
        </p:nvPicPr>
        <p:blipFill rotWithShape="1">
          <a:blip r:embed="rId3">
            <a:alphaModFix/>
          </a:blip>
          <a:srcRect b="0" l="0" r="0" t="0"/>
          <a:stretch/>
        </p:blipFill>
        <p:spPr>
          <a:xfrm>
            <a:off x="857250" y="843525"/>
            <a:ext cx="5143500" cy="3395007"/>
          </a:xfrm>
          <a:prstGeom prst="rect">
            <a:avLst/>
          </a:prstGeom>
          <a:noFill/>
          <a:ln>
            <a:noFill/>
          </a:ln>
        </p:spPr>
      </p:pic>
      <p:sp>
        <p:nvSpPr>
          <p:cNvPr descr="Artificial Intelligence" id="372" name="Google Shape;372;p27"/>
          <p:cNvSpPr/>
          <p:nvPr/>
        </p:nvSpPr>
        <p:spPr>
          <a:xfrm>
            <a:off x="0" y="0"/>
            <a:ext cx="637200" cy="637200"/>
          </a:xfrm>
          <a:prstGeom prst="ellipse">
            <a:avLst/>
          </a:prstGeom>
          <a:blipFill rotWithShape="1">
            <a:blip r:embed="rId4">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p28"/>
          <p:cNvSpPr txBox="1"/>
          <p:nvPr/>
        </p:nvSpPr>
        <p:spPr>
          <a:xfrm>
            <a:off x="635944" y="155359"/>
            <a:ext cx="5586000" cy="4617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400"/>
              <a:buFont typeface="Arial"/>
              <a:buNone/>
            </a:pPr>
            <a:r>
              <a:rPr b="1" lang="en-US" sz="2400" u="sng">
                <a:solidFill>
                  <a:schemeClr val="dk1"/>
                </a:solidFill>
                <a:latin typeface="Calibri"/>
                <a:ea typeface="Calibri"/>
                <a:cs typeface="Calibri"/>
                <a:sym typeface="Calibri"/>
              </a:rPr>
              <a:t>Temperature Changes</a:t>
            </a:r>
            <a:endParaRPr b="1" u="sng">
              <a:solidFill>
                <a:schemeClr val="dk1"/>
              </a:solidFill>
            </a:endParaRPr>
          </a:p>
        </p:txBody>
      </p:sp>
      <p:sp>
        <p:nvSpPr>
          <p:cNvPr id="378" name="Google Shape;378;p28"/>
          <p:cNvSpPr txBox="1"/>
          <p:nvPr/>
        </p:nvSpPr>
        <p:spPr>
          <a:xfrm>
            <a:off x="0" y="711775"/>
            <a:ext cx="6858000" cy="19395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Just like how ice cream melts when it gets warm, water in the air can change too. When the temperature cools down to the dew point, the air can't hold as much water anymore, so it starts to let go of some of it. That's when dew forms.</a:t>
            </a:r>
            <a:endParaRPr sz="2400"/>
          </a:p>
        </p:txBody>
      </p:sp>
      <p:sp>
        <p:nvSpPr>
          <p:cNvPr descr="Artificial Intelligence" id="379" name="Google Shape;379;p28"/>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380" name="Google Shape;380;p28"/>
          <p:cNvPicPr preferRelativeResize="0"/>
          <p:nvPr/>
        </p:nvPicPr>
        <p:blipFill>
          <a:blip r:embed="rId4">
            <a:alphaModFix/>
          </a:blip>
          <a:stretch>
            <a:fillRect/>
          </a:stretch>
        </p:blipFill>
        <p:spPr>
          <a:xfrm>
            <a:off x="0" y="2956075"/>
            <a:ext cx="3282419" cy="2187425"/>
          </a:xfrm>
          <a:prstGeom prst="rect">
            <a:avLst/>
          </a:prstGeom>
          <a:noFill/>
          <a:ln>
            <a:noFill/>
          </a:ln>
        </p:spPr>
      </p:pic>
      <p:pic>
        <p:nvPicPr>
          <p:cNvPr id="381" name="Google Shape;381;p28"/>
          <p:cNvPicPr preferRelativeResize="0"/>
          <p:nvPr/>
        </p:nvPicPr>
        <p:blipFill>
          <a:blip r:embed="rId5">
            <a:alphaModFix/>
          </a:blip>
          <a:stretch>
            <a:fillRect/>
          </a:stretch>
        </p:blipFill>
        <p:spPr>
          <a:xfrm>
            <a:off x="4185619" y="2956075"/>
            <a:ext cx="2132738" cy="218742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2b8891d8816_0_84"/>
          <p:cNvSpPr txBox="1"/>
          <p:nvPr/>
        </p:nvSpPr>
        <p:spPr>
          <a:xfrm>
            <a:off x="635944" y="155359"/>
            <a:ext cx="5586000" cy="4617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400"/>
              <a:buFont typeface="Arial"/>
              <a:buNone/>
            </a:pPr>
            <a:r>
              <a:rPr b="1" lang="en-US" sz="2400" u="sng">
                <a:solidFill>
                  <a:schemeClr val="dk1"/>
                </a:solidFill>
                <a:latin typeface="Calibri"/>
                <a:ea typeface="Calibri"/>
                <a:cs typeface="Calibri"/>
                <a:sym typeface="Calibri"/>
              </a:rPr>
              <a:t>Clear Nights</a:t>
            </a:r>
            <a:endParaRPr b="1" u="sng">
              <a:solidFill>
                <a:schemeClr val="dk1"/>
              </a:solidFill>
            </a:endParaRPr>
          </a:p>
        </p:txBody>
      </p:sp>
      <p:sp>
        <p:nvSpPr>
          <p:cNvPr id="387" name="Google Shape;387;g2b8891d8816_0_84"/>
          <p:cNvSpPr txBox="1"/>
          <p:nvPr/>
        </p:nvSpPr>
        <p:spPr>
          <a:xfrm>
            <a:off x="0" y="711775"/>
            <a:ext cx="6858000" cy="1939500"/>
          </a:xfrm>
          <a:prstGeom prst="rect">
            <a:avLst/>
          </a:prstGeom>
          <a:noFill/>
          <a:ln>
            <a:noFill/>
          </a:ln>
        </p:spPr>
        <p:txBody>
          <a:bodyPr anchorCtr="0" anchor="t" bIns="45700" lIns="91425" spcFirstLastPara="1" rIns="91425" wrap="square" tIns="45700">
            <a:spAutoFit/>
          </a:bodyPr>
          <a:lstStyle/>
          <a:p>
            <a:pPr indent="0" lvl="0" marL="158750" marR="0" rtl="0" algn="ctr">
              <a:lnSpc>
                <a:spcPct val="100000"/>
              </a:lnSpc>
              <a:spcBef>
                <a:spcPts val="0"/>
              </a:spcBef>
              <a:spcAft>
                <a:spcPts val="0"/>
              </a:spcAft>
              <a:buClr>
                <a:srgbClr val="000000"/>
              </a:buClr>
              <a:buSzPts val="2000"/>
              <a:buFont typeface="Arial"/>
              <a:buNone/>
            </a:pPr>
            <a:r>
              <a:rPr lang="en-US" sz="2400">
                <a:solidFill>
                  <a:srgbClr val="374151"/>
                </a:solidFill>
                <a:latin typeface="Calibri"/>
                <a:ea typeface="Calibri"/>
                <a:cs typeface="Calibri"/>
                <a:sym typeface="Calibri"/>
              </a:rPr>
              <a:t>Ever notice how we see more dew on clear nights? That's because when the sky is clear, the Earth loses heat more quickly. When things cool down, they reach the dew point faster, so we see more dew in the morning.</a:t>
            </a:r>
            <a:endParaRPr sz="2400"/>
          </a:p>
        </p:txBody>
      </p:sp>
      <p:sp>
        <p:nvSpPr>
          <p:cNvPr descr="Artificial Intelligence" id="388" name="Google Shape;388;g2b8891d8816_0_84"/>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389" name="Google Shape;389;g2b8891d8816_0_84"/>
          <p:cNvPicPr preferRelativeResize="0"/>
          <p:nvPr/>
        </p:nvPicPr>
        <p:blipFill>
          <a:blip r:embed="rId4">
            <a:alphaModFix/>
          </a:blip>
          <a:stretch>
            <a:fillRect/>
          </a:stretch>
        </p:blipFill>
        <p:spPr>
          <a:xfrm>
            <a:off x="1681438" y="2651275"/>
            <a:ext cx="3495134" cy="2328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descr="Lightbulb and gear" id="174" name="Google Shape;174;p3"/>
          <p:cNvSpPr/>
          <p:nvPr/>
        </p:nvSpPr>
        <p:spPr>
          <a:xfrm>
            <a:off x="135341" y="95552"/>
            <a:ext cx="430200" cy="4065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75" name="Google Shape;175;p3"/>
          <p:cNvSpPr txBox="1"/>
          <p:nvPr/>
        </p:nvSpPr>
        <p:spPr>
          <a:xfrm>
            <a:off x="350441" y="502122"/>
            <a:ext cx="6157200" cy="18009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none" cap="none" strike="noStrike">
                <a:solidFill>
                  <a:schemeClr val="dk1"/>
                </a:solidFill>
                <a:latin typeface="Calibri"/>
                <a:ea typeface="Calibri"/>
                <a:cs typeface="Calibri"/>
                <a:sym typeface="Calibri"/>
              </a:rPr>
              <a:t>Big Question: </a:t>
            </a:r>
            <a:r>
              <a:rPr i="0" lang="en-US" sz="2250" u="none" cap="none" strike="noStrike">
                <a:solidFill>
                  <a:schemeClr val="dk1"/>
                </a:solidFill>
                <a:latin typeface="Calibri"/>
                <a:ea typeface="Calibri"/>
                <a:cs typeface="Calibri"/>
                <a:sym typeface="Calibri"/>
              </a:rPr>
              <a:t>How does understanding dew point help us predict weather patterns and make decisions in our daily lives?</a:t>
            </a:r>
            <a:endParaRPr i="0" sz="2250" u="none" cap="none" strike="noStrike">
              <a:solidFill>
                <a:schemeClr val="dk1"/>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i="0" sz="225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2250" u="none" cap="none" strike="noStrike">
                <a:solidFill>
                  <a:schemeClr val="dk1"/>
                </a:solidFill>
                <a:latin typeface="Calibri"/>
                <a:ea typeface="Calibri"/>
                <a:cs typeface="Calibri"/>
                <a:sym typeface="Calibri"/>
              </a:rPr>
              <a:t> </a:t>
            </a:r>
            <a:endParaRPr b="0" i="0" sz="2250" u="none" cap="none" strike="noStrike">
              <a:solidFill>
                <a:schemeClr val="dk1"/>
              </a:solidFill>
              <a:latin typeface="Calibri"/>
              <a:ea typeface="Calibri"/>
              <a:cs typeface="Calibri"/>
              <a:sym typeface="Calibri"/>
            </a:endParaRPr>
          </a:p>
        </p:txBody>
      </p:sp>
      <p:sp>
        <p:nvSpPr>
          <p:cNvPr id="176" name="Google Shape;176;p3"/>
          <p:cNvSpPr txBox="1"/>
          <p:nvPr/>
        </p:nvSpPr>
        <p:spPr>
          <a:xfrm>
            <a:off x="630650" y="1527275"/>
            <a:ext cx="5596800" cy="16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chemeClr val="dk1"/>
              </a:solidFill>
              <a:latin typeface="Calibri"/>
              <a:ea typeface="Calibri"/>
              <a:cs typeface="Calibri"/>
              <a:sym typeface="Calibri"/>
            </a:endParaRPr>
          </a:p>
        </p:txBody>
      </p:sp>
      <p:pic>
        <p:nvPicPr>
          <p:cNvPr id="177" name="Google Shape;177;p3"/>
          <p:cNvPicPr preferRelativeResize="0"/>
          <p:nvPr/>
        </p:nvPicPr>
        <p:blipFill>
          <a:blip r:embed="rId4">
            <a:alphaModFix/>
          </a:blip>
          <a:stretch>
            <a:fillRect/>
          </a:stretch>
        </p:blipFill>
        <p:spPr>
          <a:xfrm>
            <a:off x="1409750" y="1862950"/>
            <a:ext cx="4038600" cy="30316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descr="Questions" id="395" name="Google Shape;395;p30"/>
          <p:cNvSpPr/>
          <p:nvPr/>
        </p:nvSpPr>
        <p:spPr>
          <a:xfrm>
            <a:off x="1714500" y="835269"/>
            <a:ext cx="3429000" cy="33322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9" name="Shape 399"/>
        <p:cNvGrpSpPr/>
        <p:nvPr/>
      </p:nvGrpSpPr>
      <p:grpSpPr>
        <a:xfrm>
          <a:off x="0" y="0"/>
          <a:ext cx="0" cy="0"/>
          <a:chOff x="0" y="0"/>
          <a:chExt cx="0" cy="0"/>
        </a:xfrm>
      </p:grpSpPr>
      <p:sp>
        <p:nvSpPr>
          <p:cNvPr id="400" name="Google Shape;400;p31"/>
          <p:cNvSpPr/>
          <p:nvPr/>
        </p:nvSpPr>
        <p:spPr>
          <a:xfrm>
            <a:off x="0" y="0"/>
            <a:ext cx="6858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401" name="Google Shape;401;p31"/>
          <p:cNvSpPr/>
          <p:nvPr/>
        </p:nvSpPr>
        <p:spPr>
          <a:xfrm flipH="1">
            <a:off x="1" y="3349779"/>
            <a:ext cx="6857999" cy="1792596"/>
          </a:xfrm>
          <a:prstGeom prst="rect">
            <a:avLst/>
          </a:prstGeom>
          <a:gradFill>
            <a:gsLst>
              <a:gs pos="0">
                <a:srgbClr val="000000">
                  <a:alpha val="95686"/>
                </a:srgbClr>
              </a:gs>
              <a:gs pos="34000">
                <a:srgbClr val="000000">
                  <a:alpha val="95686"/>
                </a:srgbClr>
              </a:gs>
              <a:gs pos="100000">
                <a:schemeClr val="accent1"/>
              </a:gs>
            </a:gsLst>
            <a:lin ang="8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2" name="Google Shape;402;p31"/>
          <p:cNvSpPr/>
          <p:nvPr/>
        </p:nvSpPr>
        <p:spPr>
          <a:xfrm flipH="1">
            <a:off x="75" y="2688775"/>
            <a:ext cx="6858000" cy="2454300"/>
          </a:xfrm>
          <a:prstGeom prst="rect">
            <a:avLst/>
          </a:prstGeom>
          <a:gradFill>
            <a:gsLst>
              <a:gs pos="0">
                <a:srgbClr val="366092">
                  <a:alpha val="58823"/>
                </a:srgbClr>
              </a:gs>
              <a:gs pos="28000">
                <a:srgbClr val="366092">
                  <a:alpha val="58823"/>
                </a:srgbClr>
              </a:gs>
              <a:gs pos="100000">
                <a:srgbClr val="000000">
                  <a:alpha val="69803"/>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3" name="Google Shape;403;p31"/>
          <p:cNvSpPr/>
          <p:nvPr/>
        </p:nvSpPr>
        <p:spPr>
          <a:xfrm flipH="1">
            <a:off x="-3725" y="2688775"/>
            <a:ext cx="6863100" cy="2139300"/>
          </a:xfrm>
          <a:prstGeom prst="rect">
            <a:avLst/>
          </a:prstGeom>
          <a:gradFill>
            <a:gsLst>
              <a:gs pos="0">
                <a:srgbClr val="000000">
                  <a:alpha val="71764"/>
                </a:srgbClr>
              </a:gs>
              <a:gs pos="100000">
                <a:srgbClr val="4F81BD">
                  <a:alpha val="23921"/>
                </a:srgbClr>
              </a:gs>
            </a:gsLst>
            <a:lin ang="156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4" name="Google Shape;404;p31"/>
          <p:cNvSpPr/>
          <p:nvPr/>
        </p:nvSpPr>
        <p:spPr>
          <a:xfrm flipH="1">
            <a:off x="4564855" y="3349779"/>
            <a:ext cx="2295751" cy="1792596"/>
          </a:xfrm>
          <a:prstGeom prst="rect">
            <a:avLst/>
          </a:prstGeom>
          <a:gradFill>
            <a:gsLst>
              <a:gs pos="0">
                <a:srgbClr val="000000">
                  <a:alpha val="61960"/>
                </a:srgbClr>
              </a:gs>
              <a:gs pos="19000">
                <a:srgbClr val="000000">
                  <a:alpha val="61960"/>
                </a:srgbClr>
              </a:gs>
              <a:gs pos="100000">
                <a:srgbClr val="366092">
                  <a:alpha val="43921"/>
                </a:srgbClr>
              </a:gs>
            </a:gsLst>
            <a:lin ang="19199999"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5" name="Google Shape;405;p31"/>
          <p:cNvSpPr/>
          <p:nvPr/>
        </p:nvSpPr>
        <p:spPr>
          <a:xfrm rot="10800000">
            <a:off x="-750" y="3070373"/>
            <a:ext cx="6859500" cy="1757700"/>
          </a:xfrm>
          <a:prstGeom prst="rect">
            <a:avLst/>
          </a:prstGeom>
          <a:gradFill>
            <a:gsLst>
              <a:gs pos="0">
                <a:srgbClr val="000000">
                  <a:alpha val="0"/>
                </a:srgbClr>
              </a:gs>
              <a:gs pos="99000">
                <a:srgbClr val="244061">
                  <a:alpha val="54901"/>
                </a:srgbClr>
              </a:gs>
              <a:gs pos="100000">
                <a:srgbClr val="244061">
                  <a:alpha val="54901"/>
                </a:srgbClr>
              </a:gs>
            </a:gsLst>
            <a:lin ang="168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6" name="Google Shape;406;p31"/>
          <p:cNvSpPr/>
          <p:nvPr/>
        </p:nvSpPr>
        <p:spPr>
          <a:xfrm rot="-6763356">
            <a:off x="3500317" y="2127228"/>
            <a:ext cx="2341472" cy="2604620"/>
          </a:xfrm>
          <a:custGeom>
            <a:rect b="b" l="l" r="r" t="t"/>
            <a:pathLst>
              <a:path extrusionOk="0" h="4639931" w="3118759">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4F81BD">
                  <a:alpha val="0"/>
                </a:srgbClr>
              </a:gs>
              <a:gs pos="31000">
                <a:srgbClr val="4F81BD">
                  <a:alpha val="0"/>
                </a:srgbClr>
              </a:gs>
              <a:gs pos="85000">
                <a:srgbClr val="4F81BD">
                  <a:alpha val="16862"/>
                </a:srgbClr>
              </a:gs>
              <a:gs pos="100000">
                <a:srgbClr val="4F81BD">
                  <a:alpha val="16862"/>
                </a:srgbClr>
              </a:gs>
            </a:gsLst>
            <a:lin ang="114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7" name="Google Shape;407;p31"/>
          <p:cNvSpPr txBox="1"/>
          <p:nvPr/>
        </p:nvSpPr>
        <p:spPr>
          <a:xfrm>
            <a:off x="634259" y="3679464"/>
            <a:ext cx="5587139" cy="644057"/>
          </a:xfrm>
          <a:prstGeom prst="rect">
            <a:avLst/>
          </a:prstGeom>
          <a:noFill/>
          <a:ln>
            <a:noFill/>
          </a:ln>
        </p:spPr>
        <p:txBody>
          <a:bodyPr anchorCtr="0" anchor="ctr" bIns="45700" lIns="91425" spcFirstLastPara="1" rIns="91425" wrap="square" tIns="45700">
            <a:noAutofit/>
          </a:bodyPr>
          <a:lstStyle/>
          <a:p>
            <a:pPr indent="0" lvl="0" marL="158750" marR="0" rtl="0" algn="l">
              <a:lnSpc>
                <a:spcPct val="90000"/>
              </a:lnSpc>
              <a:spcBef>
                <a:spcPts val="0"/>
              </a:spcBef>
              <a:spcAft>
                <a:spcPts val="0"/>
              </a:spcAft>
              <a:buNone/>
            </a:pPr>
            <a:r>
              <a:rPr b="1" lang="en-US" sz="2400" u="sng">
                <a:solidFill>
                  <a:srgbClr val="FFFFFF"/>
                </a:solidFill>
              </a:rPr>
              <a:t>True or False:</a:t>
            </a:r>
            <a:r>
              <a:rPr lang="en-US" sz="2400">
                <a:solidFill>
                  <a:srgbClr val="FFFFFF"/>
                </a:solidFill>
              </a:rPr>
              <a:t> The definition of temperature change states that when the temperature decreases to the dew point, the air can hold more water vapor.</a:t>
            </a:r>
            <a:endParaRPr sz="2400"/>
          </a:p>
        </p:txBody>
      </p:sp>
      <p:sp>
        <p:nvSpPr>
          <p:cNvPr descr="Questions" id="408" name="Google Shape;408;p31"/>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409" name="Google Shape;409;p31"/>
          <p:cNvPicPr preferRelativeResize="0"/>
          <p:nvPr/>
        </p:nvPicPr>
        <p:blipFill>
          <a:blip r:embed="rId4">
            <a:alphaModFix/>
          </a:blip>
          <a:stretch>
            <a:fillRect/>
          </a:stretch>
        </p:blipFill>
        <p:spPr>
          <a:xfrm>
            <a:off x="56100" y="384325"/>
            <a:ext cx="3282419" cy="2187425"/>
          </a:xfrm>
          <a:prstGeom prst="rect">
            <a:avLst/>
          </a:prstGeom>
          <a:noFill/>
          <a:ln>
            <a:noFill/>
          </a:ln>
        </p:spPr>
      </p:pic>
      <p:pic>
        <p:nvPicPr>
          <p:cNvPr id="410" name="Google Shape;410;p31"/>
          <p:cNvPicPr preferRelativeResize="0"/>
          <p:nvPr/>
        </p:nvPicPr>
        <p:blipFill>
          <a:blip r:embed="rId5">
            <a:alphaModFix/>
          </a:blip>
          <a:stretch>
            <a:fillRect/>
          </a:stretch>
        </p:blipFill>
        <p:spPr>
          <a:xfrm>
            <a:off x="4191119" y="384325"/>
            <a:ext cx="2132738" cy="218742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4" name="Shape 414"/>
        <p:cNvGrpSpPr/>
        <p:nvPr/>
      </p:nvGrpSpPr>
      <p:grpSpPr>
        <a:xfrm>
          <a:off x="0" y="0"/>
          <a:ext cx="0" cy="0"/>
          <a:chOff x="0" y="0"/>
          <a:chExt cx="0" cy="0"/>
        </a:xfrm>
      </p:grpSpPr>
      <p:sp>
        <p:nvSpPr>
          <p:cNvPr id="415" name="Google Shape;415;g2b8891d8816_0_100"/>
          <p:cNvSpPr/>
          <p:nvPr/>
        </p:nvSpPr>
        <p:spPr>
          <a:xfrm>
            <a:off x="0" y="0"/>
            <a:ext cx="6858000" cy="5143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2000" u="none" cap="none" strike="noStrike">
              <a:solidFill>
                <a:schemeClr val="lt1"/>
              </a:solidFill>
              <a:latin typeface="Arial"/>
              <a:ea typeface="Arial"/>
              <a:cs typeface="Arial"/>
              <a:sym typeface="Arial"/>
            </a:endParaRPr>
          </a:p>
        </p:txBody>
      </p:sp>
      <p:sp>
        <p:nvSpPr>
          <p:cNvPr id="416" name="Google Shape;416;g2b8891d8816_0_100"/>
          <p:cNvSpPr/>
          <p:nvPr/>
        </p:nvSpPr>
        <p:spPr>
          <a:xfrm flipH="1">
            <a:off x="0" y="3349779"/>
            <a:ext cx="6858000" cy="1792500"/>
          </a:xfrm>
          <a:prstGeom prst="rect">
            <a:avLst/>
          </a:prstGeom>
          <a:gradFill>
            <a:gsLst>
              <a:gs pos="0">
                <a:srgbClr val="000000">
                  <a:alpha val="95686"/>
                </a:srgbClr>
              </a:gs>
              <a:gs pos="34000">
                <a:srgbClr val="000000">
                  <a:alpha val="95686"/>
                </a:srgbClr>
              </a:gs>
              <a:gs pos="100000">
                <a:schemeClr val="accent1"/>
              </a:gs>
            </a:gsLst>
            <a:lin ang="8400134"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7" name="Google Shape;417;g2b8891d8816_0_100"/>
          <p:cNvSpPr/>
          <p:nvPr/>
        </p:nvSpPr>
        <p:spPr>
          <a:xfrm flipH="1">
            <a:off x="75" y="2688775"/>
            <a:ext cx="6858000" cy="2454300"/>
          </a:xfrm>
          <a:prstGeom prst="rect">
            <a:avLst/>
          </a:prstGeom>
          <a:gradFill>
            <a:gsLst>
              <a:gs pos="0">
                <a:srgbClr val="366092">
                  <a:alpha val="58823"/>
                </a:srgbClr>
              </a:gs>
              <a:gs pos="28000">
                <a:srgbClr val="366092">
                  <a:alpha val="58823"/>
                </a:srgbClr>
              </a:gs>
              <a:gs pos="100000">
                <a:srgbClr val="000000">
                  <a:alpha val="69803"/>
                </a:srgbClr>
              </a:gs>
            </a:gsLst>
            <a:lin ang="113999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8" name="Google Shape;418;g2b8891d8816_0_100"/>
          <p:cNvSpPr/>
          <p:nvPr/>
        </p:nvSpPr>
        <p:spPr>
          <a:xfrm flipH="1">
            <a:off x="-3725" y="2688775"/>
            <a:ext cx="6863100" cy="2139300"/>
          </a:xfrm>
          <a:prstGeom prst="rect">
            <a:avLst/>
          </a:prstGeom>
          <a:gradFill>
            <a:gsLst>
              <a:gs pos="0">
                <a:srgbClr val="000000">
                  <a:alpha val="71764"/>
                </a:srgbClr>
              </a:gs>
              <a:gs pos="100000">
                <a:srgbClr val="4F81BD">
                  <a:alpha val="23921"/>
                </a:srgbClr>
              </a:gs>
            </a:gsLst>
            <a:lin ang="15600151"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19" name="Google Shape;419;g2b8891d8816_0_100"/>
          <p:cNvSpPr/>
          <p:nvPr/>
        </p:nvSpPr>
        <p:spPr>
          <a:xfrm flipH="1">
            <a:off x="4564706" y="3349779"/>
            <a:ext cx="2295900" cy="1792500"/>
          </a:xfrm>
          <a:prstGeom prst="rect">
            <a:avLst/>
          </a:prstGeom>
          <a:gradFill>
            <a:gsLst>
              <a:gs pos="0">
                <a:srgbClr val="000000">
                  <a:alpha val="61960"/>
                </a:srgbClr>
              </a:gs>
              <a:gs pos="19000">
                <a:srgbClr val="000000">
                  <a:alpha val="61960"/>
                </a:srgbClr>
              </a:gs>
              <a:gs pos="100000">
                <a:srgbClr val="366092">
                  <a:alpha val="43921"/>
                </a:srgbClr>
              </a:gs>
            </a:gsLst>
            <a:lin ang="1920016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0" name="Google Shape;420;g2b8891d8816_0_100"/>
          <p:cNvSpPr/>
          <p:nvPr/>
        </p:nvSpPr>
        <p:spPr>
          <a:xfrm rot="10800000">
            <a:off x="-750" y="3070373"/>
            <a:ext cx="6859500" cy="1757700"/>
          </a:xfrm>
          <a:prstGeom prst="rect">
            <a:avLst/>
          </a:prstGeom>
          <a:gradFill>
            <a:gsLst>
              <a:gs pos="0">
                <a:srgbClr val="000000">
                  <a:alpha val="0"/>
                </a:srgbClr>
              </a:gs>
              <a:gs pos="99000">
                <a:srgbClr val="244061">
                  <a:alpha val="54901"/>
                </a:srgbClr>
              </a:gs>
              <a:gs pos="100000">
                <a:srgbClr val="244061">
                  <a:alpha val="54901"/>
                </a:srgbClr>
              </a:gs>
            </a:gsLst>
            <a:lin ang="16799925"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1" name="Google Shape;421;g2b8891d8816_0_100"/>
          <p:cNvSpPr/>
          <p:nvPr/>
        </p:nvSpPr>
        <p:spPr>
          <a:xfrm rot="-6763356">
            <a:off x="3500317" y="2127228"/>
            <a:ext cx="2341472" cy="2604620"/>
          </a:xfrm>
          <a:custGeom>
            <a:rect b="b" l="l" r="r" t="t"/>
            <a:pathLst>
              <a:path extrusionOk="0" h="4639931" w="3118759">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rgbClr val="4F81BD">
                  <a:alpha val="0"/>
                </a:srgbClr>
              </a:gs>
              <a:gs pos="31000">
                <a:srgbClr val="4F81BD">
                  <a:alpha val="0"/>
                </a:srgbClr>
              </a:gs>
              <a:gs pos="85000">
                <a:srgbClr val="4F81BD">
                  <a:alpha val="16862"/>
                </a:srgbClr>
              </a:gs>
              <a:gs pos="100000">
                <a:srgbClr val="4F81BD">
                  <a:alpha val="16862"/>
                </a:srgbClr>
              </a:gs>
            </a:gsLst>
            <a:lin ang="11399912"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22" name="Google Shape;422;g2b8891d8816_0_100"/>
          <p:cNvSpPr txBox="1"/>
          <p:nvPr/>
        </p:nvSpPr>
        <p:spPr>
          <a:xfrm>
            <a:off x="634259" y="3679464"/>
            <a:ext cx="5587200" cy="644100"/>
          </a:xfrm>
          <a:prstGeom prst="rect">
            <a:avLst/>
          </a:prstGeom>
          <a:noFill/>
          <a:ln>
            <a:noFill/>
          </a:ln>
        </p:spPr>
        <p:txBody>
          <a:bodyPr anchorCtr="0" anchor="ctr" bIns="45700" lIns="91425" spcFirstLastPara="1" rIns="91425" wrap="square" tIns="45700">
            <a:noAutofit/>
          </a:bodyPr>
          <a:lstStyle/>
          <a:p>
            <a:pPr indent="0" lvl="0" marL="158750" marR="0" rtl="0" algn="l">
              <a:lnSpc>
                <a:spcPct val="90000"/>
              </a:lnSpc>
              <a:spcBef>
                <a:spcPts val="0"/>
              </a:spcBef>
              <a:spcAft>
                <a:spcPts val="0"/>
              </a:spcAft>
              <a:buNone/>
            </a:pPr>
            <a:r>
              <a:rPr b="1" lang="en-US" sz="2400" u="sng">
                <a:solidFill>
                  <a:srgbClr val="FFFFFF"/>
                </a:solidFill>
              </a:rPr>
              <a:t>True or </a:t>
            </a:r>
            <a:r>
              <a:rPr b="1" lang="en-US" sz="2400" u="sng">
                <a:solidFill>
                  <a:srgbClr val="FF0000"/>
                </a:solidFill>
              </a:rPr>
              <a:t>False</a:t>
            </a:r>
            <a:r>
              <a:rPr b="1" lang="en-US" sz="2400" u="sng">
                <a:solidFill>
                  <a:srgbClr val="FFFFFF"/>
                </a:solidFill>
              </a:rPr>
              <a:t>:</a:t>
            </a:r>
            <a:r>
              <a:rPr lang="en-US" sz="2400">
                <a:solidFill>
                  <a:srgbClr val="FFFFFF"/>
                </a:solidFill>
              </a:rPr>
              <a:t> The definition of temperature change states that when the temperature decreases to the dew point, the air can hold more water vapor.</a:t>
            </a:r>
            <a:endParaRPr sz="2400"/>
          </a:p>
        </p:txBody>
      </p:sp>
      <p:sp>
        <p:nvSpPr>
          <p:cNvPr descr="Questions" id="423" name="Google Shape;423;g2b8891d8816_0_100"/>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424" name="Google Shape;424;g2b8891d8816_0_100"/>
          <p:cNvPicPr preferRelativeResize="0"/>
          <p:nvPr/>
        </p:nvPicPr>
        <p:blipFill>
          <a:blip r:embed="rId4">
            <a:alphaModFix/>
          </a:blip>
          <a:stretch>
            <a:fillRect/>
          </a:stretch>
        </p:blipFill>
        <p:spPr>
          <a:xfrm>
            <a:off x="56100" y="384325"/>
            <a:ext cx="3282419" cy="2187425"/>
          </a:xfrm>
          <a:prstGeom prst="rect">
            <a:avLst/>
          </a:prstGeom>
          <a:noFill/>
          <a:ln>
            <a:noFill/>
          </a:ln>
        </p:spPr>
      </p:pic>
      <p:pic>
        <p:nvPicPr>
          <p:cNvPr id="425" name="Google Shape;425;g2b8891d8816_0_100"/>
          <p:cNvPicPr preferRelativeResize="0"/>
          <p:nvPr/>
        </p:nvPicPr>
        <p:blipFill>
          <a:blip r:embed="rId5">
            <a:alphaModFix/>
          </a:blip>
          <a:stretch>
            <a:fillRect/>
          </a:stretch>
        </p:blipFill>
        <p:spPr>
          <a:xfrm>
            <a:off x="4191119" y="384325"/>
            <a:ext cx="2132738" cy="21874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32"/>
          <p:cNvSpPr txBox="1"/>
          <p:nvPr/>
        </p:nvSpPr>
        <p:spPr>
          <a:xfrm>
            <a:off x="140931" y="3610239"/>
            <a:ext cx="6574421" cy="1250981"/>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2400">
                <a:solidFill>
                  <a:schemeClr val="dk1"/>
                </a:solidFill>
                <a:latin typeface="Calibri"/>
                <a:ea typeface="Calibri"/>
                <a:cs typeface="Calibri"/>
                <a:sym typeface="Calibri"/>
              </a:rPr>
              <a:t>On clear nights, the Earth loses heat more ___________, causing objects to cool down and reach the dew point faster.</a:t>
            </a:r>
            <a:endParaRPr/>
          </a:p>
        </p:txBody>
      </p:sp>
      <p:sp>
        <p:nvSpPr>
          <p:cNvPr descr="Questions" id="431" name="Google Shape;431;p32"/>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432" name="Google Shape;432;p32"/>
          <p:cNvPicPr preferRelativeResize="0"/>
          <p:nvPr/>
        </p:nvPicPr>
        <p:blipFill>
          <a:blip r:embed="rId4">
            <a:alphaModFix/>
          </a:blip>
          <a:stretch>
            <a:fillRect/>
          </a:stretch>
        </p:blipFill>
        <p:spPr>
          <a:xfrm>
            <a:off x="1210528" y="421497"/>
            <a:ext cx="4436950" cy="2956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g2b8891d8816_0_117"/>
          <p:cNvSpPr txBox="1"/>
          <p:nvPr/>
        </p:nvSpPr>
        <p:spPr>
          <a:xfrm>
            <a:off x="140931" y="3610239"/>
            <a:ext cx="6574500" cy="1251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2500">
                <a:solidFill>
                  <a:schemeClr val="dk1"/>
                </a:solidFill>
                <a:latin typeface="Calibri"/>
                <a:ea typeface="Calibri"/>
                <a:cs typeface="Calibri"/>
                <a:sym typeface="Calibri"/>
              </a:rPr>
              <a:t>On clear nights, the Earth loses heat more</a:t>
            </a:r>
            <a:r>
              <a:rPr lang="en-US" sz="2400">
                <a:solidFill>
                  <a:schemeClr val="dk1"/>
                </a:solidFill>
                <a:latin typeface="Calibri"/>
                <a:ea typeface="Calibri"/>
                <a:cs typeface="Calibri"/>
                <a:sym typeface="Calibri"/>
              </a:rPr>
              <a:t> </a:t>
            </a:r>
            <a:r>
              <a:rPr lang="en-US" sz="2900">
                <a:solidFill>
                  <a:srgbClr val="FF0000"/>
                </a:solidFill>
                <a:latin typeface="Calibri"/>
                <a:ea typeface="Calibri"/>
                <a:cs typeface="Calibri"/>
                <a:sym typeface="Calibri"/>
              </a:rPr>
              <a:t>quickly</a:t>
            </a:r>
            <a:r>
              <a:rPr lang="en-US" sz="2400">
                <a:solidFill>
                  <a:schemeClr val="dk1"/>
                </a:solidFill>
                <a:latin typeface="Calibri"/>
                <a:ea typeface="Calibri"/>
                <a:cs typeface="Calibri"/>
                <a:sym typeface="Calibri"/>
              </a:rPr>
              <a:t>, </a:t>
            </a:r>
            <a:r>
              <a:rPr lang="en-US" sz="2500">
                <a:solidFill>
                  <a:schemeClr val="dk1"/>
                </a:solidFill>
                <a:latin typeface="Calibri"/>
                <a:ea typeface="Calibri"/>
                <a:cs typeface="Calibri"/>
                <a:sym typeface="Calibri"/>
              </a:rPr>
              <a:t>causing objects to cool down and reach the dew point faster.</a:t>
            </a:r>
            <a:endParaRPr sz="1500"/>
          </a:p>
        </p:txBody>
      </p:sp>
      <p:sp>
        <p:nvSpPr>
          <p:cNvPr descr="Questions" id="438" name="Google Shape;438;g2b8891d8816_0_117"/>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439" name="Google Shape;439;g2b8891d8816_0_117"/>
          <p:cNvPicPr preferRelativeResize="0"/>
          <p:nvPr/>
        </p:nvPicPr>
        <p:blipFill>
          <a:blip r:embed="rId4">
            <a:alphaModFix/>
          </a:blip>
          <a:stretch>
            <a:fillRect/>
          </a:stretch>
        </p:blipFill>
        <p:spPr>
          <a:xfrm>
            <a:off x="1210528" y="421497"/>
            <a:ext cx="4436950" cy="29561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descr="Artificial Intelligence" id="445" name="Google Shape;445;p34"/>
          <p:cNvSpPr/>
          <p:nvPr/>
        </p:nvSpPr>
        <p:spPr>
          <a:xfrm>
            <a:off x="674515" y="879230"/>
            <a:ext cx="3262050" cy="29981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Comment Like" id="446" name="Google Shape;446;p34"/>
          <p:cNvPicPr preferRelativeResize="0"/>
          <p:nvPr/>
        </p:nvPicPr>
        <p:blipFill rotWithShape="1">
          <a:blip r:embed="rId4">
            <a:alphaModFix/>
          </a:blip>
          <a:srcRect b="0" l="0" r="0" t="0"/>
          <a:stretch/>
        </p:blipFill>
        <p:spPr>
          <a:xfrm>
            <a:off x="3429000" y="1527368"/>
            <a:ext cx="2350039" cy="23500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35"/>
          <p:cNvSpPr txBox="1"/>
          <p:nvPr/>
        </p:nvSpPr>
        <p:spPr>
          <a:xfrm>
            <a:off x="0" y="537991"/>
            <a:ext cx="6858000" cy="1785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en-US" sz="2200" u="none" cap="none" strike="noStrike">
                <a:solidFill>
                  <a:schemeClr val="dk1"/>
                </a:solidFill>
                <a:latin typeface="Calibri"/>
                <a:ea typeface="Calibri"/>
                <a:cs typeface="Calibri"/>
                <a:sym typeface="Calibri"/>
              </a:rPr>
              <a:t>An example of </a:t>
            </a:r>
            <a:r>
              <a:rPr b="1" lang="en-US" sz="2200">
                <a:solidFill>
                  <a:schemeClr val="dk1"/>
                </a:solidFill>
                <a:latin typeface="Calibri"/>
                <a:ea typeface="Calibri"/>
                <a:cs typeface="Calibri"/>
                <a:sym typeface="Calibri"/>
              </a:rPr>
              <a:t>dew point</a:t>
            </a:r>
            <a:r>
              <a:rPr b="0" i="0" lang="en-US" sz="2200" u="none" cap="none" strike="noStrike">
                <a:solidFill>
                  <a:schemeClr val="dk1"/>
                </a:solidFill>
                <a:latin typeface="Calibri"/>
                <a:ea typeface="Calibri"/>
                <a:cs typeface="Calibri"/>
                <a:sym typeface="Calibri"/>
              </a:rPr>
              <a:t> is a </a:t>
            </a:r>
            <a:r>
              <a:rPr lang="en-US" sz="2200">
                <a:solidFill>
                  <a:schemeClr val="dk1"/>
                </a:solidFill>
                <a:latin typeface="Calibri"/>
                <a:ea typeface="Calibri"/>
                <a:cs typeface="Calibri"/>
                <a:sym typeface="Calibri"/>
              </a:rPr>
              <a:t>foggy mirror</a:t>
            </a:r>
            <a:r>
              <a:rPr b="0" i="0" lang="en-US" sz="2200" u="none" cap="none" strike="noStrike">
                <a:solidFill>
                  <a:schemeClr val="dk1"/>
                </a:solidFill>
                <a:latin typeface="Calibri"/>
                <a:ea typeface="Calibri"/>
                <a:cs typeface="Calibri"/>
                <a:sym typeface="Calibri"/>
              </a:rPr>
              <a:t>. </a:t>
            </a:r>
            <a:r>
              <a:rPr lang="en-US" sz="2200">
                <a:solidFill>
                  <a:schemeClr val="dk1"/>
                </a:solidFill>
                <a:latin typeface="Calibri"/>
                <a:ea typeface="Calibri"/>
                <a:cs typeface="Calibri"/>
                <a:sym typeface="Calibri"/>
              </a:rPr>
              <a:t>When you take a hot shower and the bathroom mirror gets foggy, that's because the air in the bathroom has reached its dew point, causing the water vapor in the air to condense on the mirror.</a:t>
            </a:r>
            <a:endParaRPr/>
          </a:p>
        </p:txBody>
      </p:sp>
      <p:sp>
        <p:nvSpPr>
          <p:cNvPr descr="Artificial Intelligence" id="453" name="Google Shape;453;p35"/>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Comment Like" id="454" name="Google Shape;454;p35"/>
          <p:cNvPicPr preferRelativeResize="0"/>
          <p:nvPr/>
        </p:nvPicPr>
        <p:blipFill rotWithShape="1">
          <a:blip r:embed="rId4">
            <a:alphaModFix/>
          </a:blip>
          <a:srcRect b="0" l="0" r="0" t="0"/>
          <a:stretch/>
        </p:blipFill>
        <p:spPr>
          <a:xfrm>
            <a:off x="551423" y="109704"/>
            <a:ext cx="428292" cy="428292"/>
          </a:xfrm>
          <a:prstGeom prst="rect">
            <a:avLst/>
          </a:prstGeom>
          <a:noFill/>
          <a:ln>
            <a:noFill/>
          </a:ln>
        </p:spPr>
      </p:pic>
      <p:pic>
        <p:nvPicPr>
          <p:cNvPr id="455" name="Google Shape;455;p35"/>
          <p:cNvPicPr preferRelativeResize="0"/>
          <p:nvPr/>
        </p:nvPicPr>
        <p:blipFill>
          <a:blip r:embed="rId5">
            <a:alphaModFix/>
          </a:blip>
          <a:stretch>
            <a:fillRect/>
          </a:stretch>
        </p:blipFill>
        <p:spPr>
          <a:xfrm>
            <a:off x="1542663" y="2442366"/>
            <a:ext cx="3772663" cy="251510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sp>
        <p:nvSpPr>
          <p:cNvPr id="461" name="Google Shape;461;p36"/>
          <p:cNvSpPr txBox="1"/>
          <p:nvPr/>
        </p:nvSpPr>
        <p:spPr>
          <a:xfrm>
            <a:off x="207299" y="538000"/>
            <a:ext cx="64434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200"/>
              <a:buFont typeface="Calibri"/>
              <a:buNone/>
            </a:pPr>
            <a:r>
              <a:rPr b="0" i="0" lang="en-US" sz="2400" u="none" cap="none" strike="noStrike">
                <a:solidFill>
                  <a:srgbClr val="000000"/>
                </a:solidFill>
                <a:latin typeface="Calibri"/>
                <a:ea typeface="Calibri"/>
                <a:cs typeface="Calibri"/>
                <a:sym typeface="Calibri"/>
              </a:rPr>
              <a:t>Another example of </a:t>
            </a:r>
            <a:r>
              <a:rPr b="1" lang="en-US" sz="2400">
                <a:latin typeface="Calibri"/>
                <a:ea typeface="Calibri"/>
                <a:cs typeface="Calibri"/>
                <a:sym typeface="Calibri"/>
              </a:rPr>
              <a:t>dew point</a:t>
            </a:r>
            <a:r>
              <a:rPr b="0" i="0" lang="en-US" sz="2400" u="none" cap="none" strike="noStrike">
                <a:solidFill>
                  <a:srgbClr val="000000"/>
                </a:solidFill>
                <a:latin typeface="Calibri"/>
                <a:ea typeface="Calibri"/>
                <a:cs typeface="Calibri"/>
                <a:sym typeface="Calibri"/>
              </a:rPr>
              <a:t> is </a:t>
            </a:r>
            <a:r>
              <a:rPr lang="en-US" sz="2400">
                <a:latin typeface="Calibri"/>
                <a:ea typeface="Calibri"/>
                <a:cs typeface="Calibri"/>
                <a:sym typeface="Calibri"/>
              </a:rPr>
              <a:t>wet grass</a:t>
            </a:r>
            <a:r>
              <a:rPr b="0" i="0" lang="en-US" sz="2400" u="none" cap="none" strike="noStrike">
                <a:solidFill>
                  <a:srgbClr val="000000"/>
                </a:solidFill>
                <a:latin typeface="Calibri"/>
                <a:ea typeface="Calibri"/>
                <a:cs typeface="Calibri"/>
                <a:sym typeface="Calibri"/>
              </a:rPr>
              <a:t>. </a:t>
            </a:r>
            <a:r>
              <a:rPr lang="en-US" sz="2400">
                <a:latin typeface="Calibri"/>
                <a:ea typeface="Calibri"/>
                <a:cs typeface="Calibri"/>
                <a:sym typeface="Calibri"/>
              </a:rPr>
              <a:t>Have you ever noticed how your grass is wet in the morning, even though it didn't rain? That's because during the night, when the temperature drops, the air cools down and reaches its dew point, causing dew to form on the grass</a:t>
            </a:r>
            <a:endParaRPr/>
          </a:p>
        </p:txBody>
      </p:sp>
      <p:sp>
        <p:nvSpPr>
          <p:cNvPr descr="Artificial Intelligence" id="462" name="Google Shape;462;p36"/>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Comment Like" id="463" name="Google Shape;463;p36"/>
          <p:cNvPicPr preferRelativeResize="0"/>
          <p:nvPr/>
        </p:nvPicPr>
        <p:blipFill rotWithShape="1">
          <a:blip r:embed="rId4">
            <a:alphaModFix/>
          </a:blip>
          <a:srcRect b="0" l="0" r="0" t="0"/>
          <a:stretch/>
        </p:blipFill>
        <p:spPr>
          <a:xfrm>
            <a:off x="551423" y="109704"/>
            <a:ext cx="428292" cy="428292"/>
          </a:xfrm>
          <a:prstGeom prst="rect">
            <a:avLst/>
          </a:prstGeom>
          <a:noFill/>
          <a:ln>
            <a:noFill/>
          </a:ln>
        </p:spPr>
      </p:pic>
      <p:pic>
        <p:nvPicPr>
          <p:cNvPr id="464" name="Google Shape;464;p36"/>
          <p:cNvPicPr preferRelativeResize="0"/>
          <p:nvPr/>
        </p:nvPicPr>
        <p:blipFill>
          <a:blip r:embed="rId5">
            <a:alphaModFix/>
          </a:blip>
          <a:stretch>
            <a:fillRect/>
          </a:stretch>
        </p:blipFill>
        <p:spPr>
          <a:xfrm>
            <a:off x="1657637" y="2931975"/>
            <a:ext cx="3542736" cy="1991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descr="Artificial Intelligence" id="470" name="Google Shape;470;p37"/>
          <p:cNvSpPr/>
          <p:nvPr/>
        </p:nvSpPr>
        <p:spPr>
          <a:xfrm>
            <a:off x="674515" y="879230"/>
            <a:ext cx="3262050" cy="29981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Comment Dislike" id="471" name="Google Shape;471;p37"/>
          <p:cNvPicPr preferRelativeResize="0"/>
          <p:nvPr/>
        </p:nvPicPr>
        <p:blipFill rotWithShape="1">
          <a:blip r:embed="rId4">
            <a:alphaModFix/>
          </a:blip>
          <a:srcRect b="0" l="0" r="0" t="0"/>
          <a:stretch/>
        </p:blipFill>
        <p:spPr>
          <a:xfrm>
            <a:off x="3429000" y="1316353"/>
            <a:ext cx="2510794" cy="2510794"/>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8"/>
          <p:cNvSpPr txBox="1"/>
          <p:nvPr>
            <p:ph idx="1" type="subTitle"/>
          </p:nvPr>
        </p:nvSpPr>
        <p:spPr>
          <a:xfrm>
            <a:off x="327313" y="528446"/>
            <a:ext cx="6203400" cy="819600"/>
          </a:xfrm>
          <a:prstGeom prst="rect">
            <a:avLst/>
          </a:prstGeom>
          <a:noFill/>
          <a:ln>
            <a:noFill/>
          </a:ln>
        </p:spPr>
        <p:txBody>
          <a:bodyPr anchorCtr="0" anchor="t" bIns="34275" lIns="68550" spcFirstLastPara="1" rIns="68550" wrap="square" tIns="34275">
            <a:noAutofit/>
          </a:bodyPr>
          <a:lstStyle/>
          <a:p>
            <a:pPr indent="0" lvl="0" marL="0" rtl="0" algn="ctr">
              <a:lnSpc>
                <a:spcPct val="100000"/>
              </a:lnSpc>
              <a:spcBef>
                <a:spcPts val="0"/>
              </a:spcBef>
              <a:spcAft>
                <a:spcPts val="0"/>
              </a:spcAft>
              <a:buClr>
                <a:schemeClr val="dk1"/>
              </a:buClr>
              <a:buSzPts val="3200"/>
              <a:buNone/>
            </a:pPr>
            <a:r>
              <a:rPr lang="en-US" sz="2400">
                <a:solidFill>
                  <a:schemeClr val="dk1"/>
                </a:solidFill>
              </a:rPr>
              <a:t>Rain</a:t>
            </a:r>
            <a:r>
              <a:rPr lang="en-US" sz="2400">
                <a:solidFill>
                  <a:schemeClr val="dk1"/>
                </a:solidFill>
                <a:latin typeface="Calibri"/>
                <a:ea typeface="Calibri"/>
                <a:cs typeface="Calibri"/>
                <a:sym typeface="Calibri"/>
              </a:rPr>
              <a:t> is </a:t>
            </a:r>
            <a:r>
              <a:rPr b="1" lang="en-US" sz="2400">
                <a:solidFill>
                  <a:schemeClr val="dk1"/>
                </a:solidFill>
                <a:latin typeface="Calibri"/>
                <a:ea typeface="Calibri"/>
                <a:cs typeface="Calibri"/>
                <a:sym typeface="Calibri"/>
              </a:rPr>
              <a:t>NOT </a:t>
            </a:r>
            <a:r>
              <a:rPr lang="en-US" sz="2400">
                <a:solidFill>
                  <a:schemeClr val="dk1"/>
                </a:solidFill>
                <a:latin typeface="Calibri"/>
                <a:ea typeface="Calibri"/>
                <a:cs typeface="Calibri"/>
                <a:sym typeface="Calibri"/>
              </a:rPr>
              <a:t>an example of </a:t>
            </a:r>
            <a:r>
              <a:rPr lang="en-US" sz="2400">
                <a:solidFill>
                  <a:schemeClr val="dk1"/>
                </a:solidFill>
              </a:rPr>
              <a:t>dew point</a:t>
            </a:r>
            <a:r>
              <a:rPr lang="en-US" sz="2400">
                <a:solidFill>
                  <a:schemeClr val="dk1"/>
                </a:solidFill>
                <a:latin typeface="Calibri"/>
                <a:ea typeface="Calibri"/>
                <a:cs typeface="Calibri"/>
                <a:sym typeface="Calibri"/>
              </a:rPr>
              <a:t>. </a:t>
            </a:r>
            <a:r>
              <a:rPr lang="en-US" sz="2400">
                <a:solidFill>
                  <a:schemeClr val="dk1"/>
                </a:solidFill>
              </a:rPr>
              <a:t>While rain does involve moisture in the air condensing and falling to the ground, it's not directly related to the dew point. Rain occurs when water droplets in clouds combine and become heavy enough to fall due to gravity.</a:t>
            </a:r>
            <a:endParaRPr b="1" sz="2400">
              <a:solidFill>
                <a:schemeClr val="dk1"/>
              </a:solidFill>
              <a:latin typeface="Calibri"/>
              <a:ea typeface="Calibri"/>
              <a:cs typeface="Calibri"/>
              <a:sym typeface="Calibri"/>
            </a:endParaRPr>
          </a:p>
        </p:txBody>
      </p:sp>
      <p:sp>
        <p:nvSpPr>
          <p:cNvPr descr="Artificial Intelligence" id="478" name="Google Shape;478;p38"/>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Comment Dislike" id="479" name="Google Shape;479;p38"/>
          <p:cNvPicPr preferRelativeResize="0"/>
          <p:nvPr/>
        </p:nvPicPr>
        <p:blipFill rotWithShape="1">
          <a:blip r:embed="rId4">
            <a:alphaModFix/>
          </a:blip>
          <a:srcRect b="0" l="0" r="0" t="0"/>
          <a:stretch/>
        </p:blipFill>
        <p:spPr>
          <a:xfrm>
            <a:off x="551423" y="119258"/>
            <a:ext cx="409184" cy="409184"/>
          </a:xfrm>
          <a:prstGeom prst="rect">
            <a:avLst/>
          </a:prstGeom>
          <a:noFill/>
          <a:ln>
            <a:noFill/>
          </a:ln>
        </p:spPr>
      </p:pic>
      <p:pic>
        <p:nvPicPr>
          <p:cNvPr id="480" name="Google Shape;480;p38"/>
          <p:cNvPicPr preferRelativeResize="0"/>
          <p:nvPr/>
        </p:nvPicPr>
        <p:blipFill>
          <a:blip r:embed="rId5">
            <a:alphaModFix/>
          </a:blip>
          <a:stretch>
            <a:fillRect/>
          </a:stretch>
        </p:blipFill>
        <p:spPr>
          <a:xfrm>
            <a:off x="4622146" y="2673826"/>
            <a:ext cx="2090174" cy="2384525"/>
          </a:xfrm>
          <a:prstGeom prst="rect">
            <a:avLst/>
          </a:prstGeom>
          <a:noFill/>
          <a:ln>
            <a:noFill/>
          </a:ln>
        </p:spPr>
      </p:pic>
      <p:pic>
        <p:nvPicPr>
          <p:cNvPr id="481" name="Google Shape;481;p38"/>
          <p:cNvPicPr preferRelativeResize="0"/>
          <p:nvPr/>
        </p:nvPicPr>
        <p:blipFill>
          <a:blip r:embed="rId6">
            <a:alphaModFix/>
          </a:blip>
          <a:stretch>
            <a:fillRect/>
          </a:stretch>
        </p:blipFill>
        <p:spPr>
          <a:xfrm>
            <a:off x="85150" y="2788551"/>
            <a:ext cx="2021551" cy="22698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4"/>
          <p:cNvSpPr txBox="1"/>
          <p:nvPr/>
        </p:nvSpPr>
        <p:spPr>
          <a:xfrm>
            <a:off x="1675798" y="65315"/>
            <a:ext cx="3506400" cy="71555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4200" u="none" cap="none" strike="noStrike">
                <a:solidFill>
                  <a:srgbClr val="FFC000"/>
                </a:solidFill>
                <a:latin typeface="Calibri"/>
                <a:ea typeface="Calibri"/>
                <a:cs typeface="Calibri"/>
                <a:sym typeface="Calibri"/>
              </a:rPr>
              <a:t>Demonstration</a:t>
            </a:r>
            <a:endParaRPr b="0" i="0" sz="1050" u="none" cap="none" strike="noStrike">
              <a:solidFill>
                <a:srgbClr val="000000"/>
              </a:solidFill>
              <a:latin typeface="Arial"/>
              <a:ea typeface="Arial"/>
              <a:cs typeface="Arial"/>
              <a:sym typeface="Arial"/>
            </a:endParaRPr>
          </a:p>
        </p:txBody>
      </p:sp>
      <p:sp>
        <p:nvSpPr>
          <p:cNvPr descr="Classroom" id="184" name="Google Shape;184;p4"/>
          <p:cNvSpPr/>
          <p:nvPr/>
        </p:nvSpPr>
        <p:spPr>
          <a:xfrm>
            <a:off x="93566" y="65305"/>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85" name="Google Shape;185;p4"/>
          <p:cNvSpPr txBox="1"/>
          <p:nvPr/>
        </p:nvSpPr>
        <p:spPr>
          <a:xfrm>
            <a:off x="93566" y="1049614"/>
            <a:ext cx="3678539" cy="3263504"/>
          </a:xfrm>
          <a:prstGeom prst="rect">
            <a:avLst/>
          </a:prstGeom>
          <a:noFill/>
          <a:ln>
            <a:noFill/>
          </a:ln>
        </p:spPr>
        <p:txBody>
          <a:bodyPr anchorCtr="0" anchor="t" bIns="34275" lIns="68575" spcFirstLastPara="1" rIns="68575" wrap="square" tIns="34275">
            <a:noAutofit/>
          </a:bodyPr>
          <a:lstStyle/>
          <a:p>
            <a:pPr indent="0" lvl="0" marL="0" marR="0" rtl="0" algn="ctr">
              <a:lnSpc>
                <a:spcPct val="90000"/>
              </a:lnSpc>
              <a:spcBef>
                <a:spcPts val="0"/>
              </a:spcBef>
              <a:spcAft>
                <a:spcPts val="0"/>
              </a:spcAft>
              <a:buNone/>
            </a:pPr>
            <a:r>
              <a:rPr b="1" i="0" lang="en-US" sz="1650" u="none" cap="none" strike="noStrike">
                <a:solidFill>
                  <a:schemeClr val="dk1"/>
                </a:solidFill>
                <a:latin typeface="Calibri"/>
                <a:ea typeface="Calibri"/>
                <a:cs typeface="Calibri"/>
                <a:sym typeface="Calibri"/>
              </a:rPr>
              <a:t>TEACHER DIRECTIONS:</a:t>
            </a:r>
            <a:endParaRPr/>
          </a:p>
          <a:p>
            <a:pPr indent="0" lvl="0" marL="0" marR="0" rtl="0" algn="l">
              <a:lnSpc>
                <a:spcPct val="100000"/>
              </a:lnSpc>
              <a:spcBef>
                <a:spcPts val="450"/>
              </a:spcBef>
              <a:spcAft>
                <a:spcPts val="0"/>
              </a:spcAft>
              <a:buNone/>
            </a:pPr>
            <a:r>
              <a:rPr b="1" i="0" lang="en-US" sz="1650" u="sng" cap="none" strike="noStrike">
                <a:solidFill>
                  <a:schemeClr val="dk1"/>
                </a:solidFill>
                <a:latin typeface="Calibri"/>
                <a:ea typeface="Calibri"/>
                <a:cs typeface="Calibri"/>
                <a:sym typeface="Calibri"/>
              </a:rPr>
              <a:t>Before viewing:</a:t>
            </a:r>
            <a:r>
              <a:rPr b="1" i="0" lang="en-US" sz="1650" u="none" cap="none" strike="noStrike">
                <a:solidFill>
                  <a:schemeClr val="dk1"/>
                </a:solidFill>
                <a:latin typeface="Calibri"/>
                <a:ea typeface="Calibri"/>
                <a:cs typeface="Calibri"/>
                <a:sym typeface="Calibri"/>
              </a:rPr>
              <a:t> </a:t>
            </a:r>
            <a:r>
              <a:rPr lang="en-US" sz="1650">
                <a:solidFill>
                  <a:schemeClr val="dk1"/>
                </a:solidFill>
                <a:latin typeface="Calibri"/>
                <a:ea typeface="Calibri"/>
                <a:cs typeface="Calibri"/>
                <a:sym typeface="Calibri"/>
              </a:rPr>
              <a:t>Prepare the materials and briefly introduce the concept of dew point, discussing its relevance to weather and everyday life.</a:t>
            </a:r>
            <a:r>
              <a:rPr b="0" i="0" lang="en-US" sz="1650" u="none" cap="none" strike="noStrike">
                <a:solidFill>
                  <a:schemeClr val="dk1"/>
                </a:solidFill>
                <a:latin typeface="Calibri"/>
                <a:ea typeface="Calibri"/>
                <a:cs typeface="Calibri"/>
                <a:sym typeface="Calibri"/>
              </a:rPr>
              <a:t> </a:t>
            </a:r>
            <a:endParaRPr b="0" i="0" sz="165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None/>
            </a:pPr>
            <a:r>
              <a:t/>
            </a:r>
            <a:endParaRPr b="0" i="0" sz="1650" u="none" cap="none" strike="noStrike">
              <a:solidFill>
                <a:schemeClr val="dk1"/>
              </a:solidFill>
              <a:latin typeface="Calibri"/>
              <a:ea typeface="Calibri"/>
              <a:cs typeface="Calibri"/>
              <a:sym typeface="Calibri"/>
            </a:endParaRPr>
          </a:p>
          <a:p>
            <a:pPr indent="0" lvl="0" marL="0" marR="0" rtl="0" algn="l">
              <a:lnSpc>
                <a:spcPct val="100000"/>
              </a:lnSpc>
              <a:spcBef>
                <a:spcPts val="450"/>
              </a:spcBef>
              <a:spcAft>
                <a:spcPts val="0"/>
              </a:spcAft>
              <a:buNone/>
            </a:pPr>
            <a:r>
              <a:rPr b="1" i="0" lang="en-US" sz="1650" u="sng" cap="none" strike="noStrike">
                <a:solidFill>
                  <a:schemeClr val="dk1"/>
                </a:solidFill>
                <a:latin typeface="Calibri"/>
                <a:ea typeface="Calibri"/>
                <a:cs typeface="Calibri"/>
                <a:sym typeface="Calibri"/>
              </a:rPr>
              <a:t>During</a:t>
            </a:r>
            <a:r>
              <a:rPr b="0" i="0" lang="en-US" sz="1650" u="none" cap="none" strike="noStrike">
                <a:solidFill>
                  <a:schemeClr val="dk1"/>
                </a:solidFill>
                <a:latin typeface="Calibri"/>
                <a:ea typeface="Calibri"/>
                <a:cs typeface="Calibri"/>
                <a:sym typeface="Calibri"/>
              </a:rPr>
              <a:t>: </a:t>
            </a:r>
            <a:r>
              <a:rPr lang="en-US" sz="1650">
                <a:solidFill>
                  <a:schemeClr val="dk1"/>
                </a:solidFill>
                <a:latin typeface="Calibri"/>
                <a:ea typeface="Calibri"/>
                <a:cs typeface="Calibri"/>
                <a:sym typeface="Calibri"/>
              </a:rPr>
              <a:t>Guide students through the observation process, encouraging them to notice any changes occurring around the glass of ice water and the plastic cup of room temperature water.</a:t>
            </a:r>
            <a:endParaRPr/>
          </a:p>
          <a:p>
            <a:pPr indent="0" lvl="0" marL="0" marR="0" rtl="0" algn="l">
              <a:lnSpc>
                <a:spcPct val="100000"/>
              </a:lnSpc>
              <a:spcBef>
                <a:spcPts val="0"/>
              </a:spcBef>
              <a:spcAft>
                <a:spcPts val="0"/>
              </a:spcAft>
              <a:buNone/>
            </a:pPr>
            <a:r>
              <a:t/>
            </a:r>
            <a:endParaRPr b="0" i="0" sz="165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450"/>
              </a:spcAft>
              <a:buNone/>
            </a:pPr>
            <a:r>
              <a:rPr b="1" i="0" lang="en-US" sz="1650" u="sng" cap="none" strike="noStrike">
                <a:solidFill>
                  <a:schemeClr val="dk1"/>
                </a:solidFill>
                <a:latin typeface="Calibri"/>
                <a:ea typeface="Calibri"/>
                <a:cs typeface="Calibri"/>
                <a:sym typeface="Calibri"/>
              </a:rPr>
              <a:t>After</a:t>
            </a:r>
            <a:r>
              <a:rPr b="0" i="0" lang="en-US" sz="1650" u="none" cap="none" strike="noStrike">
                <a:solidFill>
                  <a:schemeClr val="dk1"/>
                </a:solidFill>
                <a:latin typeface="Calibri"/>
                <a:ea typeface="Calibri"/>
                <a:cs typeface="Calibri"/>
                <a:sym typeface="Calibri"/>
              </a:rPr>
              <a:t>: Tell students that today they will be learning more about the term </a:t>
            </a:r>
            <a:r>
              <a:rPr lang="en-US" sz="1650">
                <a:solidFill>
                  <a:schemeClr val="dk1"/>
                </a:solidFill>
                <a:latin typeface="Calibri"/>
                <a:ea typeface="Calibri"/>
                <a:cs typeface="Calibri"/>
                <a:sym typeface="Calibri"/>
              </a:rPr>
              <a:t>dew point</a:t>
            </a:r>
            <a:r>
              <a:rPr b="0" i="0" lang="en-US" sz="1650" u="none" cap="none" strike="noStrike">
                <a:solidFill>
                  <a:schemeClr val="dk1"/>
                </a:solidFill>
                <a:latin typeface="Calibri"/>
                <a:ea typeface="Calibri"/>
                <a:cs typeface="Calibri"/>
                <a:sym typeface="Calibri"/>
              </a:rPr>
              <a:t>.</a:t>
            </a:r>
            <a:endParaRPr/>
          </a:p>
        </p:txBody>
      </p:sp>
      <p:pic>
        <p:nvPicPr>
          <p:cNvPr id="186" name="Google Shape;186;p4"/>
          <p:cNvPicPr preferRelativeResize="0"/>
          <p:nvPr/>
        </p:nvPicPr>
        <p:blipFill>
          <a:blip r:embed="rId4">
            <a:alphaModFix/>
          </a:blip>
          <a:stretch>
            <a:fillRect/>
          </a:stretch>
        </p:blipFill>
        <p:spPr>
          <a:xfrm>
            <a:off x="3913580" y="1754340"/>
            <a:ext cx="2781095" cy="185406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39"/>
          <p:cNvSpPr txBox="1"/>
          <p:nvPr/>
        </p:nvSpPr>
        <p:spPr>
          <a:xfrm>
            <a:off x="100850" y="422150"/>
            <a:ext cx="6544200" cy="2308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sz="2400">
                <a:solidFill>
                  <a:srgbClr val="374151"/>
                </a:solidFill>
                <a:latin typeface="Calibri"/>
                <a:ea typeface="Calibri"/>
                <a:cs typeface="Calibri"/>
                <a:sym typeface="Calibri"/>
              </a:rPr>
              <a:t>Frost</a:t>
            </a:r>
            <a:r>
              <a:rPr b="0" i="0" lang="en-US" sz="2400" u="none" cap="none" strike="noStrike">
                <a:solidFill>
                  <a:srgbClr val="374151"/>
                </a:solidFill>
                <a:latin typeface="Calibri"/>
                <a:ea typeface="Calibri"/>
                <a:cs typeface="Calibri"/>
                <a:sym typeface="Calibri"/>
              </a:rPr>
              <a:t> is </a:t>
            </a:r>
            <a:r>
              <a:rPr b="1" i="0" lang="en-US" sz="2400" u="none" cap="none" strike="noStrike">
                <a:solidFill>
                  <a:srgbClr val="374151"/>
                </a:solidFill>
                <a:latin typeface="Calibri"/>
                <a:ea typeface="Calibri"/>
                <a:cs typeface="Calibri"/>
                <a:sym typeface="Calibri"/>
              </a:rPr>
              <a:t>NOT</a:t>
            </a:r>
            <a:r>
              <a:rPr b="0" i="0" lang="en-US" sz="2400" u="none" cap="none" strike="noStrike">
                <a:solidFill>
                  <a:srgbClr val="374151"/>
                </a:solidFill>
                <a:latin typeface="Calibri"/>
                <a:ea typeface="Calibri"/>
                <a:cs typeface="Calibri"/>
                <a:sym typeface="Calibri"/>
              </a:rPr>
              <a:t> </a:t>
            </a:r>
            <a:r>
              <a:rPr lang="en-US" sz="2400">
                <a:solidFill>
                  <a:srgbClr val="374151"/>
                </a:solidFill>
                <a:latin typeface="Calibri"/>
                <a:ea typeface="Calibri"/>
                <a:cs typeface="Calibri"/>
                <a:sym typeface="Calibri"/>
              </a:rPr>
              <a:t>dew point</a:t>
            </a:r>
            <a:r>
              <a:rPr b="0" i="0" lang="en-US" sz="2400" u="none" cap="none" strike="noStrike">
                <a:solidFill>
                  <a:srgbClr val="374151"/>
                </a:solidFill>
                <a:latin typeface="Calibri"/>
                <a:ea typeface="Calibri"/>
                <a:cs typeface="Calibri"/>
                <a:sym typeface="Calibri"/>
              </a:rPr>
              <a:t>. </a:t>
            </a:r>
            <a:r>
              <a:rPr lang="en-US" sz="2400">
                <a:solidFill>
                  <a:srgbClr val="374151"/>
                </a:solidFill>
                <a:latin typeface="Calibri"/>
                <a:ea typeface="Calibri"/>
                <a:cs typeface="Calibri"/>
                <a:sym typeface="Calibri"/>
              </a:rPr>
              <a:t>Frost forms when the temperature drops below freezing and water vapor in the air directly transitions into ice crystals on surfaces. While it's related to temperature and humidity, it's not specifically tied to the dew point, as it occurs at temperatures below freezing.</a:t>
            </a:r>
            <a:endParaRPr b="0" i="0" sz="2400" u="none" cap="none" strike="noStrike">
              <a:solidFill>
                <a:srgbClr val="000000"/>
              </a:solidFill>
              <a:latin typeface="Calibri"/>
              <a:ea typeface="Calibri"/>
              <a:cs typeface="Calibri"/>
              <a:sym typeface="Calibri"/>
            </a:endParaRPr>
          </a:p>
        </p:txBody>
      </p:sp>
      <p:sp>
        <p:nvSpPr>
          <p:cNvPr descr="Artificial Intelligence" id="487" name="Google Shape;487;p39"/>
          <p:cNvSpPr/>
          <p:nvPr/>
        </p:nvSpPr>
        <p:spPr>
          <a:xfrm>
            <a:off x="0" y="0"/>
            <a:ext cx="551475" cy="55147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Comment Dislike" id="488" name="Google Shape;488;p39"/>
          <p:cNvPicPr preferRelativeResize="0"/>
          <p:nvPr/>
        </p:nvPicPr>
        <p:blipFill rotWithShape="1">
          <a:blip r:embed="rId4">
            <a:alphaModFix/>
          </a:blip>
          <a:srcRect b="0" l="0" r="0" t="0"/>
          <a:stretch/>
        </p:blipFill>
        <p:spPr>
          <a:xfrm>
            <a:off x="551423" y="119258"/>
            <a:ext cx="409184" cy="409184"/>
          </a:xfrm>
          <a:prstGeom prst="rect">
            <a:avLst/>
          </a:prstGeom>
          <a:noFill/>
          <a:ln>
            <a:noFill/>
          </a:ln>
        </p:spPr>
      </p:pic>
      <p:pic>
        <p:nvPicPr>
          <p:cNvPr id="489" name="Google Shape;489;p39"/>
          <p:cNvPicPr preferRelativeResize="0"/>
          <p:nvPr/>
        </p:nvPicPr>
        <p:blipFill>
          <a:blip r:embed="rId5">
            <a:alphaModFix/>
          </a:blip>
          <a:stretch>
            <a:fillRect/>
          </a:stretch>
        </p:blipFill>
        <p:spPr>
          <a:xfrm>
            <a:off x="100848" y="2730950"/>
            <a:ext cx="1541949" cy="2308800"/>
          </a:xfrm>
          <a:prstGeom prst="rect">
            <a:avLst/>
          </a:prstGeom>
          <a:noFill/>
          <a:ln>
            <a:noFill/>
          </a:ln>
        </p:spPr>
      </p:pic>
      <p:pic>
        <p:nvPicPr>
          <p:cNvPr id="490" name="Google Shape;490;p39"/>
          <p:cNvPicPr preferRelativeResize="0"/>
          <p:nvPr/>
        </p:nvPicPr>
        <p:blipFill>
          <a:blip r:embed="rId6">
            <a:alphaModFix/>
          </a:blip>
          <a:stretch>
            <a:fillRect/>
          </a:stretch>
        </p:blipFill>
        <p:spPr>
          <a:xfrm>
            <a:off x="1795197" y="2883350"/>
            <a:ext cx="3161625" cy="2107750"/>
          </a:xfrm>
          <a:prstGeom prst="rect">
            <a:avLst/>
          </a:prstGeom>
          <a:noFill/>
          <a:ln>
            <a:noFill/>
          </a:ln>
        </p:spPr>
      </p:pic>
      <p:pic>
        <p:nvPicPr>
          <p:cNvPr id="491" name="Google Shape;491;p39"/>
          <p:cNvPicPr preferRelativeResize="0"/>
          <p:nvPr/>
        </p:nvPicPr>
        <p:blipFill rotWithShape="1">
          <a:blip r:embed="rId7">
            <a:alphaModFix/>
          </a:blip>
          <a:srcRect b="0" l="5778" r="43438" t="9966"/>
          <a:stretch/>
        </p:blipFill>
        <p:spPr>
          <a:xfrm>
            <a:off x="5109225" y="2812675"/>
            <a:ext cx="1635425" cy="21766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sp>
        <p:nvSpPr>
          <p:cNvPr descr="Questions" id="497" name="Google Shape;497;p40"/>
          <p:cNvSpPr/>
          <p:nvPr/>
        </p:nvSpPr>
        <p:spPr>
          <a:xfrm>
            <a:off x="1714500" y="835269"/>
            <a:ext cx="3429000" cy="33322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41"/>
          <p:cNvSpPr txBox="1"/>
          <p:nvPr/>
        </p:nvSpPr>
        <p:spPr>
          <a:xfrm>
            <a:off x="771525" y="318579"/>
            <a:ext cx="5757900" cy="4848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700" u="none" cap="none" strike="noStrike">
                <a:solidFill>
                  <a:schemeClr val="dk1"/>
                </a:solidFill>
                <a:latin typeface="Calibri"/>
                <a:ea typeface="Calibri"/>
                <a:cs typeface="Calibri"/>
                <a:sym typeface="Calibri"/>
              </a:rPr>
              <a:t>How is </a:t>
            </a:r>
            <a:r>
              <a:rPr lang="en-US" sz="2700">
                <a:solidFill>
                  <a:schemeClr val="dk1"/>
                </a:solidFill>
                <a:latin typeface="Calibri"/>
                <a:ea typeface="Calibri"/>
                <a:cs typeface="Calibri"/>
                <a:sym typeface="Calibri"/>
              </a:rPr>
              <a:t>rain</a:t>
            </a:r>
            <a:r>
              <a:rPr b="0" i="0" lang="en-US" sz="2700" u="none" cap="none" strike="noStrike">
                <a:solidFill>
                  <a:schemeClr val="dk1"/>
                </a:solidFill>
                <a:latin typeface="Calibri"/>
                <a:ea typeface="Calibri"/>
                <a:cs typeface="Calibri"/>
                <a:sym typeface="Calibri"/>
              </a:rPr>
              <a:t> different from </a:t>
            </a:r>
            <a:r>
              <a:rPr lang="en-US" sz="2700">
                <a:solidFill>
                  <a:schemeClr val="dk1"/>
                </a:solidFill>
                <a:latin typeface="Calibri"/>
                <a:ea typeface="Calibri"/>
                <a:cs typeface="Calibri"/>
                <a:sym typeface="Calibri"/>
              </a:rPr>
              <a:t>dew point</a:t>
            </a:r>
            <a:r>
              <a:rPr b="0" i="0" lang="en-US" sz="2700" u="none" cap="none" strike="noStrike">
                <a:solidFill>
                  <a:schemeClr val="dk1"/>
                </a:solidFill>
                <a:latin typeface="Calibri"/>
                <a:ea typeface="Calibri"/>
                <a:cs typeface="Calibri"/>
                <a:sym typeface="Calibri"/>
              </a:rPr>
              <a:t>?</a:t>
            </a:r>
            <a:endParaRPr b="0" i="0" sz="1050" u="none" cap="none" strike="noStrike">
              <a:solidFill>
                <a:srgbClr val="000000"/>
              </a:solidFill>
              <a:latin typeface="Arial"/>
              <a:ea typeface="Arial"/>
              <a:cs typeface="Arial"/>
              <a:sym typeface="Arial"/>
            </a:endParaRPr>
          </a:p>
        </p:txBody>
      </p:sp>
      <p:sp>
        <p:nvSpPr>
          <p:cNvPr descr="Questions" id="504" name="Google Shape;504;p41"/>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505" name="Google Shape;505;p41"/>
          <p:cNvPicPr preferRelativeResize="0"/>
          <p:nvPr/>
        </p:nvPicPr>
        <p:blipFill rotWithShape="1">
          <a:blip r:embed="rId4">
            <a:alphaModFix/>
          </a:blip>
          <a:srcRect b="0" l="0" r="0" t="0"/>
          <a:stretch/>
        </p:blipFill>
        <p:spPr>
          <a:xfrm>
            <a:off x="150037" y="1277531"/>
            <a:ext cx="3147263" cy="3542925"/>
          </a:xfrm>
          <a:prstGeom prst="rect">
            <a:avLst/>
          </a:prstGeom>
          <a:noFill/>
          <a:ln>
            <a:noFill/>
          </a:ln>
        </p:spPr>
      </p:pic>
      <p:pic>
        <p:nvPicPr>
          <p:cNvPr id="506" name="Google Shape;506;p41"/>
          <p:cNvPicPr preferRelativeResize="0"/>
          <p:nvPr/>
        </p:nvPicPr>
        <p:blipFill rotWithShape="1">
          <a:blip r:embed="rId4">
            <a:alphaModFix/>
          </a:blip>
          <a:srcRect b="0" l="0" r="0" t="0"/>
          <a:stretch/>
        </p:blipFill>
        <p:spPr>
          <a:xfrm>
            <a:off x="3527156" y="1277531"/>
            <a:ext cx="3147263" cy="3542925"/>
          </a:xfrm>
          <a:prstGeom prst="rect">
            <a:avLst/>
          </a:prstGeom>
          <a:noFill/>
          <a:ln>
            <a:noFill/>
          </a:ln>
        </p:spPr>
      </p:pic>
      <p:pic>
        <p:nvPicPr>
          <p:cNvPr id="507" name="Google Shape;507;p41"/>
          <p:cNvPicPr preferRelativeResize="0"/>
          <p:nvPr/>
        </p:nvPicPr>
        <p:blipFill>
          <a:blip r:embed="rId5">
            <a:alphaModFix/>
          </a:blip>
          <a:stretch>
            <a:fillRect/>
          </a:stretch>
        </p:blipFill>
        <p:spPr>
          <a:xfrm>
            <a:off x="546313" y="1705837"/>
            <a:ext cx="2354699" cy="2686301"/>
          </a:xfrm>
          <a:prstGeom prst="rect">
            <a:avLst/>
          </a:prstGeom>
          <a:noFill/>
          <a:ln>
            <a:noFill/>
          </a:ln>
        </p:spPr>
      </p:pic>
      <p:pic>
        <p:nvPicPr>
          <p:cNvPr id="508" name="Google Shape;508;p41"/>
          <p:cNvPicPr preferRelativeResize="0"/>
          <p:nvPr/>
        </p:nvPicPr>
        <p:blipFill>
          <a:blip r:embed="rId6">
            <a:alphaModFix/>
          </a:blip>
          <a:stretch>
            <a:fillRect/>
          </a:stretch>
        </p:blipFill>
        <p:spPr>
          <a:xfrm>
            <a:off x="3778519" y="2167471"/>
            <a:ext cx="2644550" cy="1763042"/>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g2b8891d8816_0_143"/>
          <p:cNvSpPr txBox="1"/>
          <p:nvPr/>
        </p:nvSpPr>
        <p:spPr>
          <a:xfrm>
            <a:off x="771525" y="318579"/>
            <a:ext cx="5757900" cy="4848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700" u="none" cap="none" strike="noStrike">
                <a:solidFill>
                  <a:schemeClr val="dk1"/>
                </a:solidFill>
                <a:latin typeface="Calibri"/>
                <a:ea typeface="Calibri"/>
                <a:cs typeface="Calibri"/>
                <a:sym typeface="Calibri"/>
              </a:rPr>
              <a:t>How is </a:t>
            </a:r>
            <a:r>
              <a:rPr lang="en-US" sz="2700">
                <a:solidFill>
                  <a:schemeClr val="dk1"/>
                </a:solidFill>
                <a:latin typeface="Calibri"/>
                <a:ea typeface="Calibri"/>
                <a:cs typeface="Calibri"/>
                <a:sym typeface="Calibri"/>
              </a:rPr>
              <a:t>rain</a:t>
            </a:r>
            <a:r>
              <a:rPr b="0" i="0" lang="en-US" sz="2700" u="none" cap="none" strike="noStrike">
                <a:solidFill>
                  <a:schemeClr val="dk1"/>
                </a:solidFill>
                <a:latin typeface="Calibri"/>
                <a:ea typeface="Calibri"/>
                <a:cs typeface="Calibri"/>
                <a:sym typeface="Calibri"/>
              </a:rPr>
              <a:t> different from </a:t>
            </a:r>
            <a:r>
              <a:rPr lang="en-US" sz="2700">
                <a:solidFill>
                  <a:schemeClr val="dk1"/>
                </a:solidFill>
                <a:latin typeface="Calibri"/>
                <a:ea typeface="Calibri"/>
                <a:cs typeface="Calibri"/>
                <a:sym typeface="Calibri"/>
              </a:rPr>
              <a:t>dew point</a:t>
            </a:r>
            <a:r>
              <a:rPr b="0" i="0" lang="en-US" sz="2700" u="none" cap="none" strike="noStrike">
                <a:solidFill>
                  <a:schemeClr val="dk1"/>
                </a:solidFill>
                <a:latin typeface="Calibri"/>
                <a:ea typeface="Calibri"/>
                <a:cs typeface="Calibri"/>
                <a:sym typeface="Calibri"/>
              </a:rPr>
              <a:t>?</a:t>
            </a:r>
            <a:endParaRPr b="0" i="0" sz="1050" u="none" cap="none" strike="noStrike">
              <a:solidFill>
                <a:srgbClr val="000000"/>
              </a:solidFill>
              <a:latin typeface="Arial"/>
              <a:ea typeface="Arial"/>
              <a:cs typeface="Arial"/>
              <a:sym typeface="Arial"/>
            </a:endParaRPr>
          </a:p>
        </p:txBody>
      </p:sp>
      <p:sp>
        <p:nvSpPr>
          <p:cNvPr descr="Questions" id="515" name="Google Shape;515;g2b8891d8816_0_143"/>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516" name="Google Shape;516;g2b8891d8816_0_143"/>
          <p:cNvPicPr preferRelativeResize="0"/>
          <p:nvPr/>
        </p:nvPicPr>
        <p:blipFill rotWithShape="1">
          <a:blip r:embed="rId4">
            <a:alphaModFix/>
          </a:blip>
          <a:srcRect b="0" l="0" r="0" t="0"/>
          <a:stretch/>
        </p:blipFill>
        <p:spPr>
          <a:xfrm>
            <a:off x="1369229" y="1277528"/>
            <a:ext cx="2133093" cy="1736850"/>
          </a:xfrm>
          <a:prstGeom prst="rect">
            <a:avLst/>
          </a:prstGeom>
          <a:noFill/>
          <a:ln>
            <a:noFill/>
          </a:ln>
        </p:spPr>
      </p:pic>
      <p:pic>
        <p:nvPicPr>
          <p:cNvPr id="517" name="Google Shape;517;g2b8891d8816_0_143"/>
          <p:cNvPicPr preferRelativeResize="0"/>
          <p:nvPr/>
        </p:nvPicPr>
        <p:blipFill rotWithShape="1">
          <a:blip r:embed="rId4">
            <a:alphaModFix/>
          </a:blip>
          <a:srcRect b="0" l="0" r="0" t="0"/>
          <a:stretch/>
        </p:blipFill>
        <p:spPr>
          <a:xfrm>
            <a:off x="3658110" y="1277528"/>
            <a:ext cx="2133093" cy="1736850"/>
          </a:xfrm>
          <a:prstGeom prst="rect">
            <a:avLst/>
          </a:prstGeom>
          <a:noFill/>
          <a:ln>
            <a:noFill/>
          </a:ln>
        </p:spPr>
      </p:pic>
      <p:pic>
        <p:nvPicPr>
          <p:cNvPr id="518" name="Google Shape;518;g2b8891d8816_0_143"/>
          <p:cNvPicPr preferRelativeResize="0"/>
          <p:nvPr/>
        </p:nvPicPr>
        <p:blipFill>
          <a:blip r:embed="rId5">
            <a:alphaModFix/>
          </a:blip>
          <a:stretch>
            <a:fillRect/>
          </a:stretch>
        </p:blipFill>
        <p:spPr>
          <a:xfrm>
            <a:off x="1637809" y="1487497"/>
            <a:ext cx="1595924" cy="1316906"/>
          </a:xfrm>
          <a:prstGeom prst="rect">
            <a:avLst/>
          </a:prstGeom>
          <a:noFill/>
          <a:ln>
            <a:noFill/>
          </a:ln>
        </p:spPr>
      </p:pic>
      <p:pic>
        <p:nvPicPr>
          <p:cNvPr id="519" name="Google Shape;519;g2b8891d8816_0_143"/>
          <p:cNvPicPr preferRelativeResize="0"/>
          <p:nvPr/>
        </p:nvPicPr>
        <p:blipFill>
          <a:blip r:embed="rId6">
            <a:alphaModFix/>
          </a:blip>
          <a:stretch>
            <a:fillRect/>
          </a:stretch>
        </p:blipFill>
        <p:spPr>
          <a:xfrm>
            <a:off x="3828474" y="1713804"/>
            <a:ext cx="1792374" cy="864297"/>
          </a:xfrm>
          <a:prstGeom prst="rect">
            <a:avLst/>
          </a:prstGeom>
          <a:noFill/>
          <a:ln>
            <a:noFill/>
          </a:ln>
        </p:spPr>
      </p:pic>
      <p:sp>
        <p:nvSpPr>
          <p:cNvPr id="520" name="Google Shape;520;g2b8891d8816_0_143"/>
          <p:cNvSpPr txBox="1"/>
          <p:nvPr/>
        </p:nvSpPr>
        <p:spPr>
          <a:xfrm>
            <a:off x="0" y="3328150"/>
            <a:ext cx="6858000" cy="166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2400">
                <a:solidFill>
                  <a:srgbClr val="FF0000"/>
                </a:solidFill>
                <a:latin typeface="Calibri"/>
                <a:ea typeface="Calibri"/>
                <a:cs typeface="Calibri"/>
                <a:sym typeface="Calibri"/>
              </a:rPr>
              <a:t>Rain occurs when water droplets in clouds combine and become heavy enough to fall. Dew point is the temperature when the air is full of tiny water droplets.</a:t>
            </a:r>
            <a:endParaRPr sz="2400">
              <a:solidFill>
                <a:srgbClr val="FF0000"/>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t/>
            </a:r>
            <a:endParaRPr sz="3200">
              <a:solidFill>
                <a:schemeClr val="dk1"/>
              </a:solidFill>
              <a:latin typeface="Calibri"/>
              <a:ea typeface="Calibri"/>
              <a:cs typeface="Calibri"/>
              <a:sym typeface="Calibri"/>
            </a:endParaRPr>
          </a:p>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2"/>
          <p:cNvSpPr txBox="1"/>
          <p:nvPr/>
        </p:nvSpPr>
        <p:spPr>
          <a:xfrm>
            <a:off x="1939048" y="471436"/>
            <a:ext cx="2979900" cy="69246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4050" u="none" cap="none" strike="noStrike">
                <a:solidFill>
                  <a:srgbClr val="FF0000"/>
                </a:solidFill>
                <a:latin typeface="Calibri"/>
                <a:ea typeface="Calibri"/>
                <a:cs typeface="Calibri"/>
                <a:sym typeface="Calibri"/>
              </a:rPr>
              <a:t>Remember!!!</a:t>
            </a:r>
            <a:endParaRPr b="0" i="0" sz="1050" u="none" cap="none" strike="noStrike">
              <a:solidFill>
                <a:srgbClr val="000000"/>
              </a:solidFill>
              <a:latin typeface="Arial"/>
              <a:ea typeface="Arial"/>
              <a:cs typeface="Arial"/>
              <a:sym typeface="Arial"/>
            </a:endParaRPr>
          </a:p>
        </p:txBody>
      </p:sp>
      <p:sp>
        <p:nvSpPr>
          <p:cNvPr descr="Rewind" id="527" name="Google Shape;527;p42"/>
          <p:cNvSpPr/>
          <p:nvPr/>
        </p:nvSpPr>
        <p:spPr>
          <a:xfrm>
            <a:off x="1446334" y="1125416"/>
            <a:ext cx="3965400" cy="32004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g2b8891d8816_0_155"/>
          <p:cNvSpPr txBox="1"/>
          <p:nvPr>
            <p:ph type="ctrTitle"/>
          </p:nvPr>
        </p:nvSpPr>
        <p:spPr>
          <a:xfrm>
            <a:off x="259775" y="720011"/>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3"/>
              <a:buNone/>
            </a:pPr>
            <a:r>
              <a:rPr b="1" lang="en-US" sz="2700" u="sng"/>
              <a:t>Dew Point</a:t>
            </a:r>
            <a:r>
              <a:rPr lang="en-US" sz="2700"/>
              <a:t>: </a:t>
            </a:r>
            <a:r>
              <a:rPr lang="en-US" sz="2400">
                <a:highlight>
                  <a:srgbClr val="FFFFFF"/>
                </a:highlight>
                <a:latin typeface="Arial"/>
                <a:ea typeface="Arial"/>
                <a:cs typeface="Arial"/>
                <a:sym typeface="Arial"/>
              </a:rPr>
              <a:t>the temperature when the air is full of tiny water droplets, and dew forms on things like grass or leaves</a:t>
            </a:r>
            <a:endParaRPr sz="2400"/>
          </a:p>
        </p:txBody>
      </p:sp>
      <p:sp>
        <p:nvSpPr>
          <p:cNvPr descr="Artificial Intelligence" id="534" name="Google Shape;534;g2b8891d8816_0_155"/>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Blog" id="535" name="Google Shape;535;g2b8891d8816_0_155"/>
          <p:cNvPicPr preferRelativeResize="0"/>
          <p:nvPr/>
        </p:nvPicPr>
        <p:blipFill rotWithShape="1">
          <a:blip r:embed="rId4">
            <a:alphaModFix/>
          </a:blip>
          <a:srcRect b="0" l="0" r="0" t="0"/>
          <a:stretch/>
        </p:blipFill>
        <p:spPr>
          <a:xfrm>
            <a:off x="637157" y="166595"/>
            <a:ext cx="349018" cy="349018"/>
          </a:xfrm>
          <a:prstGeom prst="rect">
            <a:avLst/>
          </a:prstGeom>
          <a:noFill/>
          <a:ln>
            <a:noFill/>
          </a:ln>
        </p:spPr>
      </p:pic>
      <p:pic>
        <p:nvPicPr>
          <p:cNvPr id="536" name="Google Shape;536;g2b8891d8816_0_155"/>
          <p:cNvPicPr preferRelativeResize="0"/>
          <p:nvPr/>
        </p:nvPicPr>
        <p:blipFill>
          <a:blip r:embed="rId5">
            <a:alphaModFix/>
          </a:blip>
          <a:stretch>
            <a:fillRect/>
          </a:stretch>
        </p:blipFill>
        <p:spPr>
          <a:xfrm>
            <a:off x="1110725" y="1751175"/>
            <a:ext cx="4636500" cy="3091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sp>
        <p:nvSpPr>
          <p:cNvPr id="542" name="Google Shape;542;p44"/>
          <p:cNvSpPr/>
          <p:nvPr/>
        </p:nvSpPr>
        <p:spPr>
          <a:xfrm>
            <a:off x="127235" y="239419"/>
            <a:ext cx="6603525" cy="4424625"/>
          </a:xfrm>
          <a:prstGeom prst="rect">
            <a:avLst/>
          </a:prstGeom>
          <a:no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cxnSp>
        <p:nvCxnSpPr>
          <p:cNvPr id="543" name="Google Shape;543;p44"/>
          <p:cNvCxnSpPr/>
          <p:nvPr/>
        </p:nvCxnSpPr>
        <p:spPr>
          <a:xfrm>
            <a:off x="3440403" y="239419"/>
            <a:ext cx="0" cy="1345950"/>
          </a:xfrm>
          <a:prstGeom prst="straightConnector1">
            <a:avLst/>
          </a:prstGeom>
          <a:noFill/>
          <a:ln cap="flat" cmpd="sng" w="25400">
            <a:solidFill>
              <a:srgbClr val="FF932B"/>
            </a:solidFill>
            <a:prstDash val="solid"/>
            <a:round/>
            <a:headEnd len="sm" w="sm" type="none"/>
            <a:tailEnd len="sm" w="sm" type="none"/>
          </a:ln>
        </p:spPr>
      </p:cxnSp>
      <p:cxnSp>
        <p:nvCxnSpPr>
          <p:cNvPr id="544" name="Google Shape;544;p44"/>
          <p:cNvCxnSpPr>
            <a:stCxn id="545" idx="4"/>
            <a:endCxn id="542" idx="2"/>
          </p:cNvCxnSpPr>
          <p:nvPr/>
        </p:nvCxnSpPr>
        <p:spPr>
          <a:xfrm>
            <a:off x="3411894" y="3300164"/>
            <a:ext cx="17100" cy="1363800"/>
          </a:xfrm>
          <a:prstGeom prst="straightConnector1">
            <a:avLst/>
          </a:prstGeom>
          <a:noFill/>
          <a:ln cap="flat" cmpd="sng" w="25400">
            <a:solidFill>
              <a:srgbClr val="FF932B"/>
            </a:solidFill>
            <a:prstDash val="solid"/>
            <a:round/>
            <a:headEnd len="sm" w="sm" type="none"/>
            <a:tailEnd len="sm" w="sm" type="none"/>
          </a:ln>
        </p:spPr>
      </p:cxnSp>
      <p:cxnSp>
        <p:nvCxnSpPr>
          <p:cNvPr id="546" name="Google Shape;546;p44"/>
          <p:cNvCxnSpPr/>
          <p:nvPr/>
        </p:nvCxnSpPr>
        <p:spPr>
          <a:xfrm>
            <a:off x="127235" y="2441666"/>
            <a:ext cx="1928475" cy="0"/>
          </a:xfrm>
          <a:prstGeom prst="straightConnector1">
            <a:avLst/>
          </a:prstGeom>
          <a:noFill/>
          <a:ln cap="flat" cmpd="sng" w="25400">
            <a:solidFill>
              <a:srgbClr val="FF932B"/>
            </a:solidFill>
            <a:prstDash val="solid"/>
            <a:round/>
            <a:headEnd len="sm" w="sm" type="none"/>
            <a:tailEnd len="sm" w="sm" type="none"/>
          </a:ln>
        </p:spPr>
      </p:cxnSp>
      <p:cxnSp>
        <p:nvCxnSpPr>
          <p:cNvPr id="547" name="Google Shape;547;p44"/>
          <p:cNvCxnSpPr/>
          <p:nvPr/>
        </p:nvCxnSpPr>
        <p:spPr>
          <a:xfrm>
            <a:off x="4769897" y="2412674"/>
            <a:ext cx="1960875" cy="0"/>
          </a:xfrm>
          <a:prstGeom prst="straightConnector1">
            <a:avLst/>
          </a:prstGeom>
          <a:noFill/>
          <a:ln cap="flat" cmpd="sng" w="25400">
            <a:solidFill>
              <a:srgbClr val="FF932B"/>
            </a:solidFill>
            <a:prstDash val="solid"/>
            <a:round/>
            <a:headEnd len="sm" w="sm" type="none"/>
            <a:tailEnd len="sm" w="sm" type="none"/>
          </a:ln>
        </p:spPr>
      </p:cxnSp>
      <p:sp>
        <p:nvSpPr>
          <p:cNvPr id="545" name="Google Shape;545;p44"/>
          <p:cNvSpPr/>
          <p:nvPr/>
        </p:nvSpPr>
        <p:spPr>
          <a:xfrm>
            <a:off x="2054694" y="1583414"/>
            <a:ext cx="2714400" cy="171675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rgbClr val="FFFFFF"/>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45"/>
          <p:cNvSpPr/>
          <p:nvPr/>
        </p:nvSpPr>
        <p:spPr>
          <a:xfrm>
            <a:off x="374072" y="1036493"/>
            <a:ext cx="6140925" cy="3265425"/>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554" name="Google Shape;554;p45"/>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555" name="Google Shape;555;p45"/>
          <p:cNvCxnSpPr>
            <a:stCxn id="556" idx="4"/>
            <a:endCxn id="553" idx="2"/>
          </p:cNvCxnSpPr>
          <p:nvPr/>
        </p:nvCxnSpPr>
        <p:spPr>
          <a:xfrm>
            <a:off x="3428979" y="3293575"/>
            <a:ext cx="15600" cy="1008300"/>
          </a:xfrm>
          <a:prstGeom prst="straightConnector1">
            <a:avLst/>
          </a:prstGeom>
          <a:noFill/>
          <a:ln cap="flat" cmpd="sng" w="25400">
            <a:solidFill>
              <a:schemeClr val="dk1"/>
            </a:solidFill>
            <a:prstDash val="solid"/>
            <a:round/>
            <a:headEnd len="sm" w="sm" type="none"/>
            <a:tailEnd len="sm" w="sm" type="none"/>
          </a:ln>
        </p:spPr>
      </p:cxnSp>
      <p:cxnSp>
        <p:nvCxnSpPr>
          <p:cNvPr id="557" name="Google Shape;557;p45"/>
          <p:cNvCxnSpPr/>
          <p:nvPr/>
        </p:nvCxnSpPr>
        <p:spPr>
          <a:xfrm>
            <a:off x="374072" y="2661445"/>
            <a:ext cx="1792350" cy="0"/>
          </a:xfrm>
          <a:prstGeom prst="straightConnector1">
            <a:avLst/>
          </a:prstGeom>
          <a:noFill/>
          <a:ln cap="flat" cmpd="sng" w="25400">
            <a:solidFill>
              <a:schemeClr val="dk1"/>
            </a:solidFill>
            <a:prstDash val="solid"/>
            <a:round/>
            <a:headEnd len="sm" w="sm" type="none"/>
            <a:tailEnd len="sm" w="sm" type="none"/>
          </a:ln>
        </p:spPr>
      </p:cxnSp>
      <p:cxnSp>
        <p:nvCxnSpPr>
          <p:cNvPr id="558" name="Google Shape;558;p45"/>
          <p:cNvCxnSpPr/>
          <p:nvPr/>
        </p:nvCxnSpPr>
        <p:spPr>
          <a:xfrm>
            <a:off x="4691495" y="2640053"/>
            <a:ext cx="1823625" cy="0"/>
          </a:xfrm>
          <a:prstGeom prst="straightConnector1">
            <a:avLst/>
          </a:prstGeom>
          <a:noFill/>
          <a:ln cap="flat" cmpd="sng" w="25400">
            <a:solidFill>
              <a:schemeClr val="dk1"/>
            </a:solidFill>
            <a:prstDash val="solid"/>
            <a:round/>
            <a:headEnd len="sm" w="sm" type="none"/>
            <a:tailEnd len="sm" w="sm" type="none"/>
          </a:ln>
        </p:spPr>
      </p:cxnSp>
      <p:sp>
        <p:nvSpPr>
          <p:cNvPr id="556" name="Google Shape;556;p45"/>
          <p:cNvSpPr/>
          <p:nvPr/>
        </p:nvSpPr>
        <p:spPr>
          <a:xfrm>
            <a:off x="2166504" y="2028175"/>
            <a:ext cx="252495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559" name="Google Shape;559;p45"/>
          <p:cNvSpPr txBox="1"/>
          <p:nvPr/>
        </p:nvSpPr>
        <p:spPr>
          <a:xfrm>
            <a:off x="2242538" y="2435822"/>
            <a:ext cx="2373000" cy="450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lang="en-US" sz="2475">
                <a:latin typeface="Poppins"/>
                <a:ea typeface="Poppins"/>
                <a:cs typeface="Poppins"/>
                <a:sym typeface="Poppins"/>
              </a:rPr>
              <a:t>Dew Point</a:t>
            </a:r>
            <a:endParaRPr b="0" i="0" sz="825" u="none" cap="none" strike="noStrike">
              <a:solidFill>
                <a:srgbClr val="000000"/>
              </a:solidFill>
              <a:latin typeface="Arial"/>
              <a:ea typeface="Arial"/>
              <a:cs typeface="Arial"/>
              <a:sym typeface="Arial"/>
            </a:endParaRPr>
          </a:p>
        </p:txBody>
      </p:sp>
      <p:sp>
        <p:nvSpPr>
          <p:cNvPr id="560" name="Google Shape;560;p45"/>
          <p:cNvSpPr txBox="1"/>
          <p:nvPr/>
        </p:nvSpPr>
        <p:spPr>
          <a:xfrm>
            <a:off x="370772" y="1037528"/>
            <a:ext cx="85995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561" name="Google Shape;561;p45"/>
          <p:cNvSpPr txBox="1"/>
          <p:nvPr/>
        </p:nvSpPr>
        <p:spPr>
          <a:xfrm>
            <a:off x="374072" y="4049857"/>
            <a:ext cx="81180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562" name="Google Shape;562;p45"/>
          <p:cNvSpPr txBox="1"/>
          <p:nvPr/>
        </p:nvSpPr>
        <p:spPr>
          <a:xfrm>
            <a:off x="5837992" y="1023574"/>
            <a:ext cx="6770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563" name="Google Shape;563;p45"/>
          <p:cNvSpPr txBox="1"/>
          <p:nvPr/>
        </p:nvSpPr>
        <p:spPr>
          <a:xfrm>
            <a:off x="3507171" y="4055901"/>
            <a:ext cx="3028725" cy="265427"/>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0" i="0" lang="en-US" sz="1275" u="none" cap="none" strike="noStrike">
                <a:solidFill>
                  <a:srgbClr val="000000"/>
                </a:solidFill>
                <a:latin typeface="Helvetica Neue Light"/>
                <a:ea typeface="Helvetica Neue Light"/>
                <a:cs typeface="Helvetica Neue Light"/>
                <a:sym typeface="Helvetica Neue Light"/>
              </a:rPr>
              <a:t>How does </a:t>
            </a:r>
            <a:r>
              <a:rPr lang="en-US" sz="1275">
                <a:latin typeface="Helvetica Neue Light"/>
                <a:ea typeface="Helvetica Neue Light"/>
                <a:cs typeface="Helvetica Neue Light"/>
                <a:sym typeface="Helvetica Neue Light"/>
              </a:rPr>
              <a:t>dew point</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6"/>
          <p:cNvSpPr txBox="1"/>
          <p:nvPr/>
        </p:nvSpPr>
        <p:spPr>
          <a:xfrm>
            <a:off x="479664" y="774782"/>
            <a:ext cx="59055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picture</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dew point</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570" name="Google Shape;570;p46"/>
          <p:cNvSpPr txBox="1"/>
          <p:nvPr/>
        </p:nvSpPr>
        <p:spPr>
          <a:xfrm>
            <a:off x="294998" y="1437619"/>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571" name="Google Shape;571;p46"/>
          <p:cNvSpPr txBox="1"/>
          <p:nvPr/>
        </p:nvSpPr>
        <p:spPr>
          <a:xfrm>
            <a:off x="3758453" y="1428562"/>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572" name="Google Shape;572;p46"/>
          <p:cNvSpPr txBox="1"/>
          <p:nvPr/>
        </p:nvSpPr>
        <p:spPr>
          <a:xfrm>
            <a:off x="285380" y="2987854"/>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573" name="Google Shape;573;p46"/>
          <p:cNvSpPr txBox="1"/>
          <p:nvPr/>
        </p:nvSpPr>
        <p:spPr>
          <a:xfrm>
            <a:off x="3748835" y="2966008"/>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574" name="Google Shape;574;p46"/>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75" name="Google Shape;575;p46"/>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76" name="Google Shape;576;p46"/>
          <p:cNvCxnSpPr>
            <a:stCxn id="577" idx="4"/>
            <a:endCxn id="57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78" name="Google Shape;578;p46"/>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79" name="Google Shape;579;p46"/>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77" name="Google Shape;577;p46"/>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580" name="Google Shape;580;p46"/>
          <p:cNvPicPr preferRelativeResize="0"/>
          <p:nvPr/>
        </p:nvPicPr>
        <p:blipFill>
          <a:blip r:embed="rId3">
            <a:alphaModFix/>
          </a:blip>
          <a:stretch>
            <a:fillRect/>
          </a:stretch>
        </p:blipFill>
        <p:spPr>
          <a:xfrm>
            <a:off x="893576" y="3175576"/>
            <a:ext cx="2313125" cy="1542075"/>
          </a:xfrm>
          <a:prstGeom prst="rect">
            <a:avLst/>
          </a:prstGeom>
          <a:noFill/>
          <a:ln>
            <a:noFill/>
          </a:ln>
        </p:spPr>
      </p:pic>
      <p:pic>
        <p:nvPicPr>
          <p:cNvPr id="581" name="Google Shape;581;p46"/>
          <p:cNvPicPr preferRelativeResize="0"/>
          <p:nvPr/>
        </p:nvPicPr>
        <p:blipFill>
          <a:blip r:embed="rId4">
            <a:alphaModFix/>
          </a:blip>
          <a:stretch>
            <a:fillRect/>
          </a:stretch>
        </p:blipFill>
        <p:spPr>
          <a:xfrm>
            <a:off x="4137400" y="3148850"/>
            <a:ext cx="2433150" cy="1595525"/>
          </a:xfrm>
          <a:prstGeom prst="rect">
            <a:avLst/>
          </a:prstGeom>
          <a:noFill/>
          <a:ln>
            <a:noFill/>
          </a:ln>
        </p:spPr>
      </p:pic>
      <p:pic>
        <p:nvPicPr>
          <p:cNvPr id="582" name="Google Shape;582;p46"/>
          <p:cNvPicPr preferRelativeResize="0"/>
          <p:nvPr/>
        </p:nvPicPr>
        <p:blipFill>
          <a:blip r:embed="rId5">
            <a:alphaModFix/>
          </a:blip>
          <a:stretch>
            <a:fillRect/>
          </a:stretch>
        </p:blipFill>
        <p:spPr>
          <a:xfrm>
            <a:off x="4255188" y="1644325"/>
            <a:ext cx="2197567" cy="1235575"/>
          </a:xfrm>
          <a:prstGeom prst="rect">
            <a:avLst/>
          </a:prstGeom>
          <a:noFill/>
          <a:ln>
            <a:noFill/>
          </a:ln>
        </p:spPr>
      </p:pic>
      <p:pic>
        <p:nvPicPr>
          <p:cNvPr id="583" name="Google Shape;583;p46"/>
          <p:cNvPicPr preferRelativeResize="0"/>
          <p:nvPr/>
        </p:nvPicPr>
        <p:blipFill>
          <a:blip r:embed="rId6">
            <a:alphaModFix/>
          </a:blip>
          <a:stretch>
            <a:fillRect/>
          </a:stretch>
        </p:blipFill>
        <p:spPr>
          <a:xfrm>
            <a:off x="1062825" y="1634350"/>
            <a:ext cx="1853362" cy="123557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g2b8891d8816_0_169"/>
          <p:cNvSpPr txBox="1"/>
          <p:nvPr/>
        </p:nvSpPr>
        <p:spPr>
          <a:xfrm>
            <a:off x="479664" y="774782"/>
            <a:ext cx="59055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picture</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dew point</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590" name="Google Shape;590;g2b8891d8816_0_169"/>
          <p:cNvSpPr txBox="1"/>
          <p:nvPr/>
        </p:nvSpPr>
        <p:spPr>
          <a:xfrm>
            <a:off x="294998" y="1437619"/>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591" name="Google Shape;591;g2b8891d8816_0_169"/>
          <p:cNvSpPr txBox="1"/>
          <p:nvPr/>
        </p:nvSpPr>
        <p:spPr>
          <a:xfrm>
            <a:off x="3758453" y="1428562"/>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592" name="Google Shape;592;g2b8891d8816_0_169"/>
          <p:cNvSpPr txBox="1"/>
          <p:nvPr/>
        </p:nvSpPr>
        <p:spPr>
          <a:xfrm>
            <a:off x="285380" y="2987854"/>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593" name="Google Shape;593;g2b8891d8816_0_169"/>
          <p:cNvSpPr txBox="1"/>
          <p:nvPr/>
        </p:nvSpPr>
        <p:spPr>
          <a:xfrm>
            <a:off x="3748835" y="2966008"/>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594" name="Google Shape;594;g2b8891d8816_0_16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595" name="Google Shape;595;g2b8891d8816_0_16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596" name="Google Shape;596;g2b8891d8816_0_169"/>
          <p:cNvCxnSpPr>
            <a:stCxn id="597" idx="4"/>
            <a:endCxn id="59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598" name="Google Shape;598;g2b8891d8816_0_16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599" name="Google Shape;599;g2b8891d8816_0_16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597" name="Google Shape;597;g2b8891d8816_0_16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600" name="Google Shape;600;g2b8891d8816_0_169"/>
          <p:cNvPicPr preferRelativeResize="0"/>
          <p:nvPr/>
        </p:nvPicPr>
        <p:blipFill>
          <a:blip r:embed="rId3">
            <a:alphaModFix/>
          </a:blip>
          <a:stretch>
            <a:fillRect/>
          </a:stretch>
        </p:blipFill>
        <p:spPr>
          <a:xfrm>
            <a:off x="893576" y="3175576"/>
            <a:ext cx="2313125" cy="1542075"/>
          </a:xfrm>
          <a:prstGeom prst="rect">
            <a:avLst/>
          </a:prstGeom>
          <a:noFill/>
          <a:ln>
            <a:noFill/>
          </a:ln>
        </p:spPr>
      </p:pic>
      <p:pic>
        <p:nvPicPr>
          <p:cNvPr id="601" name="Google Shape;601;g2b8891d8816_0_169"/>
          <p:cNvPicPr preferRelativeResize="0"/>
          <p:nvPr/>
        </p:nvPicPr>
        <p:blipFill>
          <a:blip r:embed="rId4">
            <a:alphaModFix/>
          </a:blip>
          <a:stretch>
            <a:fillRect/>
          </a:stretch>
        </p:blipFill>
        <p:spPr>
          <a:xfrm>
            <a:off x="4137400" y="3148850"/>
            <a:ext cx="2433150" cy="1595525"/>
          </a:xfrm>
          <a:prstGeom prst="rect">
            <a:avLst/>
          </a:prstGeom>
          <a:noFill/>
          <a:ln>
            <a:noFill/>
          </a:ln>
        </p:spPr>
      </p:pic>
      <p:pic>
        <p:nvPicPr>
          <p:cNvPr id="602" name="Google Shape;602;g2b8891d8816_0_169"/>
          <p:cNvPicPr preferRelativeResize="0"/>
          <p:nvPr/>
        </p:nvPicPr>
        <p:blipFill>
          <a:blip r:embed="rId5">
            <a:alphaModFix/>
          </a:blip>
          <a:stretch>
            <a:fillRect/>
          </a:stretch>
        </p:blipFill>
        <p:spPr>
          <a:xfrm>
            <a:off x="4255188" y="1644325"/>
            <a:ext cx="2197567" cy="1235575"/>
          </a:xfrm>
          <a:prstGeom prst="rect">
            <a:avLst/>
          </a:prstGeom>
          <a:noFill/>
          <a:ln>
            <a:noFill/>
          </a:ln>
        </p:spPr>
      </p:pic>
      <p:pic>
        <p:nvPicPr>
          <p:cNvPr id="603" name="Google Shape;603;g2b8891d8816_0_169"/>
          <p:cNvPicPr preferRelativeResize="0"/>
          <p:nvPr/>
        </p:nvPicPr>
        <p:blipFill>
          <a:blip r:embed="rId6">
            <a:alphaModFix/>
          </a:blip>
          <a:stretch>
            <a:fillRect/>
          </a:stretch>
        </p:blipFill>
        <p:spPr>
          <a:xfrm>
            <a:off x="1062825" y="1634350"/>
            <a:ext cx="1853362" cy="1235575"/>
          </a:xfrm>
          <a:prstGeom prst="rect">
            <a:avLst/>
          </a:prstGeom>
          <a:noFill/>
          <a:ln>
            <a:noFill/>
          </a:ln>
        </p:spPr>
      </p:pic>
      <p:sp>
        <p:nvSpPr>
          <p:cNvPr id="604" name="Google Shape;604;g2b8891d8816_0_169"/>
          <p:cNvSpPr/>
          <p:nvPr/>
        </p:nvSpPr>
        <p:spPr>
          <a:xfrm>
            <a:off x="779275" y="2967502"/>
            <a:ext cx="2835300" cy="1974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descr="Rewind" id="192" name="Google Shape;192;p5"/>
          <p:cNvSpPr/>
          <p:nvPr/>
        </p:nvSpPr>
        <p:spPr>
          <a:xfrm>
            <a:off x="1371600" y="685800"/>
            <a:ext cx="4114800" cy="349065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pic>
        <p:nvPicPr>
          <p:cNvPr id="610" name="Google Shape;610;p48"/>
          <p:cNvPicPr preferRelativeResize="0"/>
          <p:nvPr/>
        </p:nvPicPr>
        <p:blipFill>
          <a:blip r:embed="rId3">
            <a:alphaModFix/>
          </a:blip>
          <a:stretch>
            <a:fillRect/>
          </a:stretch>
        </p:blipFill>
        <p:spPr>
          <a:xfrm>
            <a:off x="4501875" y="1362369"/>
            <a:ext cx="1823700" cy="1215794"/>
          </a:xfrm>
          <a:prstGeom prst="rect">
            <a:avLst/>
          </a:prstGeom>
          <a:noFill/>
          <a:ln>
            <a:noFill/>
          </a:ln>
        </p:spPr>
      </p:pic>
      <p:sp>
        <p:nvSpPr>
          <p:cNvPr id="611" name="Google Shape;611;p48"/>
          <p:cNvSpPr/>
          <p:nvPr/>
        </p:nvSpPr>
        <p:spPr>
          <a:xfrm>
            <a:off x="362447" y="1028693"/>
            <a:ext cx="6141000" cy="3265500"/>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l">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cxnSp>
        <p:nvCxnSpPr>
          <p:cNvPr id="612" name="Google Shape;612;p48"/>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613" name="Google Shape;613;p48"/>
          <p:cNvCxnSpPr>
            <a:stCxn id="614" idx="4"/>
            <a:endCxn id="611" idx="2"/>
          </p:cNvCxnSpPr>
          <p:nvPr/>
        </p:nvCxnSpPr>
        <p:spPr>
          <a:xfrm>
            <a:off x="3429054" y="3293575"/>
            <a:ext cx="3900" cy="1000500"/>
          </a:xfrm>
          <a:prstGeom prst="straightConnector1">
            <a:avLst/>
          </a:prstGeom>
          <a:noFill/>
          <a:ln cap="flat" cmpd="sng" w="25400">
            <a:solidFill>
              <a:schemeClr val="dk1"/>
            </a:solidFill>
            <a:prstDash val="solid"/>
            <a:round/>
            <a:headEnd len="sm" w="sm" type="none"/>
            <a:tailEnd len="sm" w="sm" type="none"/>
          </a:ln>
        </p:spPr>
      </p:cxnSp>
      <p:cxnSp>
        <p:nvCxnSpPr>
          <p:cNvPr id="615" name="Google Shape;615;p48"/>
          <p:cNvCxnSpPr/>
          <p:nvPr/>
        </p:nvCxnSpPr>
        <p:spPr>
          <a:xfrm>
            <a:off x="374072" y="2661445"/>
            <a:ext cx="1792500" cy="0"/>
          </a:xfrm>
          <a:prstGeom prst="straightConnector1">
            <a:avLst/>
          </a:prstGeom>
          <a:noFill/>
          <a:ln cap="flat" cmpd="sng" w="25400">
            <a:solidFill>
              <a:schemeClr val="dk1"/>
            </a:solidFill>
            <a:prstDash val="solid"/>
            <a:round/>
            <a:headEnd len="sm" w="sm" type="none"/>
            <a:tailEnd len="sm" w="sm" type="none"/>
          </a:ln>
        </p:spPr>
      </p:cxnSp>
      <p:cxnSp>
        <p:nvCxnSpPr>
          <p:cNvPr id="616" name="Google Shape;616;p48"/>
          <p:cNvCxnSpPr/>
          <p:nvPr/>
        </p:nvCxnSpPr>
        <p:spPr>
          <a:xfrm>
            <a:off x="4691495" y="2640053"/>
            <a:ext cx="1823700" cy="0"/>
          </a:xfrm>
          <a:prstGeom prst="straightConnector1">
            <a:avLst/>
          </a:prstGeom>
          <a:noFill/>
          <a:ln cap="flat" cmpd="sng" w="25400">
            <a:solidFill>
              <a:schemeClr val="dk1"/>
            </a:solidFill>
            <a:prstDash val="solid"/>
            <a:round/>
            <a:headEnd len="sm" w="sm" type="none"/>
            <a:tailEnd len="sm" w="sm" type="none"/>
          </a:ln>
        </p:spPr>
      </p:cxnSp>
      <p:sp>
        <p:nvSpPr>
          <p:cNvPr id="614" name="Google Shape;614;p48"/>
          <p:cNvSpPr/>
          <p:nvPr/>
        </p:nvSpPr>
        <p:spPr>
          <a:xfrm>
            <a:off x="2166504" y="2028175"/>
            <a:ext cx="252510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617" name="Google Shape;617;p48"/>
          <p:cNvSpPr txBox="1"/>
          <p:nvPr/>
        </p:nvSpPr>
        <p:spPr>
          <a:xfrm>
            <a:off x="2242538" y="2435822"/>
            <a:ext cx="2373000" cy="450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lang="en-US" sz="2475">
                <a:latin typeface="Poppins"/>
                <a:ea typeface="Poppins"/>
                <a:cs typeface="Poppins"/>
                <a:sym typeface="Poppins"/>
              </a:rPr>
              <a:t>Dew Point</a:t>
            </a:r>
            <a:endParaRPr b="0" i="0" sz="825" u="none" cap="none" strike="noStrike">
              <a:solidFill>
                <a:srgbClr val="000000"/>
              </a:solidFill>
              <a:latin typeface="Arial"/>
              <a:ea typeface="Arial"/>
              <a:cs typeface="Arial"/>
              <a:sym typeface="Arial"/>
            </a:endParaRPr>
          </a:p>
        </p:txBody>
      </p:sp>
      <p:sp>
        <p:nvSpPr>
          <p:cNvPr id="618" name="Google Shape;618;p48"/>
          <p:cNvSpPr txBox="1"/>
          <p:nvPr/>
        </p:nvSpPr>
        <p:spPr>
          <a:xfrm>
            <a:off x="370772" y="1037528"/>
            <a:ext cx="860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619" name="Google Shape;619;p48"/>
          <p:cNvSpPr txBox="1"/>
          <p:nvPr/>
        </p:nvSpPr>
        <p:spPr>
          <a:xfrm>
            <a:off x="374072" y="4049857"/>
            <a:ext cx="8118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620" name="Google Shape;620;p48"/>
          <p:cNvSpPr txBox="1"/>
          <p:nvPr/>
        </p:nvSpPr>
        <p:spPr>
          <a:xfrm>
            <a:off x="5837992" y="1023574"/>
            <a:ext cx="677100" cy="2769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621" name="Google Shape;621;p48"/>
          <p:cNvSpPr txBox="1"/>
          <p:nvPr/>
        </p:nvSpPr>
        <p:spPr>
          <a:xfrm>
            <a:off x="3507171" y="4055901"/>
            <a:ext cx="3028800" cy="265500"/>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0" i="0" lang="en-US" sz="1275" u="none" cap="none" strike="noStrike">
                <a:solidFill>
                  <a:srgbClr val="000000"/>
                </a:solidFill>
                <a:latin typeface="Helvetica Neue Light"/>
                <a:ea typeface="Helvetica Neue Light"/>
                <a:cs typeface="Helvetica Neue Light"/>
                <a:sym typeface="Helvetica Neue Light"/>
              </a:rPr>
              <a:t>How does </a:t>
            </a:r>
            <a:r>
              <a:rPr lang="en-US" sz="1275">
                <a:latin typeface="Helvetica Neue Light"/>
                <a:ea typeface="Helvetica Neue Light"/>
                <a:cs typeface="Helvetica Neue Light"/>
                <a:sym typeface="Helvetica Neue Light"/>
              </a:rPr>
              <a:t>dew point</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
        <p:nvSpPr>
          <p:cNvPr id="622" name="Google Shape;622;p48"/>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23" name="Google Shape;623;p48"/>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24" name="Google Shape;624;p48"/>
          <p:cNvCxnSpPr>
            <a:stCxn id="625" idx="4"/>
            <a:endCxn id="622"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26" name="Google Shape;626;p48"/>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27" name="Google Shape;627;p48"/>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25" name="Google Shape;625;p48"/>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9"/>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definition</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dew point</a:t>
            </a:r>
            <a:r>
              <a:rPr b="0" i="0" lang="en-US" sz="2250" u="none" cap="none" strike="noStrike">
                <a:solidFill>
                  <a:schemeClr val="dk1"/>
                </a:solidFill>
                <a:latin typeface="Calibri"/>
                <a:ea typeface="Calibri"/>
                <a:cs typeface="Calibri"/>
                <a:sym typeface="Calibri"/>
              </a:rPr>
              <a:t> from the choices below. </a:t>
            </a:r>
            <a:endParaRPr b="0" i="0" sz="1050" u="none" cap="none" strike="noStrike">
              <a:solidFill>
                <a:srgbClr val="000000"/>
              </a:solidFill>
              <a:latin typeface="Arial"/>
              <a:ea typeface="Arial"/>
              <a:cs typeface="Arial"/>
              <a:sym typeface="Arial"/>
            </a:endParaRPr>
          </a:p>
        </p:txBody>
      </p:sp>
      <p:sp>
        <p:nvSpPr>
          <p:cNvPr id="634" name="Google Shape;634;p49"/>
          <p:cNvSpPr txBox="1"/>
          <p:nvPr/>
        </p:nvSpPr>
        <p:spPr>
          <a:xfrm>
            <a:off x="805149" y="3851956"/>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343"/>
                </a:solidFill>
                <a:latin typeface="Helvetica Neue Light"/>
                <a:ea typeface="Helvetica Neue Light"/>
                <a:cs typeface="Helvetica Neue Light"/>
                <a:sym typeface="Helvetica Neue Light"/>
              </a:rPr>
              <a:t>The frost on the trees in the morning </a:t>
            </a:r>
            <a:endParaRPr b="0" i="0" sz="1050" u="none" cap="none" strike="noStrike">
              <a:solidFill>
                <a:srgbClr val="434343"/>
              </a:solidFill>
              <a:latin typeface="Arial"/>
              <a:ea typeface="Arial"/>
              <a:cs typeface="Arial"/>
              <a:sym typeface="Arial"/>
            </a:endParaRPr>
          </a:p>
        </p:txBody>
      </p:sp>
      <p:sp>
        <p:nvSpPr>
          <p:cNvPr id="635" name="Google Shape;635;p49"/>
          <p:cNvSpPr txBox="1"/>
          <p:nvPr/>
        </p:nvSpPr>
        <p:spPr>
          <a:xfrm>
            <a:off x="818012" y="318359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same thing as rain</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36" name="Google Shape;636;p49"/>
          <p:cNvSpPr txBox="1"/>
          <p:nvPr/>
        </p:nvSpPr>
        <p:spPr>
          <a:xfrm>
            <a:off x="875163" y="1792123"/>
            <a:ext cx="5982750"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37" name="Google Shape;637;p49"/>
          <p:cNvSpPr txBox="1"/>
          <p:nvPr/>
        </p:nvSpPr>
        <p:spPr>
          <a:xfrm>
            <a:off x="805149" y="1869194"/>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point where clouds turn into cotton candy</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38" name="Google Shape;638;p49"/>
          <p:cNvSpPr txBox="1"/>
          <p:nvPr/>
        </p:nvSpPr>
        <p:spPr>
          <a:xfrm>
            <a:off x="285382" y="1792123"/>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639" name="Google Shape;639;p49"/>
          <p:cNvSpPr txBox="1"/>
          <p:nvPr/>
        </p:nvSpPr>
        <p:spPr>
          <a:xfrm>
            <a:off x="285381" y="2465036"/>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640" name="Google Shape;640;p49"/>
          <p:cNvSpPr txBox="1"/>
          <p:nvPr/>
        </p:nvSpPr>
        <p:spPr>
          <a:xfrm>
            <a:off x="294999" y="3095291"/>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641" name="Google Shape;641;p49"/>
          <p:cNvSpPr txBox="1"/>
          <p:nvPr/>
        </p:nvSpPr>
        <p:spPr>
          <a:xfrm>
            <a:off x="294998" y="3749697"/>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642" name="Google Shape;642;p49"/>
          <p:cNvSpPr txBox="1"/>
          <p:nvPr/>
        </p:nvSpPr>
        <p:spPr>
          <a:xfrm>
            <a:off x="805186" y="2392995"/>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when the air is full of tiny water droplets</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43" name="Google Shape;643;p49"/>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44" name="Google Shape;644;p49"/>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45" name="Google Shape;645;p49"/>
          <p:cNvCxnSpPr>
            <a:stCxn id="646" idx="4"/>
            <a:endCxn id="643"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47" name="Google Shape;647;p49"/>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48" name="Google Shape;648;p49"/>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46" name="Google Shape;646;p49"/>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g2b8891d8816_0_193"/>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definition</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dew point</a:t>
            </a:r>
            <a:r>
              <a:rPr b="0" i="0" lang="en-US" sz="2250" u="none" cap="none" strike="noStrike">
                <a:solidFill>
                  <a:schemeClr val="dk1"/>
                </a:solidFill>
                <a:latin typeface="Calibri"/>
                <a:ea typeface="Calibri"/>
                <a:cs typeface="Calibri"/>
                <a:sym typeface="Calibri"/>
              </a:rPr>
              <a:t> from the choices below. </a:t>
            </a:r>
            <a:endParaRPr b="0" i="0" sz="1050" u="none" cap="none" strike="noStrike">
              <a:solidFill>
                <a:srgbClr val="000000"/>
              </a:solidFill>
              <a:latin typeface="Arial"/>
              <a:ea typeface="Arial"/>
              <a:cs typeface="Arial"/>
              <a:sym typeface="Arial"/>
            </a:endParaRPr>
          </a:p>
        </p:txBody>
      </p:sp>
      <p:sp>
        <p:nvSpPr>
          <p:cNvPr id="655" name="Google Shape;655;g2b8891d8816_0_193"/>
          <p:cNvSpPr txBox="1"/>
          <p:nvPr/>
        </p:nvSpPr>
        <p:spPr>
          <a:xfrm>
            <a:off x="805149" y="3851956"/>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343"/>
                </a:solidFill>
                <a:latin typeface="Helvetica Neue Light"/>
                <a:ea typeface="Helvetica Neue Light"/>
                <a:cs typeface="Helvetica Neue Light"/>
                <a:sym typeface="Helvetica Neue Light"/>
              </a:rPr>
              <a:t>The frost on the trees in the morning </a:t>
            </a:r>
            <a:endParaRPr b="0" i="0" sz="1050" u="none" cap="none" strike="noStrike">
              <a:solidFill>
                <a:srgbClr val="434343"/>
              </a:solidFill>
              <a:latin typeface="Arial"/>
              <a:ea typeface="Arial"/>
              <a:cs typeface="Arial"/>
              <a:sym typeface="Arial"/>
            </a:endParaRPr>
          </a:p>
        </p:txBody>
      </p:sp>
      <p:sp>
        <p:nvSpPr>
          <p:cNvPr id="656" name="Google Shape;656;g2b8891d8816_0_193"/>
          <p:cNvSpPr txBox="1"/>
          <p:nvPr/>
        </p:nvSpPr>
        <p:spPr>
          <a:xfrm>
            <a:off x="818012" y="318359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same thing as rain</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57" name="Google Shape;657;g2b8891d8816_0_193"/>
          <p:cNvSpPr txBox="1"/>
          <p:nvPr/>
        </p:nvSpPr>
        <p:spPr>
          <a:xfrm>
            <a:off x="875163" y="17921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58" name="Google Shape;658;g2b8891d8816_0_193"/>
          <p:cNvSpPr txBox="1"/>
          <p:nvPr/>
        </p:nvSpPr>
        <p:spPr>
          <a:xfrm>
            <a:off x="805149" y="1869194"/>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point where clouds turn into cotton candy</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59" name="Google Shape;659;g2b8891d8816_0_193"/>
          <p:cNvSpPr txBox="1"/>
          <p:nvPr/>
        </p:nvSpPr>
        <p:spPr>
          <a:xfrm>
            <a:off x="285382" y="17921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660" name="Google Shape;660;g2b8891d8816_0_193"/>
          <p:cNvSpPr txBox="1"/>
          <p:nvPr/>
        </p:nvSpPr>
        <p:spPr>
          <a:xfrm>
            <a:off x="285381" y="246503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661" name="Google Shape;661;g2b8891d8816_0_193"/>
          <p:cNvSpPr txBox="1"/>
          <p:nvPr/>
        </p:nvSpPr>
        <p:spPr>
          <a:xfrm>
            <a:off x="294999" y="309529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662" name="Google Shape;662;g2b8891d8816_0_193"/>
          <p:cNvSpPr txBox="1"/>
          <p:nvPr/>
        </p:nvSpPr>
        <p:spPr>
          <a:xfrm>
            <a:off x="294998" y="374969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663" name="Google Shape;663;g2b8891d8816_0_193"/>
          <p:cNvSpPr txBox="1"/>
          <p:nvPr/>
        </p:nvSpPr>
        <p:spPr>
          <a:xfrm>
            <a:off x="805186" y="2392995"/>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Clr>
                <a:srgbClr val="000000"/>
              </a:buClr>
              <a:buFont typeface="Arial"/>
              <a:buNone/>
            </a:pPr>
            <a:r>
              <a:rPr lang="en-US" sz="1800">
                <a:solidFill>
                  <a:srgbClr val="43464D"/>
                </a:solidFill>
                <a:latin typeface="Helvetica Neue Light"/>
                <a:ea typeface="Helvetica Neue Light"/>
                <a:cs typeface="Helvetica Neue Light"/>
                <a:sym typeface="Helvetica Neue Light"/>
              </a:rPr>
              <a:t>The temperature when the air is full of tiny water droplets</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664" name="Google Shape;664;g2b8891d8816_0_19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65" name="Google Shape;665;g2b8891d8816_0_19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66" name="Google Shape;666;g2b8891d8816_0_193"/>
          <p:cNvCxnSpPr>
            <a:stCxn id="667" idx="4"/>
            <a:endCxn id="664"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68" name="Google Shape;668;g2b8891d8816_0_19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69" name="Google Shape;669;g2b8891d8816_0_19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67" name="Google Shape;667;g2b8891d8816_0_19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670" name="Google Shape;670;g2b8891d8816_0_193"/>
          <p:cNvSpPr/>
          <p:nvPr/>
        </p:nvSpPr>
        <p:spPr>
          <a:xfrm>
            <a:off x="258000" y="2285600"/>
            <a:ext cx="6342000" cy="7395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pic>
        <p:nvPicPr>
          <p:cNvPr id="676" name="Google Shape;676;p51"/>
          <p:cNvPicPr preferRelativeResize="0"/>
          <p:nvPr/>
        </p:nvPicPr>
        <p:blipFill>
          <a:blip r:embed="rId3">
            <a:alphaModFix/>
          </a:blip>
          <a:stretch>
            <a:fillRect/>
          </a:stretch>
        </p:blipFill>
        <p:spPr>
          <a:xfrm>
            <a:off x="4615400" y="1372857"/>
            <a:ext cx="1792350" cy="1194894"/>
          </a:xfrm>
          <a:prstGeom prst="rect">
            <a:avLst/>
          </a:prstGeom>
          <a:noFill/>
          <a:ln>
            <a:noFill/>
          </a:ln>
        </p:spPr>
      </p:pic>
      <p:sp>
        <p:nvSpPr>
          <p:cNvPr id="677" name="Google Shape;677;p51"/>
          <p:cNvSpPr/>
          <p:nvPr/>
        </p:nvSpPr>
        <p:spPr>
          <a:xfrm>
            <a:off x="374072" y="1036493"/>
            <a:ext cx="6140925" cy="3265425"/>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678" name="Google Shape;678;p51"/>
          <p:cNvSpPr txBox="1"/>
          <p:nvPr/>
        </p:nvSpPr>
        <p:spPr>
          <a:xfrm>
            <a:off x="504281" y="1486185"/>
            <a:ext cx="2924700" cy="6465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None/>
            </a:pPr>
            <a:r>
              <a:rPr lang="en-US" sz="1650">
                <a:solidFill>
                  <a:srgbClr val="1F1F1F"/>
                </a:solidFill>
                <a:latin typeface="Calibri"/>
                <a:ea typeface="Calibri"/>
                <a:cs typeface="Calibri"/>
                <a:sym typeface="Calibri"/>
              </a:rPr>
              <a:t>the temperature when the air is full of tiny water droplets</a:t>
            </a:r>
            <a:endParaRPr b="0" i="0" sz="2550" u="none" cap="none" strike="noStrike">
              <a:solidFill>
                <a:srgbClr val="000000"/>
              </a:solidFill>
              <a:latin typeface="Calibri"/>
              <a:ea typeface="Calibri"/>
              <a:cs typeface="Calibri"/>
              <a:sym typeface="Calibri"/>
            </a:endParaRPr>
          </a:p>
        </p:txBody>
      </p:sp>
      <p:cxnSp>
        <p:nvCxnSpPr>
          <p:cNvPr id="679" name="Google Shape;679;p51"/>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680" name="Google Shape;680;p51"/>
          <p:cNvCxnSpPr>
            <a:stCxn id="681" idx="4"/>
            <a:endCxn id="677" idx="2"/>
          </p:cNvCxnSpPr>
          <p:nvPr/>
        </p:nvCxnSpPr>
        <p:spPr>
          <a:xfrm>
            <a:off x="3428979" y="3293575"/>
            <a:ext cx="15600" cy="1008300"/>
          </a:xfrm>
          <a:prstGeom prst="straightConnector1">
            <a:avLst/>
          </a:prstGeom>
          <a:noFill/>
          <a:ln cap="flat" cmpd="sng" w="25400">
            <a:solidFill>
              <a:schemeClr val="dk1"/>
            </a:solidFill>
            <a:prstDash val="solid"/>
            <a:round/>
            <a:headEnd len="sm" w="sm" type="none"/>
            <a:tailEnd len="sm" w="sm" type="none"/>
          </a:ln>
        </p:spPr>
      </p:cxnSp>
      <p:cxnSp>
        <p:nvCxnSpPr>
          <p:cNvPr id="682" name="Google Shape;682;p51"/>
          <p:cNvCxnSpPr/>
          <p:nvPr/>
        </p:nvCxnSpPr>
        <p:spPr>
          <a:xfrm>
            <a:off x="374072" y="2661445"/>
            <a:ext cx="1792350" cy="0"/>
          </a:xfrm>
          <a:prstGeom prst="straightConnector1">
            <a:avLst/>
          </a:prstGeom>
          <a:noFill/>
          <a:ln cap="flat" cmpd="sng" w="25400">
            <a:solidFill>
              <a:schemeClr val="dk1"/>
            </a:solidFill>
            <a:prstDash val="solid"/>
            <a:round/>
            <a:headEnd len="sm" w="sm" type="none"/>
            <a:tailEnd len="sm" w="sm" type="none"/>
          </a:ln>
        </p:spPr>
      </p:cxnSp>
      <p:cxnSp>
        <p:nvCxnSpPr>
          <p:cNvPr id="683" name="Google Shape;683;p51"/>
          <p:cNvCxnSpPr/>
          <p:nvPr/>
        </p:nvCxnSpPr>
        <p:spPr>
          <a:xfrm>
            <a:off x="4691495" y="2640053"/>
            <a:ext cx="1823625" cy="0"/>
          </a:xfrm>
          <a:prstGeom prst="straightConnector1">
            <a:avLst/>
          </a:prstGeom>
          <a:noFill/>
          <a:ln cap="flat" cmpd="sng" w="25400">
            <a:solidFill>
              <a:schemeClr val="dk1"/>
            </a:solidFill>
            <a:prstDash val="solid"/>
            <a:round/>
            <a:headEnd len="sm" w="sm" type="none"/>
            <a:tailEnd len="sm" w="sm" type="none"/>
          </a:ln>
        </p:spPr>
      </p:cxnSp>
      <p:sp>
        <p:nvSpPr>
          <p:cNvPr id="681" name="Google Shape;681;p51"/>
          <p:cNvSpPr/>
          <p:nvPr/>
        </p:nvSpPr>
        <p:spPr>
          <a:xfrm>
            <a:off x="2166504" y="2028175"/>
            <a:ext cx="252495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684" name="Google Shape;684;p51"/>
          <p:cNvSpPr txBox="1"/>
          <p:nvPr/>
        </p:nvSpPr>
        <p:spPr>
          <a:xfrm>
            <a:off x="2242538" y="2435822"/>
            <a:ext cx="2373000" cy="450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lang="en-US" sz="2475">
                <a:latin typeface="Poppins"/>
                <a:ea typeface="Poppins"/>
                <a:cs typeface="Poppins"/>
                <a:sym typeface="Poppins"/>
              </a:rPr>
              <a:t>Dew point</a:t>
            </a:r>
            <a:endParaRPr b="0" i="0" sz="825" u="none" cap="none" strike="noStrike">
              <a:solidFill>
                <a:srgbClr val="000000"/>
              </a:solidFill>
              <a:latin typeface="Arial"/>
              <a:ea typeface="Arial"/>
              <a:cs typeface="Arial"/>
              <a:sym typeface="Arial"/>
            </a:endParaRPr>
          </a:p>
        </p:txBody>
      </p:sp>
      <p:sp>
        <p:nvSpPr>
          <p:cNvPr id="685" name="Google Shape;685;p51"/>
          <p:cNvSpPr txBox="1"/>
          <p:nvPr/>
        </p:nvSpPr>
        <p:spPr>
          <a:xfrm>
            <a:off x="370772" y="1037528"/>
            <a:ext cx="85995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686" name="Google Shape;686;p51"/>
          <p:cNvSpPr txBox="1"/>
          <p:nvPr/>
        </p:nvSpPr>
        <p:spPr>
          <a:xfrm>
            <a:off x="374072" y="4049857"/>
            <a:ext cx="81180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687" name="Google Shape;687;p51"/>
          <p:cNvSpPr txBox="1"/>
          <p:nvPr/>
        </p:nvSpPr>
        <p:spPr>
          <a:xfrm>
            <a:off x="5837992" y="1023574"/>
            <a:ext cx="6770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688" name="Google Shape;688;p51"/>
          <p:cNvSpPr txBox="1"/>
          <p:nvPr/>
        </p:nvSpPr>
        <p:spPr>
          <a:xfrm>
            <a:off x="3507171" y="4055901"/>
            <a:ext cx="3028725" cy="265427"/>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0" i="0" lang="en-US" sz="1275" u="none" cap="none" strike="noStrike">
                <a:solidFill>
                  <a:srgbClr val="000000"/>
                </a:solidFill>
                <a:latin typeface="Helvetica Neue Light"/>
                <a:ea typeface="Helvetica Neue Light"/>
                <a:cs typeface="Helvetica Neue Light"/>
                <a:sym typeface="Helvetica Neue Light"/>
              </a:rPr>
              <a:t>How does </a:t>
            </a:r>
            <a:r>
              <a:rPr lang="en-US" sz="1275">
                <a:latin typeface="Helvetica Neue Light"/>
                <a:ea typeface="Helvetica Neue Light"/>
                <a:cs typeface="Helvetica Neue Light"/>
                <a:sym typeface="Helvetica Neue Light"/>
              </a:rPr>
              <a:t>dew point</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
        <p:nvSpPr>
          <p:cNvPr id="689" name="Google Shape;689;p51"/>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690" name="Google Shape;690;p51"/>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691" name="Google Shape;691;p51"/>
          <p:cNvCxnSpPr>
            <a:stCxn id="692" idx="4"/>
            <a:endCxn id="68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693" name="Google Shape;693;p51"/>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694" name="Google Shape;694;p51"/>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692" name="Google Shape;692;p51"/>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9" name="Shape 699"/>
        <p:cNvGrpSpPr/>
        <p:nvPr/>
      </p:nvGrpSpPr>
      <p:grpSpPr>
        <a:xfrm>
          <a:off x="0" y="0"/>
          <a:ext cx="0" cy="0"/>
          <a:chOff x="0" y="0"/>
          <a:chExt cx="0" cy="0"/>
        </a:xfrm>
      </p:grpSpPr>
      <p:sp>
        <p:nvSpPr>
          <p:cNvPr id="700" name="Google Shape;700;p52"/>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example</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dew point</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701" name="Google Shape;701;p52"/>
          <p:cNvSpPr txBox="1"/>
          <p:nvPr/>
        </p:nvSpPr>
        <p:spPr>
          <a:xfrm>
            <a:off x="805149" y="3794806"/>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343"/>
                </a:solidFill>
                <a:latin typeface="Helvetica Neue Light"/>
                <a:ea typeface="Helvetica Neue Light"/>
                <a:cs typeface="Helvetica Neue Light"/>
                <a:sym typeface="Helvetica Neue Light"/>
              </a:rPr>
              <a:t>The temperature at which rain falls from clouds.</a:t>
            </a:r>
            <a:endParaRPr b="0" i="0" sz="1050" u="none" cap="none" strike="noStrike">
              <a:solidFill>
                <a:srgbClr val="434343"/>
              </a:solidFill>
              <a:latin typeface="Arial"/>
              <a:ea typeface="Arial"/>
              <a:cs typeface="Arial"/>
              <a:sym typeface="Arial"/>
            </a:endParaRPr>
          </a:p>
        </p:txBody>
      </p:sp>
      <p:sp>
        <p:nvSpPr>
          <p:cNvPr id="702" name="Google Shape;702;p52"/>
          <p:cNvSpPr txBox="1"/>
          <p:nvPr/>
        </p:nvSpPr>
        <p:spPr>
          <a:xfrm>
            <a:off x="805200" y="3095297"/>
            <a:ext cx="5905500" cy="6510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at which dew forms on grass in the morning.</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03" name="Google Shape;703;p52"/>
          <p:cNvSpPr txBox="1"/>
          <p:nvPr/>
        </p:nvSpPr>
        <p:spPr>
          <a:xfrm>
            <a:off x="875163" y="1792123"/>
            <a:ext cx="5982750"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04" name="Google Shape;704;p52"/>
          <p:cNvSpPr txBox="1"/>
          <p:nvPr/>
        </p:nvSpPr>
        <p:spPr>
          <a:xfrm>
            <a:off x="805149" y="1869194"/>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at which water freezes into ice.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05" name="Google Shape;705;p52"/>
          <p:cNvSpPr txBox="1"/>
          <p:nvPr/>
        </p:nvSpPr>
        <p:spPr>
          <a:xfrm>
            <a:off x="285382" y="1792123"/>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706" name="Google Shape;706;p52"/>
          <p:cNvSpPr txBox="1"/>
          <p:nvPr/>
        </p:nvSpPr>
        <p:spPr>
          <a:xfrm>
            <a:off x="285381" y="2465036"/>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707" name="Google Shape;707;p52"/>
          <p:cNvSpPr txBox="1"/>
          <p:nvPr/>
        </p:nvSpPr>
        <p:spPr>
          <a:xfrm>
            <a:off x="294999" y="3095291"/>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708" name="Google Shape;708;p52"/>
          <p:cNvSpPr txBox="1"/>
          <p:nvPr/>
        </p:nvSpPr>
        <p:spPr>
          <a:xfrm>
            <a:off x="294998" y="3749697"/>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709" name="Google Shape;709;p52"/>
          <p:cNvSpPr txBox="1"/>
          <p:nvPr/>
        </p:nvSpPr>
        <p:spPr>
          <a:xfrm>
            <a:off x="805149" y="2502907"/>
            <a:ext cx="5905575"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at which water boils into steam.</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10" name="Google Shape;710;p52"/>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11" name="Google Shape;711;p52"/>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12" name="Google Shape;712;p52"/>
          <p:cNvCxnSpPr>
            <a:stCxn id="713" idx="4"/>
            <a:endCxn id="710"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14" name="Google Shape;714;p52"/>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15" name="Google Shape;715;p52"/>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13" name="Google Shape;713;p52"/>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g2b8891d8816_0_223"/>
          <p:cNvSpPr txBox="1"/>
          <p:nvPr/>
        </p:nvSpPr>
        <p:spPr>
          <a:xfrm>
            <a:off x="470048" y="795413"/>
            <a:ext cx="6157200" cy="7620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sng" cap="none" strike="noStrike">
                <a:solidFill>
                  <a:schemeClr val="dk1"/>
                </a:solidFill>
                <a:latin typeface="Calibri"/>
                <a:ea typeface="Calibri"/>
                <a:cs typeface="Calibri"/>
                <a:sym typeface="Calibri"/>
              </a:rPr>
              <a:t>Directions:</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Choose the correct </a:t>
            </a:r>
            <a:r>
              <a:rPr b="0" i="1" lang="en-US" sz="2250" u="none" cap="none" strike="noStrike">
                <a:solidFill>
                  <a:schemeClr val="dk1"/>
                </a:solidFill>
                <a:latin typeface="Calibri"/>
                <a:ea typeface="Calibri"/>
                <a:cs typeface="Calibri"/>
                <a:sym typeface="Calibri"/>
              </a:rPr>
              <a:t>example</a:t>
            </a:r>
            <a:r>
              <a:rPr b="0" i="0" lang="en-US" sz="2250" u="none" cap="none" strike="noStrike">
                <a:solidFill>
                  <a:schemeClr val="dk1"/>
                </a:solidFill>
                <a:latin typeface="Calibri"/>
                <a:ea typeface="Calibri"/>
                <a:cs typeface="Calibri"/>
                <a:sym typeface="Calibri"/>
              </a:rPr>
              <a:t> of </a:t>
            </a:r>
            <a:r>
              <a:rPr b="1" lang="en-US" sz="2250">
                <a:solidFill>
                  <a:schemeClr val="dk1"/>
                </a:solidFill>
                <a:latin typeface="Calibri"/>
                <a:ea typeface="Calibri"/>
                <a:cs typeface="Calibri"/>
                <a:sym typeface="Calibri"/>
              </a:rPr>
              <a:t>dew point</a:t>
            </a:r>
            <a:r>
              <a:rPr b="1" i="0" lang="en-US" sz="2250" u="none" cap="none" strike="noStrike">
                <a:solidFill>
                  <a:schemeClr val="dk1"/>
                </a:solidFill>
                <a:latin typeface="Calibri"/>
                <a:ea typeface="Calibri"/>
                <a:cs typeface="Calibri"/>
                <a:sym typeface="Calibri"/>
              </a:rPr>
              <a:t> </a:t>
            </a:r>
            <a:r>
              <a:rPr b="0" i="0" lang="en-US" sz="2250" u="none" cap="none" strike="noStrike">
                <a:solidFill>
                  <a:schemeClr val="dk1"/>
                </a:solidFill>
                <a:latin typeface="Calibri"/>
                <a:ea typeface="Calibri"/>
                <a:cs typeface="Calibri"/>
                <a:sym typeface="Calibri"/>
              </a:rPr>
              <a:t>from the choices below. </a:t>
            </a:r>
            <a:endParaRPr b="0" i="0" sz="1050" u="none" cap="none" strike="noStrike">
              <a:solidFill>
                <a:srgbClr val="000000"/>
              </a:solidFill>
              <a:latin typeface="Arial"/>
              <a:ea typeface="Arial"/>
              <a:cs typeface="Arial"/>
              <a:sym typeface="Arial"/>
            </a:endParaRPr>
          </a:p>
        </p:txBody>
      </p:sp>
      <p:sp>
        <p:nvSpPr>
          <p:cNvPr id="722" name="Google Shape;722;g2b8891d8816_0_223"/>
          <p:cNvSpPr txBox="1"/>
          <p:nvPr/>
        </p:nvSpPr>
        <p:spPr>
          <a:xfrm>
            <a:off x="805149" y="3794806"/>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343"/>
                </a:solidFill>
                <a:latin typeface="Helvetica Neue Light"/>
                <a:ea typeface="Helvetica Neue Light"/>
                <a:cs typeface="Helvetica Neue Light"/>
                <a:sym typeface="Helvetica Neue Light"/>
              </a:rPr>
              <a:t>The temperature at which rain falls from clouds.</a:t>
            </a:r>
            <a:endParaRPr b="0" i="0" sz="1050" u="none" cap="none" strike="noStrike">
              <a:solidFill>
                <a:srgbClr val="434343"/>
              </a:solidFill>
              <a:latin typeface="Arial"/>
              <a:ea typeface="Arial"/>
              <a:cs typeface="Arial"/>
              <a:sym typeface="Arial"/>
            </a:endParaRPr>
          </a:p>
        </p:txBody>
      </p:sp>
      <p:sp>
        <p:nvSpPr>
          <p:cNvPr id="723" name="Google Shape;723;g2b8891d8816_0_223"/>
          <p:cNvSpPr txBox="1"/>
          <p:nvPr/>
        </p:nvSpPr>
        <p:spPr>
          <a:xfrm>
            <a:off x="805200" y="3095297"/>
            <a:ext cx="5905500" cy="651000"/>
          </a:xfrm>
          <a:prstGeom prst="rect">
            <a:avLst/>
          </a:prstGeom>
          <a:noFill/>
          <a:ln>
            <a:noFill/>
          </a:ln>
        </p:spPr>
        <p:txBody>
          <a:bodyPr anchorCtr="0" anchor="t" bIns="34275" lIns="68550" spcFirstLastPara="1" rIns="68550" wrap="square" tIns="34275">
            <a:spAutoFit/>
          </a:bodyPr>
          <a:lstStyle/>
          <a:p>
            <a:pPr indent="0" lvl="0" marL="0" marR="0" rtl="0" algn="l">
              <a:lnSpc>
                <a:spcPct val="11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at which dew forms on grass in the morning.</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24" name="Google Shape;724;g2b8891d8816_0_223"/>
          <p:cNvSpPr txBox="1"/>
          <p:nvPr/>
        </p:nvSpPr>
        <p:spPr>
          <a:xfrm>
            <a:off x="875163" y="17921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25" name="Google Shape;725;g2b8891d8816_0_223"/>
          <p:cNvSpPr txBox="1"/>
          <p:nvPr/>
        </p:nvSpPr>
        <p:spPr>
          <a:xfrm>
            <a:off x="805149" y="1869194"/>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at which water freezes into ice.</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26" name="Google Shape;726;g2b8891d8816_0_223"/>
          <p:cNvSpPr txBox="1"/>
          <p:nvPr/>
        </p:nvSpPr>
        <p:spPr>
          <a:xfrm>
            <a:off x="285382" y="17921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727" name="Google Shape;727;g2b8891d8816_0_223"/>
          <p:cNvSpPr txBox="1"/>
          <p:nvPr/>
        </p:nvSpPr>
        <p:spPr>
          <a:xfrm>
            <a:off x="285381" y="246503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728" name="Google Shape;728;g2b8891d8816_0_223"/>
          <p:cNvSpPr txBox="1"/>
          <p:nvPr/>
        </p:nvSpPr>
        <p:spPr>
          <a:xfrm>
            <a:off x="294999" y="309529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729" name="Google Shape;729;g2b8891d8816_0_223"/>
          <p:cNvSpPr txBox="1"/>
          <p:nvPr/>
        </p:nvSpPr>
        <p:spPr>
          <a:xfrm>
            <a:off x="294998" y="374969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730" name="Google Shape;730;g2b8891d8816_0_223"/>
          <p:cNvSpPr txBox="1"/>
          <p:nvPr/>
        </p:nvSpPr>
        <p:spPr>
          <a:xfrm>
            <a:off x="805149" y="2502907"/>
            <a:ext cx="59055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800">
                <a:solidFill>
                  <a:srgbClr val="43464D"/>
                </a:solidFill>
                <a:latin typeface="Helvetica Neue Light"/>
                <a:ea typeface="Helvetica Neue Light"/>
                <a:cs typeface="Helvetica Neue Light"/>
                <a:sym typeface="Helvetica Neue Light"/>
              </a:rPr>
              <a:t>The temperature at which water boils into steam.</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31" name="Google Shape;731;g2b8891d8816_0_223"/>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32" name="Google Shape;732;g2b8891d8816_0_223"/>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33" name="Google Shape;733;g2b8891d8816_0_223"/>
          <p:cNvCxnSpPr>
            <a:stCxn id="734" idx="4"/>
            <a:endCxn id="731"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35" name="Google Shape;735;g2b8891d8816_0_223"/>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36" name="Google Shape;736;g2b8891d8816_0_223"/>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34" name="Google Shape;734;g2b8891d8816_0_223"/>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737" name="Google Shape;737;g2b8891d8816_0_223"/>
          <p:cNvSpPr/>
          <p:nvPr/>
        </p:nvSpPr>
        <p:spPr>
          <a:xfrm>
            <a:off x="285375" y="3107375"/>
            <a:ext cx="6157200" cy="651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2" name="Shape 742"/>
        <p:cNvGrpSpPr/>
        <p:nvPr/>
      </p:nvGrpSpPr>
      <p:grpSpPr>
        <a:xfrm>
          <a:off x="0" y="0"/>
          <a:ext cx="0" cy="0"/>
          <a:chOff x="0" y="0"/>
          <a:chExt cx="0" cy="0"/>
        </a:xfrm>
      </p:grpSpPr>
      <p:pic>
        <p:nvPicPr>
          <p:cNvPr id="743" name="Google Shape;743;p54"/>
          <p:cNvPicPr preferRelativeResize="0"/>
          <p:nvPr/>
        </p:nvPicPr>
        <p:blipFill>
          <a:blip r:embed="rId3">
            <a:alphaModFix/>
          </a:blip>
          <a:stretch>
            <a:fillRect/>
          </a:stretch>
        </p:blipFill>
        <p:spPr>
          <a:xfrm>
            <a:off x="4615400" y="1393100"/>
            <a:ext cx="1731610" cy="1154400"/>
          </a:xfrm>
          <a:prstGeom prst="rect">
            <a:avLst/>
          </a:prstGeom>
          <a:noFill/>
          <a:ln>
            <a:noFill/>
          </a:ln>
        </p:spPr>
      </p:pic>
      <p:sp>
        <p:nvSpPr>
          <p:cNvPr id="744" name="Google Shape;744;p54"/>
          <p:cNvSpPr/>
          <p:nvPr/>
        </p:nvSpPr>
        <p:spPr>
          <a:xfrm>
            <a:off x="374072" y="1036493"/>
            <a:ext cx="6140925" cy="3265425"/>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45" name="Google Shape;745;p54"/>
          <p:cNvSpPr txBox="1"/>
          <p:nvPr/>
        </p:nvSpPr>
        <p:spPr>
          <a:xfrm>
            <a:off x="458606" y="1410785"/>
            <a:ext cx="2924700" cy="1154400"/>
          </a:xfrm>
          <a:prstGeom prst="rect">
            <a:avLst/>
          </a:prstGeom>
          <a:noFill/>
          <a:ln>
            <a:noFill/>
          </a:ln>
        </p:spPr>
        <p:txBody>
          <a:bodyPr anchorCtr="0" anchor="t" bIns="68550" lIns="68550" spcFirstLastPara="1" rIns="68550" wrap="square" tIns="68550">
            <a:spAutoFit/>
          </a:bodyPr>
          <a:lstStyle/>
          <a:p>
            <a:pPr indent="0" lvl="0" marL="0" rtl="0" algn="ctr">
              <a:spcBef>
                <a:spcPts val="0"/>
              </a:spcBef>
              <a:spcAft>
                <a:spcPts val="0"/>
              </a:spcAft>
              <a:buClr>
                <a:schemeClr val="dk1"/>
              </a:buClr>
              <a:buSzPts val="1100"/>
              <a:buFont typeface="Arial"/>
              <a:buNone/>
            </a:pPr>
            <a:r>
              <a:rPr lang="en-US" sz="1650">
                <a:solidFill>
                  <a:srgbClr val="1F1F1F"/>
                </a:solidFill>
                <a:latin typeface="Calibri"/>
                <a:ea typeface="Calibri"/>
                <a:cs typeface="Calibri"/>
                <a:sym typeface="Calibri"/>
              </a:rPr>
              <a:t>the temperature when the air is full of tiny water droplets</a:t>
            </a:r>
            <a:endParaRPr sz="1650">
              <a:solidFill>
                <a:srgbClr val="1F1F1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650">
              <a:solidFill>
                <a:srgbClr val="1F1F1F"/>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1650">
              <a:solidFill>
                <a:srgbClr val="1F1F1F"/>
              </a:solidFill>
              <a:latin typeface="Calibri"/>
              <a:ea typeface="Calibri"/>
              <a:cs typeface="Calibri"/>
              <a:sym typeface="Calibri"/>
            </a:endParaRPr>
          </a:p>
        </p:txBody>
      </p:sp>
      <p:cxnSp>
        <p:nvCxnSpPr>
          <p:cNvPr id="746" name="Google Shape;746;p54"/>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747" name="Google Shape;747;p54"/>
          <p:cNvCxnSpPr>
            <a:stCxn id="748" idx="4"/>
            <a:endCxn id="744" idx="2"/>
          </p:cNvCxnSpPr>
          <p:nvPr/>
        </p:nvCxnSpPr>
        <p:spPr>
          <a:xfrm>
            <a:off x="3428979" y="3293575"/>
            <a:ext cx="15600" cy="1008300"/>
          </a:xfrm>
          <a:prstGeom prst="straightConnector1">
            <a:avLst/>
          </a:prstGeom>
          <a:noFill/>
          <a:ln cap="flat" cmpd="sng" w="25400">
            <a:solidFill>
              <a:schemeClr val="dk1"/>
            </a:solidFill>
            <a:prstDash val="solid"/>
            <a:round/>
            <a:headEnd len="sm" w="sm" type="none"/>
            <a:tailEnd len="sm" w="sm" type="none"/>
          </a:ln>
        </p:spPr>
      </p:cxnSp>
      <p:cxnSp>
        <p:nvCxnSpPr>
          <p:cNvPr id="749" name="Google Shape;749;p54"/>
          <p:cNvCxnSpPr/>
          <p:nvPr/>
        </p:nvCxnSpPr>
        <p:spPr>
          <a:xfrm>
            <a:off x="374072" y="2661445"/>
            <a:ext cx="1792350" cy="0"/>
          </a:xfrm>
          <a:prstGeom prst="straightConnector1">
            <a:avLst/>
          </a:prstGeom>
          <a:noFill/>
          <a:ln cap="flat" cmpd="sng" w="25400">
            <a:solidFill>
              <a:schemeClr val="dk1"/>
            </a:solidFill>
            <a:prstDash val="solid"/>
            <a:round/>
            <a:headEnd len="sm" w="sm" type="none"/>
            <a:tailEnd len="sm" w="sm" type="none"/>
          </a:ln>
        </p:spPr>
      </p:cxnSp>
      <p:cxnSp>
        <p:nvCxnSpPr>
          <p:cNvPr id="750" name="Google Shape;750;p54"/>
          <p:cNvCxnSpPr/>
          <p:nvPr/>
        </p:nvCxnSpPr>
        <p:spPr>
          <a:xfrm>
            <a:off x="4691495" y="2640053"/>
            <a:ext cx="1823625" cy="0"/>
          </a:xfrm>
          <a:prstGeom prst="straightConnector1">
            <a:avLst/>
          </a:prstGeom>
          <a:noFill/>
          <a:ln cap="flat" cmpd="sng" w="25400">
            <a:solidFill>
              <a:schemeClr val="dk1"/>
            </a:solidFill>
            <a:prstDash val="solid"/>
            <a:round/>
            <a:headEnd len="sm" w="sm" type="none"/>
            <a:tailEnd len="sm" w="sm" type="none"/>
          </a:ln>
        </p:spPr>
      </p:cxnSp>
      <p:sp>
        <p:nvSpPr>
          <p:cNvPr id="748" name="Google Shape;748;p54"/>
          <p:cNvSpPr/>
          <p:nvPr/>
        </p:nvSpPr>
        <p:spPr>
          <a:xfrm>
            <a:off x="2166504" y="2028175"/>
            <a:ext cx="252495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751" name="Google Shape;751;p54"/>
          <p:cNvSpPr txBox="1"/>
          <p:nvPr/>
        </p:nvSpPr>
        <p:spPr>
          <a:xfrm>
            <a:off x="2242538" y="2435822"/>
            <a:ext cx="2373000" cy="450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lang="en-US" sz="2475">
                <a:latin typeface="Poppins"/>
                <a:ea typeface="Poppins"/>
                <a:cs typeface="Poppins"/>
                <a:sym typeface="Poppins"/>
              </a:rPr>
              <a:t>Dew point</a:t>
            </a:r>
            <a:endParaRPr b="0" i="0" sz="825" u="none" cap="none" strike="noStrike">
              <a:solidFill>
                <a:srgbClr val="000000"/>
              </a:solidFill>
              <a:latin typeface="Arial"/>
              <a:ea typeface="Arial"/>
              <a:cs typeface="Arial"/>
              <a:sym typeface="Arial"/>
            </a:endParaRPr>
          </a:p>
        </p:txBody>
      </p:sp>
      <p:sp>
        <p:nvSpPr>
          <p:cNvPr id="752" name="Google Shape;752;p54"/>
          <p:cNvSpPr txBox="1"/>
          <p:nvPr/>
        </p:nvSpPr>
        <p:spPr>
          <a:xfrm>
            <a:off x="370772" y="1037528"/>
            <a:ext cx="85995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753" name="Google Shape;753;p54"/>
          <p:cNvSpPr txBox="1"/>
          <p:nvPr/>
        </p:nvSpPr>
        <p:spPr>
          <a:xfrm>
            <a:off x="374072" y="4049857"/>
            <a:ext cx="81180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754" name="Google Shape;754;p54"/>
          <p:cNvSpPr txBox="1"/>
          <p:nvPr/>
        </p:nvSpPr>
        <p:spPr>
          <a:xfrm>
            <a:off x="5837992" y="1023574"/>
            <a:ext cx="6770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755" name="Google Shape;755;p54"/>
          <p:cNvSpPr txBox="1"/>
          <p:nvPr/>
        </p:nvSpPr>
        <p:spPr>
          <a:xfrm>
            <a:off x="3507171" y="4055901"/>
            <a:ext cx="3028725" cy="265427"/>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0" i="0" lang="en-US" sz="1275" u="none" cap="none" strike="noStrike">
                <a:solidFill>
                  <a:srgbClr val="000000"/>
                </a:solidFill>
                <a:latin typeface="Helvetica Neue Light"/>
                <a:ea typeface="Helvetica Neue Light"/>
                <a:cs typeface="Helvetica Neue Light"/>
                <a:sym typeface="Helvetica Neue Light"/>
              </a:rPr>
              <a:t>How does </a:t>
            </a:r>
            <a:r>
              <a:rPr lang="en-US" sz="1275">
                <a:latin typeface="Helvetica Neue Light"/>
                <a:ea typeface="Helvetica Neue Light"/>
                <a:cs typeface="Helvetica Neue Light"/>
                <a:sym typeface="Helvetica Neue Light"/>
              </a:rPr>
              <a:t>dew point</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
        <p:nvSpPr>
          <p:cNvPr id="756" name="Google Shape;756;p54"/>
          <p:cNvSpPr txBox="1"/>
          <p:nvPr/>
        </p:nvSpPr>
        <p:spPr>
          <a:xfrm>
            <a:off x="458606" y="3375910"/>
            <a:ext cx="2924700" cy="646500"/>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None/>
            </a:pPr>
            <a:r>
              <a:rPr lang="en-US" sz="1650">
                <a:solidFill>
                  <a:srgbClr val="1F1F1F"/>
                </a:solidFill>
                <a:latin typeface="Calibri"/>
                <a:ea typeface="Calibri"/>
                <a:cs typeface="Calibri"/>
                <a:sym typeface="Calibri"/>
              </a:rPr>
              <a:t>The temperature at which dew forms on grass in the morning.</a:t>
            </a:r>
            <a:endParaRPr b="0" i="0" sz="2550" u="none" cap="none" strike="noStrike">
              <a:solidFill>
                <a:srgbClr val="000000"/>
              </a:solidFill>
              <a:latin typeface="Calibri"/>
              <a:ea typeface="Calibri"/>
              <a:cs typeface="Calibri"/>
              <a:sym typeface="Calibri"/>
            </a:endParaRPr>
          </a:p>
        </p:txBody>
      </p:sp>
      <p:sp>
        <p:nvSpPr>
          <p:cNvPr id="757" name="Google Shape;757;p54"/>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58" name="Google Shape;758;p54"/>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59" name="Google Shape;759;p54"/>
          <p:cNvCxnSpPr>
            <a:stCxn id="760" idx="4"/>
            <a:endCxn id="757"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61" name="Google Shape;761;p54"/>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62" name="Google Shape;762;p54"/>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60" name="Google Shape;760;p54"/>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7" name="Shape 767"/>
        <p:cNvGrpSpPr/>
        <p:nvPr/>
      </p:nvGrpSpPr>
      <p:grpSpPr>
        <a:xfrm>
          <a:off x="0" y="0"/>
          <a:ext cx="0" cy="0"/>
          <a:chOff x="0" y="0"/>
          <a:chExt cx="0" cy="0"/>
        </a:xfrm>
      </p:grpSpPr>
      <p:sp>
        <p:nvSpPr>
          <p:cNvPr id="768" name="Google Shape;768;p55"/>
          <p:cNvSpPr txBox="1"/>
          <p:nvPr/>
        </p:nvSpPr>
        <p:spPr>
          <a:xfrm>
            <a:off x="388575" y="795412"/>
            <a:ext cx="6413400" cy="623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1800" u="sng" cap="none" strike="noStrike">
                <a:solidFill>
                  <a:schemeClr val="dk1"/>
                </a:solidFill>
                <a:latin typeface="Calibri"/>
                <a:ea typeface="Calibri"/>
                <a:cs typeface="Calibri"/>
                <a:sym typeface="Calibri"/>
              </a:rPr>
              <a:t>Directions:</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Choose the correct response for </a:t>
            </a:r>
            <a:r>
              <a:rPr b="0" i="1" lang="en-US" sz="1800" u="none" cap="none" strike="noStrike">
                <a:solidFill>
                  <a:schemeClr val="dk1"/>
                </a:solidFill>
                <a:latin typeface="Calibri"/>
                <a:ea typeface="Calibri"/>
                <a:cs typeface="Calibri"/>
                <a:sym typeface="Calibri"/>
              </a:rPr>
              <a:t>“how does </a:t>
            </a:r>
            <a:r>
              <a:rPr i="1" lang="en-US" sz="1800">
                <a:solidFill>
                  <a:schemeClr val="dk1"/>
                </a:solidFill>
                <a:latin typeface="Calibri"/>
                <a:ea typeface="Calibri"/>
                <a:cs typeface="Calibri"/>
                <a:sym typeface="Calibri"/>
              </a:rPr>
              <a:t>dew</a:t>
            </a:r>
            <a:r>
              <a:rPr b="0" i="1" lang="en-US" sz="1800" u="none" cap="none" strike="noStrike">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point impact</a:t>
            </a:r>
            <a:r>
              <a:rPr b="0" i="1" lang="en-US" sz="1800" u="none" cap="none" strike="noStrike">
                <a:solidFill>
                  <a:schemeClr val="dk1"/>
                </a:solidFill>
                <a:latin typeface="Calibri"/>
                <a:ea typeface="Calibri"/>
                <a:cs typeface="Calibri"/>
                <a:sym typeface="Calibri"/>
              </a:rPr>
              <a:t> my life?” </a:t>
            </a:r>
            <a:r>
              <a:rPr b="0" i="0" lang="en-US" sz="1800" u="none" cap="none" strike="noStrike">
                <a:solidFill>
                  <a:schemeClr val="dk1"/>
                </a:solidFill>
                <a:latin typeface="Calibri"/>
                <a:ea typeface="Calibri"/>
                <a:cs typeface="Calibri"/>
                <a:sym typeface="Calibri"/>
              </a:rPr>
              <a:t>from the choices below.</a:t>
            </a:r>
            <a:endParaRPr b="0" i="0" sz="1800" u="none" cap="none" strike="noStrike">
              <a:solidFill>
                <a:srgbClr val="000000"/>
              </a:solidFill>
              <a:latin typeface="Arial"/>
              <a:ea typeface="Arial"/>
              <a:cs typeface="Arial"/>
              <a:sym typeface="Arial"/>
            </a:endParaRPr>
          </a:p>
        </p:txBody>
      </p:sp>
      <p:sp>
        <p:nvSpPr>
          <p:cNvPr id="769" name="Google Shape;769;p55"/>
          <p:cNvSpPr txBox="1"/>
          <p:nvPr/>
        </p:nvSpPr>
        <p:spPr>
          <a:xfrm>
            <a:off x="805149" y="3851955"/>
            <a:ext cx="5905575" cy="577051"/>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343"/>
                </a:solidFill>
                <a:latin typeface="Helvetica Neue Light"/>
                <a:ea typeface="Helvetica Neue Light"/>
                <a:cs typeface="Helvetica Neue Light"/>
                <a:sym typeface="Helvetica Neue Light"/>
              </a:rPr>
              <a:t>It indicates the best time for outdoor activities like picnics or sports.</a:t>
            </a:r>
            <a:endParaRPr b="0" i="0" sz="900" u="none" cap="none" strike="noStrike">
              <a:solidFill>
                <a:srgbClr val="434343"/>
              </a:solidFill>
              <a:latin typeface="Arial"/>
              <a:ea typeface="Arial"/>
              <a:cs typeface="Arial"/>
              <a:sym typeface="Arial"/>
            </a:endParaRPr>
          </a:p>
        </p:txBody>
      </p:sp>
      <p:sp>
        <p:nvSpPr>
          <p:cNvPr id="770" name="Google Shape;770;p55"/>
          <p:cNvSpPr txBox="1"/>
          <p:nvPr/>
        </p:nvSpPr>
        <p:spPr>
          <a:xfrm>
            <a:off x="805149" y="3063128"/>
            <a:ext cx="5905575" cy="577051"/>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64D"/>
                </a:solidFill>
                <a:latin typeface="Helvetica Neue Light"/>
                <a:ea typeface="Helvetica Neue Light"/>
                <a:cs typeface="Helvetica Neue Light"/>
                <a:sym typeface="Helvetica Neue Light"/>
              </a:rPr>
              <a:t>It influences how comfortable or sticky the air feels during hot weather.</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71" name="Google Shape;771;p55"/>
          <p:cNvSpPr txBox="1"/>
          <p:nvPr/>
        </p:nvSpPr>
        <p:spPr>
          <a:xfrm>
            <a:off x="875163" y="1792123"/>
            <a:ext cx="5982750" cy="3462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72" name="Google Shape;772;p55"/>
          <p:cNvSpPr txBox="1"/>
          <p:nvPr/>
        </p:nvSpPr>
        <p:spPr>
          <a:xfrm>
            <a:off x="805149" y="1526294"/>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64D"/>
                </a:solidFill>
                <a:latin typeface="Helvetica Neue Light"/>
                <a:ea typeface="Helvetica Neue Light"/>
                <a:cs typeface="Helvetica Neue Light"/>
                <a:sym typeface="Helvetica Neue Light"/>
              </a:rPr>
              <a:t>It determines the time of day when it's best to water plants.</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73" name="Google Shape;773;p55"/>
          <p:cNvSpPr txBox="1"/>
          <p:nvPr/>
        </p:nvSpPr>
        <p:spPr>
          <a:xfrm>
            <a:off x="285382" y="1563523"/>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774" name="Google Shape;774;p55"/>
          <p:cNvSpPr txBox="1"/>
          <p:nvPr/>
        </p:nvSpPr>
        <p:spPr>
          <a:xfrm>
            <a:off x="285381" y="2293586"/>
            <a:ext cx="36922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775" name="Google Shape;775;p55"/>
          <p:cNvSpPr txBox="1"/>
          <p:nvPr/>
        </p:nvSpPr>
        <p:spPr>
          <a:xfrm>
            <a:off x="294999" y="3038141"/>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776" name="Google Shape;776;p55"/>
          <p:cNvSpPr txBox="1"/>
          <p:nvPr/>
        </p:nvSpPr>
        <p:spPr>
          <a:xfrm>
            <a:off x="294998" y="3806847"/>
            <a:ext cx="388575" cy="484718"/>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777" name="Google Shape;777;p55"/>
          <p:cNvSpPr txBox="1"/>
          <p:nvPr/>
        </p:nvSpPr>
        <p:spPr>
          <a:xfrm>
            <a:off x="805149" y="2294723"/>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64D"/>
                </a:solidFill>
                <a:latin typeface="Helvetica Neue Light"/>
                <a:ea typeface="Helvetica Neue Light"/>
                <a:cs typeface="Helvetica Neue Light"/>
                <a:sym typeface="Helvetica Neue Light"/>
              </a:rPr>
              <a:t>It helps predict if it will be sunny or cloudy tomorrow.</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78" name="Google Shape;778;p5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779" name="Google Shape;779;p5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780" name="Google Shape;780;p55"/>
          <p:cNvCxnSpPr>
            <a:stCxn id="781" idx="4"/>
            <a:endCxn id="778"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782" name="Google Shape;782;p5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783" name="Google Shape;783;p5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781" name="Google Shape;781;p5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g2b8891d8816_0_255"/>
          <p:cNvSpPr txBox="1"/>
          <p:nvPr/>
        </p:nvSpPr>
        <p:spPr>
          <a:xfrm>
            <a:off x="388575" y="795412"/>
            <a:ext cx="6413400" cy="6234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1800" u="sng" cap="none" strike="noStrike">
                <a:solidFill>
                  <a:schemeClr val="dk1"/>
                </a:solidFill>
                <a:latin typeface="Calibri"/>
                <a:ea typeface="Calibri"/>
                <a:cs typeface="Calibri"/>
                <a:sym typeface="Calibri"/>
              </a:rPr>
              <a:t>Directions:</a:t>
            </a:r>
            <a:r>
              <a:rPr b="1" i="0"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Choose the correct response for </a:t>
            </a:r>
            <a:r>
              <a:rPr b="0" i="1" lang="en-US" sz="1800" u="none" cap="none" strike="noStrike">
                <a:solidFill>
                  <a:schemeClr val="dk1"/>
                </a:solidFill>
                <a:latin typeface="Calibri"/>
                <a:ea typeface="Calibri"/>
                <a:cs typeface="Calibri"/>
                <a:sym typeface="Calibri"/>
              </a:rPr>
              <a:t>“how does </a:t>
            </a:r>
            <a:r>
              <a:rPr i="1" lang="en-US" sz="1800">
                <a:solidFill>
                  <a:schemeClr val="dk1"/>
                </a:solidFill>
                <a:latin typeface="Calibri"/>
                <a:ea typeface="Calibri"/>
                <a:cs typeface="Calibri"/>
                <a:sym typeface="Calibri"/>
              </a:rPr>
              <a:t>dew</a:t>
            </a:r>
            <a:r>
              <a:rPr b="0" i="1" lang="en-US" sz="1800" u="none" cap="none" strike="noStrike">
                <a:solidFill>
                  <a:schemeClr val="dk1"/>
                </a:solidFill>
                <a:latin typeface="Calibri"/>
                <a:ea typeface="Calibri"/>
                <a:cs typeface="Calibri"/>
                <a:sym typeface="Calibri"/>
              </a:rPr>
              <a:t> </a:t>
            </a:r>
            <a:r>
              <a:rPr i="1" lang="en-US" sz="1800">
                <a:solidFill>
                  <a:schemeClr val="dk1"/>
                </a:solidFill>
                <a:latin typeface="Calibri"/>
                <a:ea typeface="Calibri"/>
                <a:cs typeface="Calibri"/>
                <a:sym typeface="Calibri"/>
              </a:rPr>
              <a:t>point impact</a:t>
            </a:r>
            <a:r>
              <a:rPr b="0" i="1" lang="en-US" sz="1800" u="none" cap="none" strike="noStrike">
                <a:solidFill>
                  <a:schemeClr val="dk1"/>
                </a:solidFill>
                <a:latin typeface="Calibri"/>
                <a:ea typeface="Calibri"/>
                <a:cs typeface="Calibri"/>
                <a:sym typeface="Calibri"/>
              </a:rPr>
              <a:t> my life?” </a:t>
            </a:r>
            <a:r>
              <a:rPr b="0" i="0" lang="en-US" sz="1800" u="none" cap="none" strike="noStrike">
                <a:solidFill>
                  <a:schemeClr val="dk1"/>
                </a:solidFill>
                <a:latin typeface="Calibri"/>
                <a:ea typeface="Calibri"/>
                <a:cs typeface="Calibri"/>
                <a:sym typeface="Calibri"/>
              </a:rPr>
              <a:t>from the choices below.</a:t>
            </a:r>
            <a:endParaRPr b="0" i="0" sz="1800" u="none" cap="none" strike="noStrike">
              <a:solidFill>
                <a:srgbClr val="000000"/>
              </a:solidFill>
              <a:latin typeface="Arial"/>
              <a:ea typeface="Arial"/>
              <a:cs typeface="Arial"/>
              <a:sym typeface="Arial"/>
            </a:endParaRPr>
          </a:p>
        </p:txBody>
      </p:sp>
      <p:sp>
        <p:nvSpPr>
          <p:cNvPr id="790" name="Google Shape;790;g2b8891d8816_0_255"/>
          <p:cNvSpPr txBox="1"/>
          <p:nvPr/>
        </p:nvSpPr>
        <p:spPr>
          <a:xfrm>
            <a:off x="805149" y="3851955"/>
            <a:ext cx="5905500" cy="577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343"/>
                </a:solidFill>
                <a:latin typeface="Helvetica Neue Light"/>
                <a:ea typeface="Helvetica Neue Light"/>
                <a:cs typeface="Helvetica Neue Light"/>
                <a:sym typeface="Helvetica Neue Light"/>
              </a:rPr>
              <a:t>It indicates the best time for outdoor activities like picnics or sports.</a:t>
            </a:r>
            <a:endParaRPr b="0" i="0" sz="900" u="none" cap="none" strike="noStrike">
              <a:solidFill>
                <a:srgbClr val="434343"/>
              </a:solidFill>
              <a:latin typeface="Arial"/>
              <a:ea typeface="Arial"/>
              <a:cs typeface="Arial"/>
              <a:sym typeface="Arial"/>
            </a:endParaRPr>
          </a:p>
        </p:txBody>
      </p:sp>
      <p:sp>
        <p:nvSpPr>
          <p:cNvPr id="791" name="Google Shape;791;g2b8891d8816_0_255"/>
          <p:cNvSpPr txBox="1"/>
          <p:nvPr/>
        </p:nvSpPr>
        <p:spPr>
          <a:xfrm>
            <a:off x="805149" y="3063128"/>
            <a:ext cx="5905500" cy="577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64D"/>
                </a:solidFill>
                <a:latin typeface="Helvetica Neue Light"/>
                <a:ea typeface="Helvetica Neue Light"/>
                <a:cs typeface="Helvetica Neue Light"/>
                <a:sym typeface="Helvetica Neue Light"/>
              </a:rPr>
              <a:t>It influences how comfortable or sticky the air feels during hot weather.</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92" name="Google Shape;792;g2b8891d8816_0_255"/>
          <p:cNvSpPr txBox="1"/>
          <p:nvPr/>
        </p:nvSpPr>
        <p:spPr>
          <a:xfrm>
            <a:off x="875163" y="1792123"/>
            <a:ext cx="5982900" cy="3462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t/>
            </a:r>
            <a:endParaRPr b="0" i="0" sz="1800" u="none" cap="none" strike="noStrike">
              <a:solidFill>
                <a:srgbClr val="000000"/>
              </a:solidFill>
              <a:latin typeface="Helvetica Neue Light"/>
              <a:ea typeface="Helvetica Neue Light"/>
              <a:cs typeface="Helvetica Neue Light"/>
              <a:sym typeface="Helvetica Neue Light"/>
            </a:endParaRPr>
          </a:p>
        </p:txBody>
      </p:sp>
      <p:sp>
        <p:nvSpPr>
          <p:cNvPr id="793" name="Google Shape;793;g2b8891d8816_0_255"/>
          <p:cNvSpPr txBox="1"/>
          <p:nvPr/>
        </p:nvSpPr>
        <p:spPr>
          <a:xfrm>
            <a:off x="805149" y="1526294"/>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64D"/>
                </a:solidFill>
                <a:latin typeface="Helvetica Neue Light"/>
                <a:ea typeface="Helvetica Neue Light"/>
                <a:cs typeface="Helvetica Neue Light"/>
                <a:sym typeface="Helvetica Neue Light"/>
              </a:rPr>
              <a:t>It determines the time of day when it's best to water plants.</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94" name="Google Shape;794;g2b8891d8816_0_255"/>
          <p:cNvSpPr txBox="1"/>
          <p:nvPr/>
        </p:nvSpPr>
        <p:spPr>
          <a:xfrm>
            <a:off x="285382" y="1563523"/>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A</a:t>
            </a:r>
            <a:endParaRPr b="0" i="0" sz="1050" u="none" cap="none" strike="noStrike">
              <a:solidFill>
                <a:srgbClr val="000000"/>
              </a:solidFill>
              <a:latin typeface="Arial"/>
              <a:ea typeface="Arial"/>
              <a:cs typeface="Arial"/>
              <a:sym typeface="Arial"/>
            </a:endParaRPr>
          </a:p>
        </p:txBody>
      </p:sp>
      <p:sp>
        <p:nvSpPr>
          <p:cNvPr id="795" name="Google Shape;795;g2b8891d8816_0_255"/>
          <p:cNvSpPr txBox="1"/>
          <p:nvPr/>
        </p:nvSpPr>
        <p:spPr>
          <a:xfrm>
            <a:off x="285381" y="2293586"/>
            <a:ext cx="3693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B</a:t>
            </a:r>
            <a:endParaRPr b="0" i="0" sz="1050" u="none" cap="none" strike="noStrike">
              <a:solidFill>
                <a:srgbClr val="000000"/>
              </a:solidFill>
              <a:latin typeface="Arial"/>
              <a:ea typeface="Arial"/>
              <a:cs typeface="Arial"/>
              <a:sym typeface="Arial"/>
            </a:endParaRPr>
          </a:p>
        </p:txBody>
      </p:sp>
      <p:sp>
        <p:nvSpPr>
          <p:cNvPr id="796" name="Google Shape;796;g2b8891d8816_0_255"/>
          <p:cNvSpPr txBox="1"/>
          <p:nvPr/>
        </p:nvSpPr>
        <p:spPr>
          <a:xfrm>
            <a:off x="294999" y="3038141"/>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C</a:t>
            </a:r>
            <a:endParaRPr b="0" i="0" sz="1050" u="none" cap="none" strike="noStrike">
              <a:solidFill>
                <a:srgbClr val="000000"/>
              </a:solidFill>
              <a:latin typeface="Arial"/>
              <a:ea typeface="Arial"/>
              <a:cs typeface="Arial"/>
              <a:sym typeface="Arial"/>
            </a:endParaRPr>
          </a:p>
        </p:txBody>
      </p:sp>
      <p:sp>
        <p:nvSpPr>
          <p:cNvPr id="797" name="Google Shape;797;g2b8891d8816_0_255"/>
          <p:cNvSpPr txBox="1"/>
          <p:nvPr/>
        </p:nvSpPr>
        <p:spPr>
          <a:xfrm>
            <a:off x="294998" y="3806847"/>
            <a:ext cx="388500" cy="4848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2700" u="none" cap="none" strike="noStrike">
                <a:solidFill>
                  <a:srgbClr val="000000"/>
                </a:solidFill>
                <a:latin typeface="Arial"/>
                <a:ea typeface="Arial"/>
                <a:cs typeface="Arial"/>
                <a:sym typeface="Arial"/>
              </a:rPr>
              <a:t>D</a:t>
            </a:r>
            <a:endParaRPr b="0" i="0" sz="1050" u="none" cap="none" strike="noStrike">
              <a:solidFill>
                <a:srgbClr val="000000"/>
              </a:solidFill>
              <a:latin typeface="Arial"/>
              <a:ea typeface="Arial"/>
              <a:cs typeface="Arial"/>
              <a:sym typeface="Arial"/>
            </a:endParaRPr>
          </a:p>
        </p:txBody>
      </p:sp>
      <p:sp>
        <p:nvSpPr>
          <p:cNvPr id="798" name="Google Shape;798;g2b8891d8816_0_255"/>
          <p:cNvSpPr txBox="1"/>
          <p:nvPr/>
        </p:nvSpPr>
        <p:spPr>
          <a:xfrm>
            <a:off x="805149" y="2294723"/>
            <a:ext cx="5905500" cy="3231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lang="en-US" sz="1650">
                <a:solidFill>
                  <a:srgbClr val="43464D"/>
                </a:solidFill>
                <a:latin typeface="Helvetica Neue Light"/>
                <a:ea typeface="Helvetica Neue Light"/>
                <a:cs typeface="Helvetica Neue Light"/>
                <a:sym typeface="Helvetica Neue Light"/>
              </a:rPr>
              <a:t>It helps predict if it will be sunny or cloudy tomorrow.</a:t>
            </a:r>
            <a:endParaRPr b="0" i="0" sz="1650" u="none" cap="none" strike="noStrike">
              <a:solidFill>
                <a:srgbClr val="000000"/>
              </a:solidFill>
              <a:latin typeface="Helvetica Neue Light"/>
              <a:ea typeface="Helvetica Neue Light"/>
              <a:cs typeface="Helvetica Neue Light"/>
              <a:sym typeface="Helvetica Neue Light"/>
            </a:endParaRPr>
          </a:p>
        </p:txBody>
      </p:sp>
      <p:sp>
        <p:nvSpPr>
          <p:cNvPr id="799" name="Google Shape;799;g2b8891d8816_0_255"/>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00" name="Google Shape;800;g2b8891d8816_0_255"/>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01" name="Google Shape;801;g2b8891d8816_0_255"/>
          <p:cNvCxnSpPr>
            <a:stCxn id="802" idx="4"/>
            <a:endCxn id="799"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03" name="Google Shape;803;g2b8891d8816_0_255"/>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04" name="Google Shape;804;g2b8891d8816_0_255"/>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02" name="Google Shape;802;g2b8891d8816_0_255"/>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805" name="Google Shape;805;g2b8891d8816_0_255"/>
          <p:cNvSpPr/>
          <p:nvPr/>
        </p:nvSpPr>
        <p:spPr>
          <a:xfrm>
            <a:off x="273894" y="2899475"/>
            <a:ext cx="6310200" cy="831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pic>
        <p:nvPicPr>
          <p:cNvPr id="811" name="Google Shape;811;p57"/>
          <p:cNvPicPr preferRelativeResize="0"/>
          <p:nvPr/>
        </p:nvPicPr>
        <p:blipFill>
          <a:blip r:embed="rId3">
            <a:alphaModFix/>
          </a:blip>
          <a:stretch>
            <a:fillRect/>
          </a:stretch>
        </p:blipFill>
        <p:spPr>
          <a:xfrm>
            <a:off x="4470075" y="1337600"/>
            <a:ext cx="1898110" cy="1265400"/>
          </a:xfrm>
          <a:prstGeom prst="rect">
            <a:avLst/>
          </a:prstGeom>
          <a:noFill/>
          <a:ln>
            <a:noFill/>
          </a:ln>
        </p:spPr>
      </p:pic>
      <p:sp>
        <p:nvSpPr>
          <p:cNvPr id="812" name="Google Shape;812;p57"/>
          <p:cNvSpPr/>
          <p:nvPr/>
        </p:nvSpPr>
        <p:spPr>
          <a:xfrm>
            <a:off x="374072" y="1036493"/>
            <a:ext cx="6140925" cy="3265425"/>
          </a:xfrm>
          <a:prstGeom prst="rect">
            <a:avLst/>
          </a:prstGeom>
          <a:no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13" name="Google Shape;813;p57"/>
          <p:cNvSpPr txBox="1"/>
          <p:nvPr/>
        </p:nvSpPr>
        <p:spPr>
          <a:xfrm>
            <a:off x="458606" y="1410785"/>
            <a:ext cx="2924700" cy="1154400"/>
          </a:xfrm>
          <a:prstGeom prst="rect">
            <a:avLst/>
          </a:prstGeom>
          <a:noFill/>
          <a:ln>
            <a:noFill/>
          </a:ln>
        </p:spPr>
        <p:txBody>
          <a:bodyPr anchorCtr="0" anchor="t" bIns="68550" lIns="68550" spcFirstLastPara="1" rIns="68550" wrap="square" tIns="68550">
            <a:spAutoFit/>
          </a:bodyPr>
          <a:lstStyle/>
          <a:p>
            <a:pPr indent="0" lvl="0" marL="0" rtl="0" algn="ctr">
              <a:spcBef>
                <a:spcPts val="0"/>
              </a:spcBef>
              <a:spcAft>
                <a:spcPts val="0"/>
              </a:spcAft>
              <a:buClr>
                <a:schemeClr val="dk1"/>
              </a:buClr>
              <a:buSzPts val="1100"/>
              <a:buFont typeface="Arial"/>
              <a:buNone/>
            </a:pPr>
            <a:r>
              <a:rPr lang="en-US" sz="1650">
                <a:solidFill>
                  <a:srgbClr val="1F1F1F"/>
                </a:solidFill>
                <a:latin typeface="Calibri"/>
                <a:ea typeface="Calibri"/>
                <a:cs typeface="Calibri"/>
                <a:sym typeface="Calibri"/>
              </a:rPr>
              <a:t>the temperature when the air is full of tiny water droplets</a:t>
            </a:r>
            <a:endParaRPr sz="1650">
              <a:solidFill>
                <a:srgbClr val="1F1F1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650">
              <a:solidFill>
                <a:srgbClr val="1F1F1F"/>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1650">
              <a:solidFill>
                <a:srgbClr val="1F1F1F"/>
              </a:solidFill>
              <a:latin typeface="Calibri"/>
              <a:ea typeface="Calibri"/>
              <a:cs typeface="Calibri"/>
              <a:sym typeface="Calibri"/>
            </a:endParaRPr>
          </a:p>
        </p:txBody>
      </p:sp>
      <p:cxnSp>
        <p:nvCxnSpPr>
          <p:cNvPr id="814" name="Google Shape;814;p57"/>
          <p:cNvCxnSpPr/>
          <p:nvPr/>
        </p:nvCxnSpPr>
        <p:spPr>
          <a:xfrm>
            <a:off x="3455138" y="1036493"/>
            <a:ext cx="0" cy="991800"/>
          </a:xfrm>
          <a:prstGeom prst="straightConnector1">
            <a:avLst/>
          </a:prstGeom>
          <a:noFill/>
          <a:ln cap="flat" cmpd="sng" w="25400">
            <a:solidFill>
              <a:schemeClr val="dk1"/>
            </a:solidFill>
            <a:prstDash val="solid"/>
            <a:round/>
            <a:headEnd len="sm" w="sm" type="none"/>
            <a:tailEnd len="sm" w="sm" type="none"/>
          </a:ln>
        </p:spPr>
      </p:cxnSp>
      <p:cxnSp>
        <p:nvCxnSpPr>
          <p:cNvPr id="815" name="Google Shape;815;p57"/>
          <p:cNvCxnSpPr>
            <a:stCxn id="816" idx="4"/>
            <a:endCxn id="812" idx="2"/>
          </p:cNvCxnSpPr>
          <p:nvPr/>
        </p:nvCxnSpPr>
        <p:spPr>
          <a:xfrm>
            <a:off x="3428979" y="3293575"/>
            <a:ext cx="15600" cy="1008300"/>
          </a:xfrm>
          <a:prstGeom prst="straightConnector1">
            <a:avLst/>
          </a:prstGeom>
          <a:noFill/>
          <a:ln cap="flat" cmpd="sng" w="25400">
            <a:solidFill>
              <a:schemeClr val="dk1"/>
            </a:solidFill>
            <a:prstDash val="solid"/>
            <a:round/>
            <a:headEnd len="sm" w="sm" type="none"/>
            <a:tailEnd len="sm" w="sm" type="none"/>
          </a:ln>
        </p:spPr>
      </p:cxnSp>
      <p:cxnSp>
        <p:nvCxnSpPr>
          <p:cNvPr id="817" name="Google Shape;817;p57"/>
          <p:cNvCxnSpPr/>
          <p:nvPr/>
        </p:nvCxnSpPr>
        <p:spPr>
          <a:xfrm>
            <a:off x="374072" y="2661445"/>
            <a:ext cx="1792350" cy="0"/>
          </a:xfrm>
          <a:prstGeom prst="straightConnector1">
            <a:avLst/>
          </a:prstGeom>
          <a:noFill/>
          <a:ln cap="flat" cmpd="sng" w="25400">
            <a:solidFill>
              <a:schemeClr val="dk1"/>
            </a:solidFill>
            <a:prstDash val="solid"/>
            <a:round/>
            <a:headEnd len="sm" w="sm" type="none"/>
            <a:tailEnd len="sm" w="sm" type="none"/>
          </a:ln>
        </p:spPr>
      </p:cxnSp>
      <p:cxnSp>
        <p:nvCxnSpPr>
          <p:cNvPr id="818" name="Google Shape;818;p57"/>
          <p:cNvCxnSpPr/>
          <p:nvPr/>
        </p:nvCxnSpPr>
        <p:spPr>
          <a:xfrm>
            <a:off x="4691495" y="2640053"/>
            <a:ext cx="1823625" cy="0"/>
          </a:xfrm>
          <a:prstGeom prst="straightConnector1">
            <a:avLst/>
          </a:prstGeom>
          <a:noFill/>
          <a:ln cap="flat" cmpd="sng" w="25400">
            <a:solidFill>
              <a:schemeClr val="dk1"/>
            </a:solidFill>
            <a:prstDash val="solid"/>
            <a:round/>
            <a:headEnd len="sm" w="sm" type="none"/>
            <a:tailEnd len="sm" w="sm" type="none"/>
          </a:ln>
        </p:spPr>
      </p:cxnSp>
      <p:sp>
        <p:nvSpPr>
          <p:cNvPr id="816" name="Google Shape;816;p57"/>
          <p:cNvSpPr/>
          <p:nvPr/>
        </p:nvSpPr>
        <p:spPr>
          <a:xfrm>
            <a:off x="2166504" y="2028175"/>
            <a:ext cx="2524950" cy="1265400"/>
          </a:xfrm>
          <a:prstGeom prst="ellipse">
            <a:avLst/>
          </a:prstGeom>
          <a:solidFill>
            <a:schemeClr val="lt1"/>
          </a:solidFill>
          <a:ln cap="flat" cmpd="sng" w="25400">
            <a:solidFill>
              <a:schemeClr val="dk1"/>
            </a:solidFill>
            <a:prstDash val="solid"/>
            <a:round/>
            <a:headEnd len="sm" w="sm" type="none"/>
            <a:tailEnd len="sm" w="sm" type="none"/>
          </a:ln>
        </p:spPr>
        <p:txBody>
          <a:bodyPr anchorCtr="0" anchor="ctr" bIns="34275" lIns="68550" spcFirstLastPara="1" rIns="68550" wrap="square" tIns="34275">
            <a:noAutofit/>
          </a:bodyPr>
          <a:lstStyle/>
          <a:p>
            <a:pPr indent="0" lvl="0" marL="0" marR="0" rtl="0" algn="ctr">
              <a:lnSpc>
                <a:spcPct val="100000"/>
              </a:lnSpc>
              <a:spcBef>
                <a:spcPts val="0"/>
              </a:spcBef>
              <a:spcAft>
                <a:spcPts val="0"/>
              </a:spcAft>
              <a:buNone/>
            </a:pPr>
            <a:r>
              <a:t/>
            </a:r>
            <a:endParaRPr b="0" i="0" sz="1050" u="none" cap="none" strike="noStrike">
              <a:solidFill>
                <a:schemeClr val="lt1"/>
              </a:solidFill>
              <a:latin typeface="Arial"/>
              <a:ea typeface="Arial"/>
              <a:cs typeface="Arial"/>
              <a:sym typeface="Arial"/>
            </a:endParaRPr>
          </a:p>
        </p:txBody>
      </p:sp>
      <p:sp>
        <p:nvSpPr>
          <p:cNvPr id="819" name="Google Shape;819;p57"/>
          <p:cNvSpPr txBox="1"/>
          <p:nvPr/>
        </p:nvSpPr>
        <p:spPr>
          <a:xfrm>
            <a:off x="2242538" y="2435822"/>
            <a:ext cx="2373000" cy="4503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lang="en-US" sz="2475">
                <a:latin typeface="Poppins"/>
                <a:ea typeface="Poppins"/>
                <a:cs typeface="Poppins"/>
                <a:sym typeface="Poppins"/>
              </a:rPr>
              <a:t>Dew point</a:t>
            </a:r>
            <a:endParaRPr b="0" i="0" sz="825" u="none" cap="none" strike="noStrike">
              <a:solidFill>
                <a:srgbClr val="000000"/>
              </a:solidFill>
              <a:latin typeface="Arial"/>
              <a:ea typeface="Arial"/>
              <a:cs typeface="Arial"/>
              <a:sym typeface="Arial"/>
            </a:endParaRPr>
          </a:p>
        </p:txBody>
      </p:sp>
      <p:sp>
        <p:nvSpPr>
          <p:cNvPr id="820" name="Google Shape;820;p57"/>
          <p:cNvSpPr txBox="1"/>
          <p:nvPr/>
        </p:nvSpPr>
        <p:spPr>
          <a:xfrm>
            <a:off x="370772" y="1037528"/>
            <a:ext cx="85995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Definition</a:t>
            </a:r>
            <a:endParaRPr b="0" i="0" sz="1050" u="none" cap="none" strike="noStrike">
              <a:solidFill>
                <a:srgbClr val="000000"/>
              </a:solidFill>
              <a:latin typeface="Arial"/>
              <a:ea typeface="Arial"/>
              <a:cs typeface="Arial"/>
              <a:sym typeface="Arial"/>
            </a:endParaRPr>
          </a:p>
        </p:txBody>
      </p:sp>
      <p:sp>
        <p:nvSpPr>
          <p:cNvPr id="821" name="Google Shape;821;p57"/>
          <p:cNvSpPr txBox="1"/>
          <p:nvPr/>
        </p:nvSpPr>
        <p:spPr>
          <a:xfrm>
            <a:off x="374072" y="4049857"/>
            <a:ext cx="811800"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Example</a:t>
            </a:r>
            <a:endParaRPr b="0" i="0" sz="1050" u="none" cap="none" strike="noStrike">
              <a:solidFill>
                <a:srgbClr val="000000"/>
              </a:solidFill>
              <a:latin typeface="Arial"/>
              <a:ea typeface="Arial"/>
              <a:cs typeface="Arial"/>
              <a:sym typeface="Arial"/>
            </a:endParaRPr>
          </a:p>
        </p:txBody>
      </p:sp>
      <p:sp>
        <p:nvSpPr>
          <p:cNvPr id="822" name="Google Shape;822;p57"/>
          <p:cNvSpPr txBox="1"/>
          <p:nvPr/>
        </p:nvSpPr>
        <p:spPr>
          <a:xfrm>
            <a:off x="5837992" y="1023574"/>
            <a:ext cx="677025" cy="276969"/>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1350" u="none" cap="none" strike="noStrike">
                <a:solidFill>
                  <a:srgbClr val="000000"/>
                </a:solidFill>
                <a:latin typeface="Helvetica Neue Light"/>
                <a:ea typeface="Helvetica Neue Light"/>
                <a:cs typeface="Helvetica Neue Light"/>
                <a:sym typeface="Helvetica Neue Light"/>
              </a:rPr>
              <a:t>Picture</a:t>
            </a:r>
            <a:endParaRPr b="0" i="0" sz="1050" u="none" cap="none" strike="noStrike">
              <a:solidFill>
                <a:srgbClr val="000000"/>
              </a:solidFill>
              <a:latin typeface="Arial"/>
              <a:ea typeface="Arial"/>
              <a:cs typeface="Arial"/>
              <a:sym typeface="Arial"/>
            </a:endParaRPr>
          </a:p>
        </p:txBody>
      </p:sp>
      <p:sp>
        <p:nvSpPr>
          <p:cNvPr id="823" name="Google Shape;823;p57"/>
          <p:cNvSpPr txBox="1"/>
          <p:nvPr/>
        </p:nvSpPr>
        <p:spPr>
          <a:xfrm>
            <a:off x="3507171" y="4055901"/>
            <a:ext cx="3028725" cy="265427"/>
          </a:xfrm>
          <a:prstGeom prst="rect">
            <a:avLst/>
          </a:prstGeom>
          <a:noFill/>
          <a:ln>
            <a:noFill/>
          </a:ln>
        </p:spPr>
        <p:txBody>
          <a:bodyPr anchorCtr="0" anchor="t" bIns="34275" lIns="68550" spcFirstLastPara="1" rIns="68550" wrap="square" tIns="34275">
            <a:spAutoFit/>
          </a:bodyPr>
          <a:lstStyle/>
          <a:p>
            <a:pPr indent="0" lvl="0" marL="0" marR="0" rtl="0" algn="r">
              <a:lnSpc>
                <a:spcPct val="100000"/>
              </a:lnSpc>
              <a:spcBef>
                <a:spcPts val="0"/>
              </a:spcBef>
              <a:spcAft>
                <a:spcPts val="0"/>
              </a:spcAft>
              <a:buNone/>
            </a:pPr>
            <a:r>
              <a:rPr b="0" i="0" lang="en-US" sz="1275" u="none" cap="none" strike="noStrike">
                <a:solidFill>
                  <a:srgbClr val="000000"/>
                </a:solidFill>
                <a:latin typeface="Helvetica Neue Light"/>
                <a:ea typeface="Helvetica Neue Light"/>
                <a:cs typeface="Helvetica Neue Light"/>
                <a:sym typeface="Helvetica Neue Light"/>
              </a:rPr>
              <a:t>How does </a:t>
            </a:r>
            <a:r>
              <a:rPr lang="en-US" sz="1275">
                <a:latin typeface="Helvetica Neue Light"/>
                <a:ea typeface="Helvetica Neue Light"/>
                <a:cs typeface="Helvetica Neue Light"/>
                <a:sym typeface="Helvetica Neue Light"/>
              </a:rPr>
              <a:t>dew point</a:t>
            </a:r>
            <a:r>
              <a:rPr b="0" i="0" lang="en-US" sz="1275" u="none" cap="none" strike="noStrike">
                <a:solidFill>
                  <a:srgbClr val="000000"/>
                </a:solidFill>
                <a:latin typeface="Helvetica Neue Light"/>
                <a:ea typeface="Helvetica Neue Light"/>
                <a:cs typeface="Helvetica Neue Light"/>
                <a:sym typeface="Helvetica Neue Light"/>
              </a:rPr>
              <a:t> impact my life?</a:t>
            </a:r>
            <a:endParaRPr b="0" i="0" sz="975" u="none" cap="none" strike="noStrike">
              <a:solidFill>
                <a:srgbClr val="000000"/>
              </a:solidFill>
              <a:latin typeface="Arial"/>
              <a:ea typeface="Arial"/>
              <a:cs typeface="Arial"/>
              <a:sym typeface="Arial"/>
            </a:endParaRPr>
          </a:p>
        </p:txBody>
      </p:sp>
      <p:sp>
        <p:nvSpPr>
          <p:cNvPr id="824" name="Google Shape;824;p57"/>
          <p:cNvSpPr txBox="1"/>
          <p:nvPr/>
        </p:nvSpPr>
        <p:spPr>
          <a:xfrm>
            <a:off x="458606" y="3375910"/>
            <a:ext cx="2924700" cy="1154400"/>
          </a:xfrm>
          <a:prstGeom prst="rect">
            <a:avLst/>
          </a:prstGeom>
          <a:noFill/>
          <a:ln>
            <a:noFill/>
          </a:ln>
        </p:spPr>
        <p:txBody>
          <a:bodyPr anchorCtr="0" anchor="t" bIns="68550" lIns="68550" spcFirstLastPara="1" rIns="68550" wrap="square" tIns="68550">
            <a:spAutoFit/>
          </a:bodyPr>
          <a:lstStyle/>
          <a:p>
            <a:pPr indent="0" lvl="0" marL="0" rtl="0" algn="ctr">
              <a:spcBef>
                <a:spcPts val="0"/>
              </a:spcBef>
              <a:spcAft>
                <a:spcPts val="0"/>
              </a:spcAft>
              <a:buClr>
                <a:schemeClr val="dk1"/>
              </a:buClr>
              <a:buSzPts val="1100"/>
              <a:buFont typeface="Arial"/>
              <a:buNone/>
            </a:pPr>
            <a:r>
              <a:rPr lang="en-US" sz="1650">
                <a:solidFill>
                  <a:srgbClr val="1F1F1F"/>
                </a:solidFill>
                <a:latin typeface="Calibri"/>
                <a:ea typeface="Calibri"/>
                <a:cs typeface="Calibri"/>
                <a:sym typeface="Calibri"/>
              </a:rPr>
              <a:t>The temperature at which dew forms on grass in the morning.</a:t>
            </a:r>
            <a:endParaRPr sz="1650">
              <a:solidFill>
                <a:srgbClr val="1F1F1F"/>
              </a:solidFill>
              <a:latin typeface="Calibri"/>
              <a:ea typeface="Calibri"/>
              <a:cs typeface="Calibri"/>
              <a:sym typeface="Calibri"/>
            </a:endParaRPr>
          </a:p>
          <a:p>
            <a:pPr indent="0" lvl="0" marL="0" rtl="0" algn="ctr">
              <a:spcBef>
                <a:spcPts val="0"/>
              </a:spcBef>
              <a:spcAft>
                <a:spcPts val="0"/>
              </a:spcAft>
              <a:buClr>
                <a:schemeClr val="dk1"/>
              </a:buClr>
              <a:buSzPts val="1100"/>
              <a:buFont typeface="Arial"/>
              <a:buNone/>
            </a:pPr>
            <a:r>
              <a:t/>
            </a:r>
            <a:endParaRPr sz="1650">
              <a:solidFill>
                <a:srgbClr val="1F1F1F"/>
              </a:solidFill>
              <a:latin typeface="Calibri"/>
              <a:ea typeface="Calibri"/>
              <a:cs typeface="Calibri"/>
              <a:sym typeface="Calibri"/>
            </a:endParaRPr>
          </a:p>
          <a:p>
            <a:pPr indent="0" lvl="0" marL="0" marR="0" rtl="0" algn="ctr">
              <a:lnSpc>
                <a:spcPct val="100000"/>
              </a:lnSpc>
              <a:spcBef>
                <a:spcPts val="0"/>
              </a:spcBef>
              <a:spcAft>
                <a:spcPts val="0"/>
              </a:spcAft>
              <a:buNone/>
            </a:pPr>
            <a:r>
              <a:t/>
            </a:r>
            <a:endParaRPr sz="1650">
              <a:solidFill>
                <a:srgbClr val="1F1F1F"/>
              </a:solidFill>
              <a:latin typeface="Calibri"/>
              <a:ea typeface="Calibri"/>
              <a:cs typeface="Calibri"/>
              <a:sym typeface="Calibri"/>
            </a:endParaRPr>
          </a:p>
        </p:txBody>
      </p:sp>
      <p:sp>
        <p:nvSpPr>
          <p:cNvPr id="825" name="Google Shape;825;p57"/>
          <p:cNvSpPr txBox="1"/>
          <p:nvPr/>
        </p:nvSpPr>
        <p:spPr>
          <a:xfrm>
            <a:off x="3429000" y="3293588"/>
            <a:ext cx="3146400" cy="554100"/>
          </a:xfrm>
          <a:prstGeom prst="rect">
            <a:avLst/>
          </a:prstGeom>
          <a:noFill/>
          <a:ln>
            <a:noFill/>
          </a:ln>
        </p:spPr>
        <p:txBody>
          <a:bodyPr anchorCtr="0" anchor="t" bIns="68550" lIns="68550" spcFirstLastPara="1" rIns="68550" wrap="square" tIns="68550">
            <a:spAutoFit/>
          </a:bodyPr>
          <a:lstStyle/>
          <a:p>
            <a:pPr indent="0" lvl="0" marL="0" marR="0" rtl="0" algn="l">
              <a:lnSpc>
                <a:spcPct val="100000"/>
              </a:lnSpc>
              <a:spcBef>
                <a:spcPts val="0"/>
              </a:spcBef>
              <a:spcAft>
                <a:spcPts val="0"/>
              </a:spcAft>
              <a:buNone/>
            </a:pPr>
            <a:r>
              <a:rPr lang="en-US" sz="1350">
                <a:solidFill>
                  <a:schemeClr val="dk1"/>
                </a:solidFill>
                <a:latin typeface="Calibri"/>
                <a:ea typeface="Calibri"/>
                <a:cs typeface="Calibri"/>
                <a:sym typeface="Calibri"/>
              </a:rPr>
              <a:t>It influences how comfortable or sticky the air feels during hot weather</a:t>
            </a:r>
            <a:endParaRPr b="0" i="0" sz="1500" u="none" cap="none" strike="noStrike">
              <a:solidFill>
                <a:srgbClr val="000000"/>
              </a:solidFill>
              <a:latin typeface="Arial"/>
              <a:ea typeface="Arial"/>
              <a:cs typeface="Arial"/>
              <a:sym typeface="Arial"/>
            </a:endParaRPr>
          </a:p>
        </p:txBody>
      </p:sp>
      <p:sp>
        <p:nvSpPr>
          <p:cNvPr id="826" name="Google Shape;826;p57"/>
          <p:cNvSpPr/>
          <p:nvPr/>
        </p:nvSpPr>
        <p:spPr>
          <a:xfrm>
            <a:off x="117772" y="143749"/>
            <a:ext cx="244500" cy="250500"/>
          </a:xfrm>
          <a:prstGeom prst="rect">
            <a:avLst/>
          </a:prstGeom>
          <a:no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cxnSp>
        <p:nvCxnSpPr>
          <p:cNvPr id="827" name="Google Shape;827;p57"/>
          <p:cNvCxnSpPr/>
          <p:nvPr/>
        </p:nvCxnSpPr>
        <p:spPr>
          <a:xfrm>
            <a:off x="240444" y="143749"/>
            <a:ext cx="0" cy="76200"/>
          </a:xfrm>
          <a:prstGeom prst="straightConnector1">
            <a:avLst/>
          </a:prstGeom>
          <a:noFill/>
          <a:ln cap="flat" cmpd="sng" w="25400">
            <a:solidFill>
              <a:srgbClr val="FF932B"/>
            </a:solidFill>
            <a:prstDash val="solid"/>
            <a:round/>
            <a:headEnd len="sm" w="sm" type="none"/>
            <a:tailEnd len="sm" w="sm" type="none"/>
          </a:ln>
        </p:spPr>
      </p:cxnSp>
      <p:cxnSp>
        <p:nvCxnSpPr>
          <p:cNvPr id="828" name="Google Shape;828;p57"/>
          <p:cNvCxnSpPr>
            <a:stCxn id="829" idx="4"/>
            <a:endCxn id="826" idx="2"/>
          </p:cNvCxnSpPr>
          <p:nvPr/>
        </p:nvCxnSpPr>
        <p:spPr>
          <a:xfrm>
            <a:off x="239387" y="317040"/>
            <a:ext cx="600" cy="77100"/>
          </a:xfrm>
          <a:prstGeom prst="straightConnector1">
            <a:avLst/>
          </a:prstGeom>
          <a:noFill/>
          <a:ln cap="flat" cmpd="sng" w="25400">
            <a:solidFill>
              <a:srgbClr val="FF932B"/>
            </a:solidFill>
            <a:prstDash val="solid"/>
            <a:round/>
            <a:headEnd len="sm" w="sm" type="none"/>
            <a:tailEnd len="sm" w="sm" type="none"/>
          </a:ln>
        </p:spPr>
      </p:cxnSp>
      <p:cxnSp>
        <p:nvCxnSpPr>
          <p:cNvPr id="830" name="Google Shape;830;p57"/>
          <p:cNvCxnSpPr/>
          <p:nvPr/>
        </p:nvCxnSpPr>
        <p:spPr>
          <a:xfrm>
            <a:off x="117772" y="268430"/>
            <a:ext cx="71400" cy="0"/>
          </a:xfrm>
          <a:prstGeom prst="straightConnector1">
            <a:avLst/>
          </a:prstGeom>
          <a:noFill/>
          <a:ln cap="flat" cmpd="sng" w="25400">
            <a:solidFill>
              <a:srgbClr val="FF932B"/>
            </a:solidFill>
            <a:prstDash val="solid"/>
            <a:round/>
            <a:headEnd len="sm" w="sm" type="none"/>
            <a:tailEnd len="sm" w="sm" type="none"/>
          </a:ln>
        </p:spPr>
      </p:cxnSp>
      <p:cxnSp>
        <p:nvCxnSpPr>
          <p:cNvPr id="831" name="Google Shape;831;p57"/>
          <p:cNvCxnSpPr/>
          <p:nvPr/>
        </p:nvCxnSpPr>
        <p:spPr>
          <a:xfrm>
            <a:off x="289669" y="266789"/>
            <a:ext cx="72600" cy="0"/>
          </a:xfrm>
          <a:prstGeom prst="straightConnector1">
            <a:avLst/>
          </a:prstGeom>
          <a:noFill/>
          <a:ln cap="flat" cmpd="sng" w="25400">
            <a:solidFill>
              <a:srgbClr val="FF932B"/>
            </a:solidFill>
            <a:prstDash val="solid"/>
            <a:round/>
            <a:headEnd len="sm" w="sm" type="none"/>
            <a:tailEnd len="sm" w="sm" type="none"/>
          </a:ln>
        </p:spPr>
      </p:cxnSp>
      <p:sp>
        <p:nvSpPr>
          <p:cNvPr id="829" name="Google Shape;829;p57"/>
          <p:cNvSpPr/>
          <p:nvPr/>
        </p:nvSpPr>
        <p:spPr>
          <a:xfrm>
            <a:off x="189137" y="219840"/>
            <a:ext cx="100500" cy="97200"/>
          </a:xfrm>
          <a:prstGeom prst="ellipse">
            <a:avLst/>
          </a:prstGeom>
          <a:solidFill>
            <a:srgbClr val="FFFFFF"/>
          </a:solidFill>
          <a:ln cap="flat" cmpd="sng" w="25400">
            <a:solidFill>
              <a:srgbClr val="FF932B"/>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7"/>
          <p:cNvSpPr txBox="1"/>
          <p:nvPr>
            <p:ph idx="1" type="subTitle"/>
          </p:nvPr>
        </p:nvSpPr>
        <p:spPr>
          <a:xfrm>
            <a:off x="578812" y="758713"/>
            <a:ext cx="5700375" cy="819675"/>
          </a:xfrm>
          <a:prstGeom prst="rect">
            <a:avLst/>
          </a:prstGeom>
          <a:noFill/>
          <a:ln>
            <a:noFill/>
          </a:ln>
        </p:spPr>
        <p:txBody>
          <a:bodyPr anchorCtr="0" anchor="t" bIns="34275" lIns="68550" spcFirstLastPara="1" rIns="68550" wrap="square" tIns="34275">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Temperature</a:t>
            </a:r>
            <a:r>
              <a:rPr b="1" lang="en-US">
                <a:solidFill>
                  <a:schemeClr val="dk1"/>
                </a:solidFill>
              </a:rPr>
              <a:t>: </a:t>
            </a:r>
            <a:r>
              <a:rPr lang="en-US">
                <a:solidFill>
                  <a:schemeClr val="dk1"/>
                </a:solidFill>
              </a:rPr>
              <a:t>how hot or cold something is</a:t>
            </a:r>
            <a:endParaRPr/>
          </a:p>
        </p:txBody>
      </p:sp>
      <p:sp>
        <p:nvSpPr>
          <p:cNvPr descr="Rewind" id="199" name="Google Shape;199;p7"/>
          <p:cNvSpPr/>
          <p:nvPr/>
        </p:nvSpPr>
        <p:spPr>
          <a:xfrm>
            <a:off x="0" y="0"/>
            <a:ext cx="690075" cy="5852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200" name="Google Shape;200;p7"/>
          <p:cNvPicPr preferRelativeResize="0"/>
          <p:nvPr/>
        </p:nvPicPr>
        <p:blipFill>
          <a:blip r:embed="rId4">
            <a:alphaModFix/>
          </a:blip>
          <a:stretch>
            <a:fillRect/>
          </a:stretch>
        </p:blipFill>
        <p:spPr>
          <a:xfrm>
            <a:off x="733125" y="1494313"/>
            <a:ext cx="5391731" cy="3260312"/>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58"/>
          <p:cNvSpPr txBox="1"/>
          <p:nvPr/>
        </p:nvSpPr>
        <p:spPr>
          <a:xfrm>
            <a:off x="1939048" y="471436"/>
            <a:ext cx="2979900" cy="69246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4050" u="none" cap="none" strike="noStrike">
                <a:solidFill>
                  <a:srgbClr val="FF0000"/>
                </a:solidFill>
                <a:latin typeface="Calibri"/>
                <a:ea typeface="Calibri"/>
                <a:cs typeface="Calibri"/>
                <a:sym typeface="Calibri"/>
              </a:rPr>
              <a:t>Remember!!!</a:t>
            </a:r>
            <a:endParaRPr b="0" i="0" sz="1050" u="none" cap="none" strike="noStrike">
              <a:solidFill>
                <a:srgbClr val="000000"/>
              </a:solidFill>
              <a:latin typeface="Arial"/>
              <a:ea typeface="Arial"/>
              <a:cs typeface="Arial"/>
              <a:sym typeface="Arial"/>
            </a:endParaRPr>
          </a:p>
        </p:txBody>
      </p:sp>
      <p:sp>
        <p:nvSpPr>
          <p:cNvPr descr="Rewind" id="838" name="Google Shape;838;p58"/>
          <p:cNvSpPr/>
          <p:nvPr/>
        </p:nvSpPr>
        <p:spPr>
          <a:xfrm>
            <a:off x="1446334" y="1125416"/>
            <a:ext cx="3965400" cy="32004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3" name="Shape 843"/>
        <p:cNvGrpSpPr/>
        <p:nvPr/>
      </p:nvGrpSpPr>
      <p:grpSpPr>
        <a:xfrm>
          <a:off x="0" y="0"/>
          <a:ext cx="0" cy="0"/>
          <a:chOff x="0" y="0"/>
          <a:chExt cx="0" cy="0"/>
        </a:xfrm>
      </p:grpSpPr>
      <p:sp>
        <p:nvSpPr>
          <p:cNvPr id="844" name="Google Shape;844;g2b8891d8816_0_283"/>
          <p:cNvSpPr txBox="1"/>
          <p:nvPr>
            <p:ph type="ctrTitle"/>
          </p:nvPr>
        </p:nvSpPr>
        <p:spPr>
          <a:xfrm>
            <a:off x="259775" y="720011"/>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3"/>
              <a:buNone/>
            </a:pPr>
            <a:r>
              <a:rPr b="1" lang="en-US" sz="2700" u="sng"/>
              <a:t>Dew Point</a:t>
            </a:r>
            <a:r>
              <a:rPr lang="en-US" sz="2700"/>
              <a:t>: </a:t>
            </a:r>
            <a:r>
              <a:rPr lang="en-US" sz="2400">
                <a:highlight>
                  <a:srgbClr val="FFFFFF"/>
                </a:highlight>
                <a:latin typeface="Arial"/>
                <a:ea typeface="Arial"/>
                <a:cs typeface="Arial"/>
                <a:sym typeface="Arial"/>
              </a:rPr>
              <a:t>the temperature when the air is full of tiny water droplets, and dew forms on things like grass or leaves</a:t>
            </a:r>
            <a:endParaRPr sz="2400"/>
          </a:p>
        </p:txBody>
      </p:sp>
      <p:sp>
        <p:nvSpPr>
          <p:cNvPr descr="Artificial Intelligence" id="845" name="Google Shape;845;g2b8891d8816_0_283"/>
          <p:cNvSpPr/>
          <p:nvPr/>
        </p:nvSpPr>
        <p:spPr>
          <a:xfrm>
            <a:off x="0" y="0"/>
            <a:ext cx="637200" cy="6372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descr="Blog" id="846" name="Google Shape;846;g2b8891d8816_0_283"/>
          <p:cNvPicPr preferRelativeResize="0"/>
          <p:nvPr/>
        </p:nvPicPr>
        <p:blipFill rotWithShape="1">
          <a:blip r:embed="rId4">
            <a:alphaModFix/>
          </a:blip>
          <a:srcRect b="0" l="0" r="0" t="0"/>
          <a:stretch/>
        </p:blipFill>
        <p:spPr>
          <a:xfrm>
            <a:off x="637157" y="166595"/>
            <a:ext cx="349018" cy="349018"/>
          </a:xfrm>
          <a:prstGeom prst="rect">
            <a:avLst/>
          </a:prstGeom>
          <a:noFill/>
          <a:ln>
            <a:noFill/>
          </a:ln>
        </p:spPr>
      </p:pic>
      <p:pic>
        <p:nvPicPr>
          <p:cNvPr id="847" name="Google Shape;847;g2b8891d8816_0_283"/>
          <p:cNvPicPr preferRelativeResize="0"/>
          <p:nvPr/>
        </p:nvPicPr>
        <p:blipFill>
          <a:blip r:embed="rId5">
            <a:alphaModFix/>
          </a:blip>
          <a:stretch>
            <a:fillRect/>
          </a:stretch>
        </p:blipFill>
        <p:spPr>
          <a:xfrm>
            <a:off x="1110725" y="1751175"/>
            <a:ext cx="4636500" cy="309102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2" name="Shape 852"/>
        <p:cNvGrpSpPr/>
        <p:nvPr/>
      </p:nvGrpSpPr>
      <p:grpSpPr>
        <a:xfrm>
          <a:off x="0" y="0"/>
          <a:ext cx="0" cy="0"/>
          <a:chOff x="0" y="0"/>
          <a:chExt cx="0" cy="0"/>
        </a:xfrm>
      </p:grpSpPr>
      <p:sp>
        <p:nvSpPr>
          <p:cNvPr descr="Lightbulb and gear" id="853" name="Google Shape;853;g2b8891d8816_0_293"/>
          <p:cNvSpPr/>
          <p:nvPr/>
        </p:nvSpPr>
        <p:spPr>
          <a:xfrm>
            <a:off x="135341" y="95552"/>
            <a:ext cx="430200" cy="406500"/>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54" name="Google Shape;854;g2b8891d8816_0_293"/>
          <p:cNvSpPr txBox="1"/>
          <p:nvPr/>
        </p:nvSpPr>
        <p:spPr>
          <a:xfrm>
            <a:off x="350441" y="502122"/>
            <a:ext cx="6157200" cy="1800900"/>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1" i="0" lang="en-US" sz="2250" u="none" cap="none" strike="noStrike">
                <a:solidFill>
                  <a:schemeClr val="dk1"/>
                </a:solidFill>
                <a:latin typeface="Calibri"/>
                <a:ea typeface="Calibri"/>
                <a:cs typeface="Calibri"/>
                <a:sym typeface="Calibri"/>
              </a:rPr>
              <a:t>Big Question: </a:t>
            </a:r>
            <a:r>
              <a:rPr i="0" lang="en-US" sz="2250" u="none" cap="none" strike="noStrike">
                <a:solidFill>
                  <a:schemeClr val="dk1"/>
                </a:solidFill>
                <a:latin typeface="Calibri"/>
                <a:ea typeface="Calibri"/>
                <a:cs typeface="Calibri"/>
                <a:sym typeface="Calibri"/>
              </a:rPr>
              <a:t>How does understanding dew point help us predict weather patterns and make decisions in our daily lives?</a:t>
            </a:r>
            <a:endParaRPr i="0" sz="2250" u="none" cap="none" strike="noStrike">
              <a:solidFill>
                <a:schemeClr val="dk1"/>
              </a:solidFill>
              <a:latin typeface="Calibri"/>
              <a:ea typeface="Calibri"/>
              <a:cs typeface="Calibri"/>
              <a:sym typeface="Calibri"/>
            </a:endParaRPr>
          </a:p>
          <a:p>
            <a:pPr indent="0" lvl="0" marL="0" rtl="0" algn="ctr">
              <a:spcBef>
                <a:spcPts val="0"/>
              </a:spcBef>
              <a:spcAft>
                <a:spcPts val="0"/>
              </a:spcAft>
              <a:buSzPts val="1100"/>
              <a:buNone/>
            </a:pPr>
            <a:r>
              <a:t/>
            </a:r>
            <a:endParaRPr i="0" sz="225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None/>
            </a:pPr>
            <a:r>
              <a:rPr b="1" i="0" lang="en-US" sz="2250" u="none" cap="none" strike="noStrike">
                <a:solidFill>
                  <a:schemeClr val="dk1"/>
                </a:solidFill>
                <a:latin typeface="Calibri"/>
                <a:ea typeface="Calibri"/>
                <a:cs typeface="Calibri"/>
                <a:sym typeface="Calibri"/>
              </a:rPr>
              <a:t> </a:t>
            </a:r>
            <a:endParaRPr b="0" i="0" sz="2250" u="none" cap="none" strike="noStrike">
              <a:solidFill>
                <a:schemeClr val="dk1"/>
              </a:solidFill>
              <a:latin typeface="Calibri"/>
              <a:ea typeface="Calibri"/>
              <a:cs typeface="Calibri"/>
              <a:sym typeface="Calibri"/>
            </a:endParaRPr>
          </a:p>
        </p:txBody>
      </p:sp>
      <p:sp>
        <p:nvSpPr>
          <p:cNvPr id="855" name="Google Shape;855;g2b8891d8816_0_293"/>
          <p:cNvSpPr txBox="1"/>
          <p:nvPr/>
        </p:nvSpPr>
        <p:spPr>
          <a:xfrm>
            <a:off x="630650" y="1527275"/>
            <a:ext cx="5596800" cy="161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3600">
              <a:solidFill>
                <a:schemeClr val="dk1"/>
              </a:solidFill>
              <a:latin typeface="Calibri"/>
              <a:ea typeface="Calibri"/>
              <a:cs typeface="Calibri"/>
              <a:sym typeface="Calibri"/>
            </a:endParaRPr>
          </a:p>
        </p:txBody>
      </p:sp>
      <p:pic>
        <p:nvPicPr>
          <p:cNvPr id="856" name="Google Shape;856;g2b8891d8816_0_293"/>
          <p:cNvPicPr preferRelativeResize="0"/>
          <p:nvPr/>
        </p:nvPicPr>
        <p:blipFill>
          <a:blip r:embed="rId4">
            <a:alphaModFix/>
          </a:blip>
          <a:stretch>
            <a:fillRect/>
          </a:stretch>
        </p:blipFill>
        <p:spPr>
          <a:xfrm>
            <a:off x="1409750" y="1862950"/>
            <a:ext cx="4038600" cy="30316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1" name="Shape 861"/>
        <p:cNvGrpSpPr/>
        <p:nvPr/>
      </p:nvGrpSpPr>
      <p:grpSpPr>
        <a:xfrm>
          <a:off x="0" y="0"/>
          <a:ext cx="0" cy="0"/>
          <a:chOff x="0" y="0"/>
          <a:chExt cx="0" cy="0"/>
        </a:xfrm>
      </p:grpSpPr>
      <p:sp>
        <p:nvSpPr>
          <p:cNvPr id="862" name="Google Shape;862;p61"/>
          <p:cNvSpPr txBox="1"/>
          <p:nvPr/>
        </p:nvSpPr>
        <p:spPr>
          <a:xfrm>
            <a:off x="1326382" y="83371"/>
            <a:ext cx="4205250" cy="71555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0" lang="en-US" sz="4200" u="none" cap="none" strike="noStrike">
                <a:solidFill>
                  <a:srgbClr val="FFC000"/>
                </a:solidFill>
                <a:latin typeface="Calibri"/>
                <a:ea typeface="Calibri"/>
                <a:cs typeface="Calibri"/>
                <a:sym typeface="Calibri"/>
              </a:rPr>
              <a:t>Simulation Activity</a:t>
            </a:r>
            <a:endParaRPr b="0" i="0" sz="1050" u="none" cap="none" strike="noStrike">
              <a:solidFill>
                <a:srgbClr val="000000"/>
              </a:solidFill>
              <a:latin typeface="Arial"/>
              <a:ea typeface="Arial"/>
              <a:cs typeface="Arial"/>
              <a:sym typeface="Arial"/>
            </a:endParaRPr>
          </a:p>
        </p:txBody>
      </p:sp>
      <p:sp>
        <p:nvSpPr>
          <p:cNvPr id="863" name="Google Shape;863;p61"/>
          <p:cNvSpPr txBox="1"/>
          <p:nvPr/>
        </p:nvSpPr>
        <p:spPr>
          <a:xfrm>
            <a:off x="1703195" y="675303"/>
            <a:ext cx="3451500" cy="900216"/>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lang="en-US" sz="2700" u="sng">
                <a:solidFill>
                  <a:schemeClr val="hlink"/>
                </a:solidFill>
                <a:latin typeface="Calibri"/>
                <a:ea typeface="Calibri"/>
                <a:cs typeface="Calibri"/>
                <a:sym typeface="Calibri"/>
                <a:hlinkClick r:id="rId3"/>
              </a:rPr>
              <a:t>Dew Point</a:t>
            </a:r>
            <a:endParaRPr b="0" i="0" sz="2700" u="none" cap="none" strike="noStrike">
              <a:solidFill>
                <a:srgbClr val="0000FF"/>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2700" u="none" cap="none" strike="noStrike">
                <a:solidFill>
                  <a:schemeClr val="dk1"/>
                </a:solidFill>
                <a:latin typeface="Calibri"/>
                <a:ea typeface="Calibri"/>
                <a:cs typeface="Calibri"/>
                <a:sym typeface="Calibri"/>
              </a:rPr>
              <a:t>(</a:t>
            </a:r>
            <a:r>
              <a:rPr lang="en-US" sz="2700">
                <a:solidFill>
                  <a:schemeClr val="dk1"/>
                </a:solidFill>
                <a:latin typeface="Calibri"/>
                <a:ea typeface="Calibri"/>
                <a:cs typeface="Calibri"/>
                <a:sym typeface="Calibri"/>
              </a:rPr>
              <a:t>CIMSS</a:t>
            </a:r>
            <a:r>
              <a:rPr b="0" i="0" lang="en-US" sz="2700" u="none" cap="none" strike="noStrike">
                <a:solidFill>
                  <a:schemeClr val="dk1"/>
                </a:solidFill>
                <a:latin typeface="Calibri"/>
                <a:ea typeface="Calibri"/>
                <a:cs typeface="Calibri"/>
                <a:sym typeface="Calibri"/>
              </a:rPr>
              <a:t>)</a:t>
            </a:r>
            <a:endParaRPr b="0" i="0" sz="1050" u="none" cap="none" strike="noStrike">
              <a:solidFill>
                <a:srgbClr val="000000"/>
              </a:solidFill>
              <a:latin typeface="Arial"/>
              <a:ea typeface="Arial"/>
              <a:cs typeface="Arial"/>
              <a:sym typeface="Arial"/>
            </a:endParaRPr>
          </a:p>
        </p:txBody>
      </p:sp>
      <p:pic>
        <p:nvPicPr>
          <p:cNvPr descr="Cursor" id="864" name="Google Shape;864;p61"/>
          <p:cNvPicPr preferRelativeResize="0"/>
          <p:nvPr/>
        </p:nvPicPr>
        <p:blipFill rotWithShape="1">
          <a:blip r:embed="rId4">
            <a:alphaModFix/>
          </a:blip>
          <a:srcRect b="0" l="0" r="0" t="0"/>
          <a:stretch/>
        </p:blipFill>
        <p:spPr>
          <a:xfrm rot="5400000">
            <a:off x="1188539" y="1137863"/>
            <a:ext cx="685800" cy="685800"/>
          </a:xfrm>
          <a:prstGeom prst="rect">
            <a:avLst/>
          </a:prstGeom>
          <a:noFill/>
          <a:ln>
            <a:noFill/>
          </a:ln>
        </p:spPr>
      </p:pic>
      <p:sp>
        <p:nvSpPr>
          <p:cNvPr id="865" name="Google Shape;865;p61"/>
          <p:cNvSpPr txBox="1"/>
          <p:nvPr/>
        </p:nvSpPr>
        <p:spPr>
          <a:xfrm>
            <a:off x="332913" y="1823663"/>
            <a:ext cx="1914300" cy="692700"/>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0" i="1" lang="en-US" sz="1350" u="none" cap="none" strike="noStrike">
                <a:solidFill>
                  <a:schemeClr val="dk1"/>
                </a:solidFill>
                <a:latin typeface="Calibri"/>
                <a:ea typeface="Calibri"/>
                <a:cs typeface="Calibri"/>
                <a:sym typeface="Calibri"/>
              </a:rPr>
              <a:t>Click the link above for a simulation to explore </a:t>
            </a:r>
            <a:r>
              <a:rPr i="1" lang="en-US" sz="1350">
                <a:solidFill>
                  <a:schemeClr val="dk1"/>
                </a:solidFill>
                <a:latin typeface="Calibri"/>
                <a:ea typeface="Calibri"/>
                <a:cs typeface="Calibri"/>
                <a:sym typeface="Calibri"/>
              </a:rPr>
              <a:t>dew point</a:t>
            </a:r>
            <a:r>
              <a:rPr b="0" i="1" lang="en-US" sz="1350" u="none" cap="none" strike="noStrike">
                <a:solidFill>
                  <a:schemeClr val="dk1"/>
                </a:solidFill>
                <a:latin typeface="Calibri"/>
                <a:ea typeface="Calibri"/>
                <a:cs typeface="Calibri"/>
                <a:sym typeface="Calibri"/>
              </a:rPr>
              <a:t>. </a:t>
            </a:r>
            <a:endParaRPr b="0" i="0" sz="1050" u="none" cap="none" strike="noStrike">
              <a:solidFill>
                <a:srgbClr val="000000"/>
              </a:solidFill>
              <a:latin typeface="Arial"/>
              <a:ea typeface="Arial"/>
              <a:cs typeface="Arial"/>
              <a:sym typeface="Arial"/>
            </a:endParaRPr>
          </a:p>
        </p:txBody>
      </p:sp>
      <p:sp>
        <p:nvSpPr>
          <p:cNvPr descr="Laptop" id="866" name="Google Shape;866;p61"/>
          <p:cNvSpPr/>
          <p:nvPr/>
        </p:nvSpPr>
        <p:spPr>
          <a:xfrm>
            <a:off x="15073" y="0"/>
            <a:ext cx="637200" cy="637200"/>
          </a:xfrm>
          <a:prstGeom prst="ellipse">
            <a:avLst/>
          </a:prstGeom>
          <a:blipFill rotWithShape="1">
            <a:blip r:embed="rId5">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867" name="Google Shape;867;p61"/>
          <p:cNvPicPr preferRelativeResize="0"/>
          <p:nvPr/>
        </p:nvPicPr>
        <p:blipFill rotWithShape="1">
          <a:blip r:embed="rId6">
            <a:alphaModFix/>
          </a:blip>
          <a:srcRect b="2624" l="0" r="0" t="2624"/>
          <a:stretch/>
        </p:blipFill>
        <p:spPr>
          <a:xfrm>
            <a:off x="2435323" y="1823663"/>
            <a:ext cx="4205250" cy="2738103"/>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pic>
        <p:nvPicPr>
          <p:cNvPr id="873" name="Google Shape;873;p62"/>
          <p:cNvPicPr preferRelativeResize="0"/>
          <p:nvPr/>
        </p:nvPicPr>
        <p:blipFill rotWithShape="1">
          <a:blip r:embed="rId3">
            <a:alphaModFix/>
          </a:blip>
          <a:srcRect b="0" l="0" r="0" t="0"/>
          <a:stretch/>
        </p:blipFill>
        <p:spPr>
          <a:xfrm>
            <a:off x="1" y="0"/>
            <a:ext cx="6857300" cy="51435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pic>
        <p:nvPicPr>
          <p:cNvPr descr="IEP Translation – Communication from OSEP regarding the ..." id="878" name="Google Shape;878;p63"/>
          <p:cNvPicPr preferRelativeResize="0"/>
          <p:nvPr/>
        </p:nvPicPr>
        <p:blipFill rotWithShape="1">
          <a:blip r:embed="rId3">
            <a:alphaModFix/>
          </a:blip>
          <a:srcRect b="0" l="0" r="0" t="0"/>
          <a:stretch/>
        </p:blipFill>
        <p:spPr>
          <a:xfrm>
            <a:off x="1336958" y="678955"/>
            <a:ext cx="4311261" cy="678371"/>
          </a:xfrm>
          <a:prstGeom prst="rect">
            <a:avLst/>
          </a:prstGeom>
          <a:noFill/>
          <a:ln>
            <a:noFill/>
          </a:ln>
        </p:spPr>
      </p:pic>
      <p:pic>
        <p:nvPicPr>
          <p:cNvPr descr="United States Department of Education - Wikipedia" id="879" name="Google Shape;879;p63"/>
          <p:cNvPicPr preferRelativeResize="0"/>
          <p:nvPr/>
        </p:nvPicPr>
        <p:blipFill rotWithShape="1">
          <a:blip r:embed="rId4">
            <a:alphaModFix/>
          </a:blip>
          <a:srcRect b="0" l="0" r="0" t="0"/>
          <a:stretch/>
        </p:blipFill>
        <p:spPr>
          <a:xfrm>
            <a:off x="2581383" y="1462319"/>
            <a:ext cx="1623344" cy="1550649"/>
          </a:xfrm>
          <a:prstGeom prst="rect">
            <a:avLst/>
          </a:prstGeom>
          <a:noFill/>
          <a:ln>
            <a:noFill/>
          </a:ln>
        </p:spPr>
      </p:pic>
      <p:pic>
        <p:nvPicPr>
          <p:cNvPr id="880" name="Google Shape;880;p63"/>
          <p:cNvPicPr preferRelativeResize="0"/>
          <p:nvPr/>
        </p:nvPicPr>
        <p:blipFill rotWithShape="1">
          <a:blip r:embed="rId5">
            <a:alphaModFix/>
          </a:blip>
          <a:srcRect b="0" l="0" r="0" t="0"/>
          <a:stretch/>
        </p:blipFill>
        <p:spPr>
          <a:xfrm>
            <a:off x="762856" y="3177295"/>
            <a:ext cx="5666537" cy="967323"/>
          </a:xfrm>
          <a:prstGeom prst="rect">
            <a:avLst/>
          </a:prstGeom>
          <a:noFill/>
          <a:ln>
            <a:noFill/>
          </a:ln>
        </p:spPr>
      </p:pic>
      <p:sp>
        <p:nvSpPr>
          <p:cNvPr id="881" name="Google Shape;881;p63"/>
          <p:cNvSpPr txBox="1"/>
          <p:nvPr/>
        </p:nvSpPr>
        <p:spPr>
          <a:xfrm>
            <a:off x="476003" y="135212"/>
            <a:ext cx="5906025" cy="438551"/>
          </a:xfrm>
          <a:prstGeom prst="rect">
            <a:avLst/>
          </a:prstGeom>
          <a:noFill/>
          <a:ln>
            <a:noFill/>
          </a:ln>
        </p:spPr>
        <p:txBody>
          <a:bodyPr anchorCtr="0" anchor="t" bIns="34275" lIns="68550" spcFirstLastPara="1" rIns="68550" wrap="square" tIns="34275">
            <a:spAutoFit/>
          </a:bodyPr>
          <a:lstStyle/>
          <a:p>
            <a:pPr indent="0" lvl="0" marL="0" marR="0" rtl="0" algn="ctr">
              <a:lnSpc>
                <a:spcPct val="100000"/>
              </a:lnSpc>
              <a:spcBef>
                <a:spcPts val="0"/>
              </a:spcBef>
              <a:spcAft>
                <a:spcPts val="0"/>
              </a:spcAft>
              <a:buNone/>
            </a:pPr>
            <a:r>
              <a:rPr b="0" i="0" lang="en-US" sz="2400" u="none" cap="none" strike="noStrike">
                <a:solidFill>
                  <a:srgbClr val="000000"/>
                </a:solidFill>
                <a:latin typeface="Calibri"/>
                <a:ea typeface="Calibri"/>
                <a:cs typeface="Calibri"/>
                <a:sym typeface="Calibri"/>
              </a:rPr>
              <a:t>This Was Created With Resources From:</a:t>
            </a:r>
            <a:endParaRPr b="0" i="0" sz="1050" u="none" cap="none" strike="noStrike">
              <a:solidFill>
                <a:srgbClr val="000000"/>
              </a:solidFill>
              <a:latin typeface="Arial"/>
              <a:ea typeface="Arial"/>
              <a:cs typeface="Arial"/>
              <a:sym typeface="Arial"/>
            </a:endParaRPr>
          </a:p>
        </p:txBody>
      </p:sp>
      <p:sp>
        <p:nvSpPr>
          <p:cNvPr id="882" name="Google Shape;882;p63"/>
          <p:cNvSpPr txBox="1"/>
          <p:nvPr/>
        </p:nvSpPr>
        <p:spPr>
          <a:xfrm>
            <a:off x="677588" y="4144612"/>
            <a:ext cx="5502825" cy="808148"/>
          </a:xfrm>
          <a:prstGeom prst="rect">
            <a:avLst/>
          </a:prstGeom>
          <a:noFill/>
          <a:ln>
            <a:noFill/>
          </a:ln>
        </p:spPr>
        <p:txBody>
          <a:bodyPr anchorCtr="0" anchor="t" bIns="68550" lIns="68550" spcFirstLastPara="1" rIns="68550" wrap="square" tIns="68550">
            <a:spAutoFit/>
          </a:bodyPr>
          <a:lstStyle/>
          <a:p>
            <a:pPr indent="0" lvl="0" marL="0" marR="0" rtl="0" algn="ctr">
              <a:lnSpc>
                <a:spcPct val="100000"/>
              </a:lnSpc>
              <a:spcBef>
                <a:spcPts val="0"/>
              </a:spcBef>
              <a:spcAft>
                <a:spcPts val="0"/>
              </a:spcAft>
              <a:buNone/>
            </a:pPr>
            <a:r>
              <a:rPr b="1" i="0" lang="en-US" sz="1088" u="none" cap="none" strike="noStrike">
                <a:solidFill>
                  <a:srgbClr val="000000"/>
                </a:solidFill>
                <a:latin typeface="Calibri"/>
                <a:ea typeface="Calibri"/>
                <a:cs typeface="Calibri"/>
                <a:sym typeface="Calibri"/>
              </a:rPr>
              <a:t>Questions or Comments</a:t>
            </a:r>
            <a:endParaRPr b="0" i="0" sz="1125"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t/>
            </a:r>
            <a:endParaRPr b="1" i="0" sz="1088"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None/>
            </a:pPr>
            <a:r>
              <a:rPr b="0" i="0" lang="en-US" sz="1088" u="none" cap="none" strike="noStrike">
                <a:solidFill>
                  <a:srgbClr val="000000"/>
                </a:solidFill>
                <a:latin typeface="Calibri"/>
                <a:ea typeface="Calibri"/>
                <a:cs typeface="Calibri"/>
                <a:sym typeface="Calibri"/>
              </a:rPr>
              <a:t> Michael Kennedy, Ph.D.          MKennedy@Virginia.edu </a:t>
            </a:r>
            <a:endParaRPr b="0" i="0" sz="1125"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0" i="0" lang="en-US" sz="1088" u="none" cap="none" strike="noStrike">
                <a:solidFill>
                  <a:srgbClr val="000000"/>
                </a:solidFill>
                <a:latin typeface="Calibri"/>
                <a:ea typeface="Calibri"/>
                <a:cs typeface="Calibri"/>
                <a:sym typeface="Calibri"/>
              </a:rPr>
              <a:t>Rachel L Kunemund, Ph.D.	             rk8vm@virginia.edu</a:t>
            </a:r>
            <a:endParaRPr b="0" i="0" sz="1125"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8"/>
          <p:cNvSpPr txBox="1"/>
          <p:nvPr>
            <p:ph idx="1" type="subTitle"/>
          </p:nvPr>
        </p:nvSpPr>
        <p:spPr>
          <a:xfrm>
            <a:off x="578813" y="758720"/>
            <a:ext cx="5700375" cy="880200"/>
          </a:xfrm>
          <a:prstGeom prst="rect">
            <a:avLst/>
          </a:prstGeom>
          <a:noFill/>
          <a:ln>
            <a:noFill/>
          </a:ln>
        </p:spPr>
        <p:txBody>
          <a:bodyPr anchorCtr="0" anchor="t" bIns="34275" lIns="68550" spcFirstLastPara="1" rIns="68550" wrap="square" tIns="34275">
            <a:normAutofit/>
          </a:bodyPr>
          <a:lstStyle/>
          <a:p>
            <a:pPr indent="0" lvl="0" marL="0" rtl="0" algn="ctr">
              <a:lnSpc>
                <a:spcPct val="100000"/>
              </a:lnSpc>
              <a:spcBef>
                <a:spcPts val="0"/>
              </a:spcBef>
              <a:spcAft>
                <a:spcPts val="0"/>
              </a:spcAft>
              <a:buClr>
                <a:schemeClr val="dk1"/>
              </a:buClr>
              <a:buSzPts val="3200"/>
              <a:buNone/>
            </a:pPr>
            <a:r>
              <a:rPr b="1" lang="en-US" u="sng">
                <a:solidFill>
                  <a:schemeClr val="dk1"/>
                </a:solidFill>
              </a:rPr>
              <a:t>Water Vapor</a:t>
            </a:r>
            <a:r>
              <a:rPr b="1" lang="en-US">
                <a:solidFill>
                  <a:schemeClr val="dk1"/>
                </a:solidFill>
              </a:rPr>
              <a:t>: </a:t>
            </a:r>
            <a:r>
              <a:rPr lang="en-US">
                <a:solidFill>
                  <a:schemeClr val="dk1"/>
                </a:solidFill>
              </a:rPr>
              <a:t>the invisible gas form of water present in the air</a:t>
            </a:r>
            <a:endParaRPr/>
          </a:p>
        </p:txBody>
      </p:sp>
      <p:sp>
        <p:nvSpPr>
          <p:cNvPr descr="Rewind" id="207" name="Google Shape;207;p8"/>
          <p:cNvSpPr/>
          <p:nvPr/>
        </p:nvSpPr>
        <p:spPr>
          <a:xfrm>
            <a:off x="0" y="0"/>
            <a:ext cx="690075" cy="585225"/>
          </a:xfrm>
          <a:prstGeom prst="ellipse">
            <a:avLst/>
          </a:prstGeom>
          <a:blipFill rotWithShape="1">
            <a:blip r:embed="rId3">
              <a:alphaModFix/>
            </a:blip>
            <a:stretch>
              <a:fillRect b="0" l="0" r="0" t="0"/>
            </a:stretch>
          </a:blipFill>
          <a:ln>
            <a:noFill/>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pic>
        <p:nvPicPr>
          <p:cNvPr id="208" name="Google Shape;208;p8"/>
          <p:cNvPicPr preferRelativeResize="0"/>
          <p:nvPr/>
        </p:nvPicPr>
        <p:blipFill>
          <a:blip r:embed="rId4">
            <a:alphaModFix/>
          </a:blip>
          <a:stretch>
            <a:fillRect/>
          </a:stretch>
        </p:blipFill>
        <p:spPr>
          <a:xfrm>
            <a:off x="1295813" y="1638920"/>
            <a:ext cx="4266373" cy="31997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9"/>
          <p:cNvSpPr txBox="1"/>
          <p:nvPr>
            <p:ph type="ctrTitle"/>
          </p:nvPr>
        </p:nvSpPr>
        <p:spPr>
          <a:xfrm>
            <a:off x="259800" y="735304"/>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33333"/>
              <a:buNone/>
            </a:pPr>
            <a:r>
              <a:rPr b="1" lang="en-US" sz="2700" u="sng"/>
              <a:t>Humidity</a:t>
            </a:r>
            <a:r>
              <a:rPr lang="en-US" sz="2700"/>
              <a:t>: </a:t>
            </a:r>
            <a:r>
              <a:rPr lang="en-US" sz="2700"/>
              <a:t>the amount of water vapor present in the air</a:t>
            </a:r>
            <a:endParaRPr b="1" sz="2700" u="sng"/>
          </a:p>
        </p:txBody>
      </p:sp>
      <p:sp>
        <p:nvSpPr>
          <p:cNvPr descr="Rewind" id="215" name="Google Shape;215;p9"/>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16" name="Google Shape;216;p9"/>
          <p:cNvPicPr preferRelativeResize="0"/>
          <p:nvPr/>
        </p:nvPicPr>
        <p:blipFill>
          <a:blip r:embed="rId4">
            <a:alphaModFix/>
          </a:blip>
          <a:stretch>
            <a:fillRect/>
          </a:stretch>
        </p:blipFill>
        <p:spPr>
          <a:xfrm>
            <a:off x="1159500" y="1684954"/>
            <a:ext cx="4539008" cy="327659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0"/>
          <p:cNvSpPr txBox="1"/>
          <p:nvPr>
            <p:ph type="ctrTitle"/>
          </p:nvPr>
        </p:nvSpPr>
        <p:spPr>
          <a:xfrm>
            <a:off x="259775" y="735288"/>
            <a:ext cx="6338400" cy="826800"/>
          </a:xfrm>
          <a:prstGeom prst="rect">
            <a:avLst/>
          </a:prstGeom>
          <a:noFill/>
          <a:ln>
            <a:noFill/>
          </a:ln>
        </p:spPr>
        <p:txBody>
          <a:bodyPr anchorCtr="0" anchor="ctr" bIns="34275" lIns="68550" spcFirstLastPara="1" rIns="68550" wrap="square" tIns="34275">
            <a:normAutofit fontScale="90000"/>
          </a:bodyPr>
          <a:lstStyle/>
          <a:p>
            <a:pPr indent="0" lvl="0" marL="0" rtl="0" algn="ctr">
              <a:lnSpc>
                <a:spcPct val="100000"/>
              </a:lnSpc>
              <a:spcBef>
                <a:spcPts val="0"/>
              </a:spcBef>
              <a:spcAft>
                <a:spcPts val="0"/>
              </a:spcAft>
              <a:buSzPct val="100000"/>
              <a:buNone/>
            </a:pPr>
            <a:r>
              <a:rPr b="1" lang="en-US" sz="2700" u="sng"/>
              <a:t>Condensation</a:t>
            </a:r>
            <a:r>
              <a:rPr lang="en-US" sz="2700"/>
              <a:t>: </a:t>
            </a:r>
            <a:r>
              <a:rPr lang="en-US" sz="2700"/>
              <a:t>the process by which water vapor turns into liquid water when it cools down</a:t>
            </a:r>
            <a:endParaRPr b="1" sz="2700" u="sng"/>
          </a:p>
        </p:txBody>
      </p:sp>
      <p:sp>
        <p:nvSpPr>
          <p:cNvPr descr="Rewind" id="223" name="Google Shape;223;p10"/>
          <p:cNvSpPr/>
          <p:nvPr/>
        </p:nvSpPr>
        <p:spPr>
          <a:xfrm>
            <a:off x="0" y="0"/>
            <a:ext cx="735300" cy="735300"/>
          </a:xfrm>
          <a:prstGeom prst="ellipse">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4" name="Google Shape;224;p10"/>
          <p:cNvPicPr preferRelativeResize="0"/>
          <p:nvPr/>
        </p:nvPicPr>
        <p:blipFill>
          <a:blip r:embed="rId4">
            <a:alphaModFix/>
          </a:blip>
          <a:stretch>
            <a:fillRect/>
          </a:stretch>
        </p:blipFill>
        <p:spPr>
          <a:xfrm>
            <a:off x="2309063" y="1753913"/>
            <a:ext cx="2239871" cy="327661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