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7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Lst>
  <p:sldSz cx="6858000" cy="5143500"/>
  <p:notesSz cx="6858000" cy="9144000"/>
  <p:embeddedFontLst>
    <p:embeddedFont>
      <p:font typeface="Helvetica Neue Light" panose="02000403000000020004" pitchFamily="2" charset="0"/>
      <p:regular r:id="rId74"/>
      <p:bold r:id="rId75"/>
      <p:italic r:id="rId76"/>
      <p:boldItalic r:id="rId77"/>
    </p:embeddedFont>
    <p:embeddedFont>
      <p:font typeface="Poppins" pitchFamily="2" charset="77"/>
      <p:regular r:id="rId78"/>
      <p:bold r:id="rId79"/>
      <p:italic r:id="rId80"/>
      <p:boldItalic r:id="rId81"/>
    </p:embeddedFont>
    <p:embeddedFont>
      <p:font typeface="Roboto" panose="02000000000000000000" pitchFamily="2"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hyZgtSlmgdnzJuCbLTDk5HPiiRU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6"/>
  </p:normalViewPr>
  <p:slideViewPr>
    <p:cSldViewPr snapToGrid="0">
      <p:cViewPr varScale="1">
        <p:scale>
          <a:sx n="146" d="100"/>
          <a:sy n="146" d="100"/>
        </p:scale>
        <p:origin x="1688" y="168"/>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1.fntdata"/><Relationship Id="rId89" Type="http://customschemas.google.com/relationships/presentationmetadata" Target="meta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3.xml"/><Relationship Id="rId90" Type="http://schemas.openxmlformats.org/officeDocument/2006/relationships/presProps" Target="pres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7.fntdata"/><Relationship Id="rId85" Type="http://schemas.openxmlformats.org/officeDocument/2006/relationships/font" Target="fonts/font12.fntdata"/><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2.fntdata"/><Relationship Id="rId83" Type="http://schemas.openxmlformats.org/officeDocument/2006/relationships/font" Target="fonts/font10.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3.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font" Target="fonts/font9.fntdata"/><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offeecupsandcrayons.com/simple-heat-experimen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28" name="Google Shape;128;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f1d3ea9099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1f1d3ea9099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a:solidFill>
                  <a:schemeClr val="dk1"/>
                </a:solidFill>
              </a:rPr>
              <a:t>Matter </a:t>
            </a:r>
            <a:r>
              <a:rPr lang="en-US">
                <a:solidFill>
                  <a:schemeClr val="dk1"/>
                </a:solidFill>
              </a:rPr>
              <a:t>is anything that has mass and takes up space.</a:t>
            </a:r>
            <a:endParaRPr b="0"/>
          </a:p>
          <a:p>
            <a:pPr marL="0" lvl="0" indent="0" algn="l" rtl="0">
              <a:lnSpc>
                <a:spcPct val="100000"/>
              </a:lnSpc>
              <a:spcBef>
                <a:spcPts val="0"/>
              </a:spcBef>
              <a:spcAft>
                <a:spcPts val="0"/>
              </a:spcAft>
              <a:buSzPts val="1400"/>
              <a:buNone/>
            </a:pPr>
            <a:endParaRPr/>
          </a:p>
        </p:txBody>
      </p:sp>
      <p:sp>
        <p:nvSpPr>
          <p:cNvPr id="227" name="Google Shape;227;g1f1d3ea9099_0_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f1d3ea9099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1f1d3ea909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a:solidFill>
                  <a:schemeClr val="dk1"/>
                </a:solidFill>
              </a:rPr>
              <a:t>States of Matter </a:t>
            </a:r>
            <a:r>
              <a:rPr lang="en-US">
                <a:solidFill>
                  <a:schemeClr val="dk1"/>
                </a:solidFill>
              </a:rPr>
              <a:t>are solids, liquids, and gases.</a:t>
            </a:r>
            <a:endParaRPr b="0"/>
          </a:p>
          <a:p>
            <a:pPr marL="0" lvl="0" indent="0" algn="l" rtl="0">
              <a:lnSpc>
                <a:spcPct val="100000"/>
              </a:lnSpc>
              <a:spcBef>
                <a:spcPts val="0"/>
              </a:spcBef>
              <a:spcAft>
                <a:spcPts val="0"/>
              </a:spcAft>
              <a:buSzPts val="1400"/>
              <a:buNone/>
            </a:pPr>
            <a:endParaRPr/>
          </a:p>
        </p:txBody>
      </p:sp>
      <p:sp>
        <p:nvSpPr>
          <p:cNvPr id="235" name="Google Shape;235;g1f1d3ea909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243" name="Google Shape;243;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 or false: Heat is the quality of being hot.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249" name="Google Shape;249;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True or false: Heat is the quality of being hot.</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[True]</a:t>
            </a:r>
            <a:endParaRPr/>
          </a:p>
        </p:txBody>
      </p:sp>
      <p:sp>
        <p:nvSpPr>
          <p:cNvPr id="258" name="Google Shape;258;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_________ is an instrument for measuring temperature.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[Thermometer]</a:t>
            </a:r>
            <a:endParaRPr/>
          </a:p>
          <a:p>
            <a:pPr marL="0" lvl="0" indent="0" algn="l" rtl="0">
              <a:lnSpc>
                <a:spcPct val="100000"/>
              </a:lnSpc>
              <a:spcBef>
                <a:spcPts val="0"/>
              </a:spcBef>
              <a:spcAft>
                <a:spcPts val="0"/>
              </a:spcAft>
              <a:buSzPts val="1400"/>
              <a:buNone/>
            </a:pPr>
            <a:endParaRPr/>
          </a:p>
        </p:txBody>
      </p:sp>
      <p:sp>
        <p:nvSpPr>
          <p:cNvPr id="267" name="Google Shape;267;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_________ is an instrument for measuring temperature.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[Thermometer]</a:t>
            </a:r>
            <a:endParaRPr/>
          </a:p>
          <a:p>
            <a:pPr marL="0" lvl="0" indent="0" algn="l" rtl="0">
              <a:lnSpc>
                <a:spcPct val="100000"/>
              </a:lnSpc>
              <a:spcBef>
                <a:spcPts val="0"/>
              </a:spcBef>
              <a:spcAft>
                <a:spcPts val="0"/>
              </a:spcAft>
              <a:buSzPts val="1400"/>
              <a:buNone/>
            </a:pPr>
            <a:endParaRPr/>
          </a:p>
        </p:txBody>
      </p:sp>
      <p:sp>
        <p:nvSpPr>
          <p:cNvPr id="276" name="Google Shape;276;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u="sng"/>
              <a:t>True or False: </a:t>
            </a:r>
            <a:r>
              <a:rPr lang="en-US"/>
              <a:t>Celsius is a scale of temperature on which water freezes at 32</a:t>
            </a:r>
            <a:r>
              <a:rPr lang="en-US">
                <a:solidFill>
                  <a:schemeClr val="dk1"/>
                </a:solidFill>
              </a:rPr>
              <a:t>° and boils at 212°.</a:t>
            </a:r>
            <a:endParaRPr/>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US" sz="1100"/>
              <a:t>[</a:t>
            </a:r>
            <a:r>
              <a:rPr lang="en-US"/>
              <a:t>False</a:t>
            </a:r>
            <a:r>
              <a:rPr lang="en-US" sz="1100"/>
              <a:t>]</a:t>
            </a:r>
            <a:endParaRPr/>
          </a:p>
        </p:txBody>
      </p:sp>
      <p:sp>
        <p:nvSpPr>
          <p:cNvPr id="285" name="Google Shape;285;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u="sng"/>
              <a:t>False</a:t>
            </a:r>
            <a:r>
              <a:rPr lang="en-US" sz="1100" b="1" u="sng"/>
              <a:t>:</a:t>
            </a:r>
            <a:r>
              <a:rPr lang="en-US">
                <a:solidFill>
                  <a:schemeClr val="dk1"/>
                </a:solidFill>
              </a:rPr>
              <a:t>Celsius is actually a scale of temperature on which water freezes at 0° and boils at 100°.</a:t>
            </a:r>
            <a:endParaRPr/>
          </a:p>
        </p:txBody>
      </p:sp>
      <p:sp>
        <p:nvSpPr>
          <p:cNvPr id="293" name="Google Shape;293;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u="sng">
                <a:solidFill>
                  <a:schemeClr val="dk1"/>
                </a:solidFill>
              </a:rPr>
              <a:t>True or False: </a:t>
            </a:r>
            <a:r>
              <a:rPr lang="en-US">
                <a:solidFill>
                  <a:schemeClr val="dk1"/>
                </a:solidFill>
              </a:rPr>
              <a:t>States of matter include solids, water, and gases.</a:t>
            </a:r>
            <a:endParaRPr b="1" u="sng">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[False]</a:t>
            </a:r>
            <a:endParaRPr sz="1300"/>
          </a:p>
          <a:p>
            <a:pPr marL="0" lvl="0" indent="0" algn="l" rtl="0">
              <a:lnSpc>
                <a:spcPct val="100000"/>
              </a:lnSpc>
              <a:spcBef>
                <a:spcPts val="0"/>
              </a:spcBef>
              <a:spcAft>
                <a:spcPts val="0"/>
              </a:spcAft>
              <a:buSzPts val="1400"/>
              <a:buNone/>
            </a:pPr>
            <a:endParaRPr/>
          </a:p>
        </p:txBody>
      </p:sp>
      <p:sp>
        <p:nvSpPr>
          <p:cNvPr id="301" name="Google Shape;301;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will be learning about </a:t>
            </a:r>
            <a:r>
              <a:rPr lang="en-US" b="1"/>
              <a:t>Temperature.</a:t>
            </a:r>
            <a:endParaRPr b="1"/>
          </a:p>
        </p:txBody>
      </p:sp>
      <p:sp>
        <p:nvSpPr>
          <p:cNvPr id="163" name="Google Shape;16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f1d3ea9099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g1f1d3ea9099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u="sng">
                <a:solidFill>
                  <a:schemeClr val="dk1"/>
                </a:solidFill>
              </a:rPr>
              <a:t>False: </a:t>
            </a:r>
            <a:r>
              <a:rPr lang="en-US">
                <a:solidFill>
                  <a:schemeClr val="dk1"/>
                </a:solidFill>
              </a:rPr>
              <a:t>States of matter actually include solids, liquids, and gases.</a:t>
            </a:r>
            <a:endParaRPr b="1" u="sng">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[False]</a:t>
            </a:r>
            <a:endParaRPr sz="1300"/>
          </a:p>
          <a:p>
            <a:pPr marL="0" lvl="0" indent="0" algn="l" rtl="0">
              <a:lnSpc>
                <a:spcPct val="100000"/>
              </a:lnSpc>
              <a:spcBef>
                <a:spcPts val="0"/>
              </a:spcBef>
              <a:spcAft>
                <a:spcPts val="0"/>
              </a:spcAft>
              <a:buSzPts val="1400"/>
              <a:buNone/>
            </a:pPr>
            <a:endParaRPr/>
          </a:p>
        </p:txBody>
      </p:sp>
      <p:sp>
        <p:nvSpPr>
          <p:cNvPr id="310" name="Google Shape;310;g1f1d3ea9099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define our new term, </a:t>
            </a:r>
            <a:r>
              <a:rPr lang="en-US" b="1"/>
              <a:t>Temperature</a:t>
            </a:r>
            <a:r>
              <a:rPr lang="en-US"/>
              <a:t>.</a:t>
            </a:r>
            <a:endParaRPr/>
          </a:p>
        </p:txBody>
      </p:sp>
      <p:sp>
        <p:nvSpPr>
          <p:cNvPr id="318" name="Google Shape;318;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Temperature</a:t>
            </a:r>
            <a:r>
              <a:rPr lang="en-US">
                <a:solidFill>
                  <a:schemeClr val="dk1"/>
                </a:solidFill>
              </a:rPr>
              <a:t> is a measure of how hot or cold something is</a:t>
            </a:r>
            <a:endParaRPr sz="1300"/>
          </a:p>
          <a:p>
            <a:pPr marL="0" lvl="0" indent="0" algn="l" rtl="0">
              <a:lnSpc>
                <a:spcPct val="100000"/>
              </a:lnSpc>
              <a:spcBef>
                <a:spcPts val="0"/>
              </a:spcBef>
              <a:spcAft>
                <a:spcPts val="0"/>
              </a:spcAft>
              <a:buSzPts val="1400"/>
              <a:buNone/>
            </a:pPr>
            <a:endParaRPr/>
          </a:p>
        </p:txBody>
      </p:sp>
      <p:sp>
        <p:nvSpPr>
          <p:cNvPr id="326" name="Google Shape;326;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35" name="Google Shape;335;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t>
            </a:r>
            <a:r>
              <a:rPr lang="en-US" b="1"/>
              <a:t>temperature</a:t>
            </a:r>
            <a:r>
              <a:rPr lang="en-US" b="0"/>
              <a:t>? </a:t>
            </a:r>
            <a:endParaRPr b="0"/>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rgbClr val="000000"/>
              </a:buClr>
              <a:buSzPts val="1400"/>
              <a:buFont typeface="Arial"/>
              <a:buNone/>
            </a:pPr>
            <a:r>
              <a:rPr lang="en-US" b="0"/>
              <a:t>[</a:t>
            </a:r>
            <a:r>
              <a:rPr lang="en-US">
                <a:solidFill>
                  <a:schemeClr val="dk1"/>
                </a:solidFill>
              </a:rPr>
              <a:t>a measure of how hot or cold something is]</a:t>
            </a:r>
            <a:endParaRPr sz="1300"/>
          </a:p>
          <a:p>
            <a:pPr marL="0" lvl="0" indent="0" algn="l" rtl="0">
              <a:lnSpc>
                <a:spcPct val="100000"/>
              </a:lnSpc>
              <a:spcBef>
                <a:spcPts val="0"/>
              </a:spcBef>
              <a:spcAft>
                <a:spcPts val="0"/>
              </a:spcAft>
              <a:buSzPts val="1400"/>
              <a:buNone/>
            </a:pPr>
            <a:endParaRPr/>
          </a:p>
        </p:txBody>
      </p:sp>
      <p:sp>
        <p:nvSpPr>
          <p:cNvPr id="341" name="Google Shape;34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349" name="Google Shape;349;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ba5572ef81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2ba5572ef8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a:solidFill>
                  <a:srgbClr val="444746"/>
                </a:solidFill>
                <a:latin typeface="Roboto"/>
                <a:ea typeface="Roboto"/>
                <a:cs typeface="Roboto"/>
                <a:sym typeface="Roboto"/>
              </a:rPr>
              <a:t>We measure temperature using a tool called a thermometer. It tells us how hot or cold something is, and the measurement is given in degrees.</a:t>
            </a:r>
            <a:endParaRPr sz="105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sz="1050">
              <a:solidFill>
                <a:srgbClr val="444746"/>
              </a:solidFill>
              <a:latin typeface="Roboto"/>
              <a:ea typeface="Roboto"/>
              <a:cs typeface="Roboto"/>
              <a:sym typeface="Robo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ba5572ef81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ba5572ef8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a:solidFill>
                  <a:srgbClr val="444746"/>
                </a:solidFill>
                <a:latin typeface="Roboto"/>
                <a:ea typeface="Roboto"/>
                <a:cs typeface="Roboto"/>
                <a:sym typeface="Roboto"/>
              </a:rPr>
              <a:t>Degrees Scale: Imagine a scale with numbers. When it's hot, we use higher numbers on the scale, and when it's cold, we use lower numbers. This scale helps us quantify and compare temperatures.</a:t>
            </a:r>
            <a:endParaRPr sz="105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ba5572ef81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ba5572ef8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a:solidFill>
                  <a:srgbClr val="444746"/>
                </a:solidFill>
                <a:latin typeface="Roboto"/>
                <a:ea typeface="Roboto"/>
                <a:cs typeface="Roboto"/>
                <a:sym typeface="Roboto"/>
              </a:rPr>
              <a:t>Seasonal Changes: Temperatures vary with the seasons. Summer tends to be warmer, and winter is colder. Spring and fall are intermediate seasons with temperatures not too hot or too cold.</a:t>
            </a:r>
            <a:endParaRPr sz="1050">
              <a:solidFill>
                <a:srgbClr val="444746"/>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ba5572ef81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ba5572ef8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a:solidFill>
                  <a:srgbClr val="444746"/>
                </a:solidFill>
                <a:latin typeface="Roboto"/>
                <a:ea typeface="Roboto"/>
                <a:cs typeface="Roboto"/>
                <a:sym typeface="Roboto"/>
              </a:rPr>
              <a:t>Day and Night Variation: Temperatures can also change during the day and night. Daytime is generally warmer because of the Sun, and nighttime cools down when the Sun is not shining.</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Our “big question” is: How does temperature affect the world around us and our daily lives?</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SzPts val="1100"/>
              <a:buNone/>
            </a:pPr>
            <a:r>
              <a:rPr lang="en-US" sz="1200">
                <a:solidFill>
                  <a:schemeClr val="dk1"/>
                </a:solidFill>
              </a:rPr>
              <a:t>[Pause and illicit predictions from students.]</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Clr>
                <a:schemeClr val="dk1"/>
              </a:buClr>
              <a:buSzPts val="1400"/>
              <a:buFont typeface="Arial"/>
              <a:buNone/>
            </a:pPr>
            <a:r>
              <a:rPr lang="en-US" sz="1200">
                <a:solidFill>
                  <a:schemeClr val="dk1"/>
                </a:solidFill>
              </a:rPr>
              <a:t>Be sure to keep this question and your predictions in mind as we move through this video and questions.</a:t>
            </a:r>
            <a:endParaRPr sz="1200" b="1"/>
          </a:p>
        </p:txBody>
      </p:sp>
      <p:sp>
        <p:nvSpPr>
          <p:cNvPr id="172" name="Google Shape;17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ba5572ef81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ba5572ef8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a:solidFill>
                  <a:srgbClr val="444746"/>
                </a:solidFill>
                <a:latin typeface="Roboto"/>
                <a:ea typeface="Roboto"/>
                <a:cs typeface="Roboto"/>
                <a:sym typeface="Roboto"/>
              </a:rPr>
              <a:t>Geography and Temperature: Different </a:t>
            </a:r>
            <a:r>
              <a:rPr lang="en-US" sz="1200">
                <a:solidFill>
                  <a:srgbClr val="0D0D0D"/>
                </a:solidFill>
                <a:highlight>
                  <a:srgbClr val="FFFFFF"/>
                </a:highlight>
                <a:latin typeface="Roboto"/>
                <a:ea typeface="Roboto"/>
                <a:cs typeface="Roboto"/>
                <a:sym typeface="Roboto"/>
              </a:rPr>
              <a:t> places on Earth experience different temperatures. Locations near the equator tend to be warmer, while those closer to the poles can be colder.</a:t>
            </a:r>
            <a:endParaRPr sz="1200">
              <a:solidFill>
                <a:srgbClr val="0D0D0D"/>
              </a:solidFill>
              <a:highlight>
                <a:srgbClr val="FFFFFF"/>
              </a:highlight>
              <a:latin typeface="Roboto"/>
              <a:ea typeface="Roboto"/>
              <a:cs typeface="Roboto"/>
              <a:sym typeface="Roboto"/>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ba5572ef81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ba5572ef8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500"/>
              </a:spcBef>
              <a:spcAft>
                <a:spcPts val="0"/>
              </a:spcAft>
              <a:buNone/>
            </a:pPr>
            <a:r>
              <a:rPr lang="en-US" sz="1200">
                <a:solidFill>
                  <a:srgbClr val="0D0D0D"/>
                </a:solidFill>
                <a:highlight>
                  <a:srgbClr val="FFFFFF"/>
                </a:highlight>
                <a:latin typeface="Calibri"/>
                <a:ea typeface="Calibri"/>
                <a:cs typeface="Calibri"/>
                <a:sym typeface="Calibri"/>
              </a:rPr>
              <a:t>Understanding temperature helps us make practical decisions about what to wear and plan our activities. It's a practical tool for navigating our environment.</a:t>
            </a:r>
            <a:endParaRPr sz="1200">
              <a:solidFill>
                <a:srgbClr val="0D0D0D"/>
              </a:solidFill>
              <a:highlight>
                <a:srgbClr val="FFFFFF"/>
              </a:highlight>
              <a:latin typeface="Calibri"/>
              <a:ea typeface="Calibri"/>
              <a:cs typeface="Calibri"/>
              <a:sym typeface="Calibri"/>
            </a:endParaRPr>
          </a:p>
          <a:p>
            <a:pPr marL="0" lvl="0" indent="0" algn="l" rtl="0">
              <a:lnSpc>
                <a:spcPct val="115000"/>
              </a:lnSpc>
              <a:spcBef>
                <a:spcPts val="1500"/>
              </a:spcBef>
              <a:spcAft>
                <a:spcPts val="0"/>
              </a:spcAft>
              <a:buClr>
                <a:schemeClr val="dk1"/>
              </a:buClr>
              <a:buSzPts val="1100"/>
              <a:buFont typeface="Arial"/>
              <a:buNone/>
            </a:pPr>
            <a:endParaRPr sz="1200">
              <a:solidFill>
                <a:srgbClr val="0D0D0D"/>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50">
              <a:solidFill>
                <a:srgbClr val="444746"/>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398" name="Google Shape;398;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bb522d105a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bb522d105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dk1"/>
                </a:solidFill>
                <a:latin typeface="Calibri"/>
                <a:ea typeface="Calibri"/>
                <a:cs typeface="Calibri"/>
                <a:sym typeface="Calibri"/>
              </a:rPr>
              <a:t>Degrees Scale:</a:t>
            </a:r>
            <a:r>
              <a:rPr lang="en-US" sz="1200">
                <a:solidFill>
                  <a:schemeClr val="dk1"/>
                </a:solidFill>
                <a:latin typeface="Calibri"/>
                <a:ea typeface="Calibri"/>
                <a:cs typeface="Calibri"/>
                <a:sym typeface="Calibri"/>
              </a:rPr>
              <a:t> Why do you think we use a scale with numbers to measure temperature? Can you think of examples where knowing the specific temperature is useful in our daily lives?</a:t>
            </a:r>
            <a:endParaRPr sz="1200">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bb522d105a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bb522d105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dk1"/>
                </a:solidFill>
                <a:latin typeface="Calibri"/>
                <a:ea typeface="Calibri"/>
                <a:cs typeface="Calibri"/>
                <a:sym typeface="Calibri"/>
              </a:rPr>
              <a:t>Answer:</a:t>
            </a:r>
            <a:r>
              <a:rPr lang="en-US" sz="1200">
                <a:solidFill>
                  <a:schemeClr val="dk1"/>
                </a:solidFill>
                <a:latin typeface="Calibri"/>
                <a:ea typeface="Calibri"/>
                <a:cs typeface="Calibri"/>
                <a:sym typeface="Calibri"/>
              </a:rPr>
              <a:t> A degrees scale makes it easier to communicate and compare temperatures across different situations. Using a degrees scale helps us dress appropriately for the weather and prepare food safely.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bb522d105a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bb522d105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u="sng">
                <a:solidFill>
                  <a:schemeClr val="dk1"/>
                </a:solidFill>
                <a:latin typeface="Calibri"/>
                <a:ea typeface="Calibri"/>
                <a:cs typeface="Calibri"/>
                <a:sym typeface="Calibri"/>
              </a:rPr>
              <a:t>Seasonal Changes:</a:t>
            </a:r>
            <a:r>
              <a:rPr lang="en-US" sz="1200">
                <a:solidFill>
                  <a:schemeClr val="dk1"/>
                </a:solidFill>
                <a:latin typeface="Calibri"/>
                <a:ea typeface="Calibri"/>
                <a:cs typeface="Calibri"/>
                <a:sym typeface="Calibri"/>
              </a:rPr>
              <a:t> Why do you think temperatures vary with the seasons, with summer being warmer, winter colder, and spring and fall having intermediate temperatures?</a:t>
            </a:r>
            <a:endParaRPr sz="1200">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bb522d105a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bb522d105a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dk1"/>
                </a:solidFill>
                <a:latin typeface="Calibri"/>
                <a:ea typeface="Calibri"/>
                <a:cs typeface="Calibri"/>
                <a:sym typeface="Calibri"/>
              </a:rPr>
              <a:t>Answer: </a:t>
            </a:r>
            <a:r>
              <a:rPr lang="en-US" sz="1200">
                <a:solidFill>
                  <a:schemeClr val="dk1"/>
                </a:solidFill>
                <a:latin typeface="Calibri"/>
                <a:ea typeface="Calibri"/>
                <a:cs typeface="Calibri"/>
                <a:sym typeface="Calibri"/>
              </a:rPr>
              <a:t>Temperatures vary with the seasons because of the tilt of the Earth's axis and its orbit around the Sun. The Earth's axis is tilted relative to its orbit, which means different parts of the Earth receive varying amounts of sunlight at different times of the year. </a:t>
            </a:r>
            <a:endParaRPr sz="1200">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ba5572ef81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ba5572ef8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u="sng">
                <a:solidFill>
                  <a:schemeClr val="dk1"/>
                </a:solidFill>
                <a:latin typeface="Calibri"/>
                <a:ea typeface="Calibri"/>
                <a:cs typeface="Calibri"/>
                <a:sym typeface="Calibri"/>
              </a:rPr>
              <a:t>Geography and Temperature:</a:t>
            </a:r>
            <a:r>
              <a:rPr lang="en-US" sz="1200">
                <a:solidFill>
                  <a:schemeClr val="dk1"/>
                </a:solidFill>
                <a:latin typeface="Calibri"/>
                <a:ea typeface="Calibri"/>
                <a:cs typeface="Calibri"/>
                <a:sym typeface="Calibri"/>
              </a:rPr>
              <a:t> Why do you think places near the equator are generally warmer, while locations closer to the poles can be colder?</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bb522d105a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bb522d105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u="sng">
                <a:solidFill>
                  <a:schemeClr val="dk1"/>
                </a:solidFill>
                <a:latin typeface="Calibri"/>
                <a:ea typeface="Calibri"/>
                <a:cs typeface="Calibri"/>
                <a:sym typeface="Calibri"/>
              </a:rPr>
              <a:t>Answer:</a:t>
            </a:r>
            <a:r>
              <a:rPr lang="en-US" sz="1200">
                <a:solidFill>
                  <a:schemeClr val="dk1"/>
                </a:solidFill>
                <a:latin typeface="Calibri"/>
                <a:ea typeface="Calibri"/>
                <a:cs typeface="Calibri"/>
                <a:sym typeface="Calibri"/>
              </a:rPr>
              <a:t> Places near the equator are generally warmer because the sunlight hits them more directly. The Earth is round, and the equator is the part that's closest to the Sun. Thus, places farther from the equator and closer to the poles have colder temperatures.</a:t>
            </a:r>
            <a:endParaRPr sz="1200">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bb522d105a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bb522d105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dk1"/>
                </a:solidFill>
                <a:latin typeface="Calibri"/>
                <a:ea typeface="Calibri"/>
                <a:cs typeface="Calibri"/>
                <a:sym typeface="Calibri"/>
              </a:rPr>
              <a:t>Day and Night Variation:</a:t>
            </a:r>
            <a:r>
              <a:rPr lang="en-US" sz="1200">
                <a:solidFill>
                  <a:schemeClr val="dk1"/>
                </a:solidFill>
                <a:latin typeface="Calibri"/>
                <a:ea typeface="Calibri"/>
                <a:cs typeface="Calibri"/>
                <a:sym typeface="Calibri"/>
              </a:rPr>
              <a:t> Why do you think temperatures change during the day and night?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u="sng">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lvl="0" indent="0" algn="l" rtl="0">
              <a:lnSpc>
                <a:spcPct val="100000"/>
              </a:lnSpc>
              <a:spcBef>
                <a:spcPts val="0"/>
              </a:spcBef>
              <a:spcAft>
                <a:spcPts val="0"/>
              </a:spcAft>
              <a:buSzPts val="1100"/>
              <a:buNone/>
            </a:pPr>
            <a:r>
              <a:rPr lang="en-US" b="0" i="0">
                <a:latin typeface="Arial"/>
                <a:ea typeface="Arial"/>
                <a:cs typeface="Arial"/>
                <a:sym typeface="Arial"/>
              </a:rPr>
              <a:t>To teach about </a:t>
            </a:r>
            <a:r>
              <a:rPr lang="en-US"/>
              <a:t>heat </a:t>
            </a:r>
            <a:r>
              <a:rPr lang="en-US" b="0" i="0">
                <a:latin typeface="Arial"/>
                <a:ea typeface="Arial"/>
                <a:cs typeface="Arial"/>
                <a:sym typeface="Arial"/>
              </a:rPr>
              <a:t>in the context of </a:t>
            </a:r>
            <a:r>
              <a:rPr lang="en-US"/>
              <a:t>temperature</a:t>
            </a:r>
            <a:r>
              <a:rPr lang="en-US" b="0" i="0">
                <a:latin typeface="Arial"/>
                <a:ea typeface="Arial"/>
                <a:cs typeface="Arial"/>
                <a:sym typeface="Arial"/>
              </a:rPr>
              <a:t>, you can conduct a simple and engaging classroom demonstration using </a:t>
            </a:r>
            <a:r>
              <a:rPr lang="en-US"/>
              <a:t>water and food coloring</a:t>
            </a:r>
            <a:r>
              <a:rPr lang="en-US" b="0" i="0">
                <a:latin typeface="Arial"/>
                <a:ea typeface="Arial"/>
                <a:cs typeface="Arial"/>
                <a:sym typeface="Arial"/>
              </a:rPr>
              <a:t>. This demonstration will help students understand </a:t>
            </a:r>
            <a:r>
              <a:rPr lang="en-US">
                <a:solidFill>
                  <a:schemeClr val="dk1"/>
                </a:solidFill>
              </a:rPr>
              <a:t>the effects of heat. This simple heat experiment shows how heat causes molecules to move faster. {Plus kids think it looks cool.}</a:t>
            </a:r>
            <a:r>
              <a:rPr lang="en-US" sz="1200" b="0" i="0">
                <a:latin typeface="Arial"/>
                <a:ea typeface="Arial"/>
                <a:cs typeface="Arial"/>
                <a:sym typeface="Arial"/>
              </a:rPr>
              <a:t> </a:t>
            </a:r>
            <a:r>
              <a:rPr lang="en-US" b="0" i="0">
                <a:latin typeface="Arial"/>
                <a:ea typeface="Arial"/>
                <a:cs typeface="Arial"/>
                <a:sym typeface="Arial"/>
              </a:rPr>
              <a:t>Here's a step-by-step guide for the demonstration:</a:t>
            </a:r>
            <a:endParaRPr b="0" i="0">
              <a:latin typeface="Arial"/>
              <a:ea typeface="Arial"/>
              <a:cs typeface="Arial"/>
              <a:sym typeface="Arial"/>
            </a:endParaRPr>
          </a:p>
          <a:p>
            <a:pPr marL="158750" lvl="0" indent="0" algn="l" rtl="0">
              <a:lnSpc>
                <a:spcPct val="100000"/>
              </a:lnSpc>
              <a:spcBef>
                <a:spcPts val="0"/>
              </a:spcBef>
              <a:spcAft>
                <a:spcPts val="0"/>
              </a:spcAft>
              <a:buSzPts val="1100"/>
              <a:buNone/>
            </a:pPr>
            <a:r>
              <a:rPr lang="en-US" u="sng">
                <a:solidFill>
                  <a:schemeClr val="hlink"/>
                </a:solidFill>
                <a:hlinkClick r:id="rId3"/>
              </a:rPr>
              <a:t>Super Simple Heat Experiment - Coffee Cups and Crayons</a:t>
            </a:r>
            <a:endParaRPr/>
          </a:p>
          <a:p>
            <a:pPr marL="457200" lvl="0" indent="-298450" algn="l" rtl="0">
              <a:lnSpc>
                <a:spcPct val="100000"/>
              </a:lnSpc>
              <a:spcBef>
                <a:spcPts val="0"/>
              </a:spcBef>
              <a:spcAft>
                <a:spcPts val="0"/>
              </a:spcAft>
              <a:buSzPts val="1100"/>
              <a:buChar char="●"/>
            </a:pPr>
            <a:r>
              <a:rPr lang="en-US" b="1" i="0">
                <a:latin typeface="Arial"/>
                <a:ea typeface="Arial"/>
                <a:cs typeface="Arial"/>
                <a:sym typeface="Arial"/>
              </a:rPr>
              <a:t>Materials needed:</a:t>
            </a:r>
            <a:endParaRPr b="0" i="0">
              <a:latin typeface="Arial"/>
              <a:ea typeface="Arial"/>
              <a:cs typeface="Arial"/>
              <a:sym typeface="Arial"/>
            </a:endParaRPr>
          </a:p>
          <a:p>
            <a:pPr marL="457200" lvl="0" indent="-298450" algn="l" rtl="0">
              <a:lnSpc>
                <a:spcPct val="100000"/>
              </a:lnSpc>
              <a:spcBef>
                <a:spcPts val="0"/>
              </a:spcBef>
              <a:spcAft>
                <a:spcPts val="0"/>
              </a:spcAft>
              <a:buSzPts val="1100"/>
              <a:buFont typeface="Arial"/>
              <a:buAutoNum type="arabicPeriod"/>
            </a:pPr>
            <a:r>
              <a:rPr lang="en-US"/>
              <a:t>3 clear jars</a:t>
            </a:r>
            <a:endParaRPr/>
          </a:p>
          <a:p>
            <a:pPr marL="457200" lvl="0" indent="-298450" algn="l" rtl="0">
              <a:lnSpc>
                <a:spcPct val="100000"/>
              </a:lnSpc>
              <a:spcBef>
                <a:spcPts val="0"/>
              </a:spcBef>
              <a:spcAft>
                <a:spcPts val="0"/>
              </a:spcAft>
              <a:buSzPts val="1100"/>
              <a:buFont typeface="Arial"/>
              <a:buAutoNum type="arabicPeriod"/>
            </a:pPr>
            <a:r>
              <a:rPr lang="en-US"/>
              <a:t>water</a:t>
            </a:r>
            <a:endParaRPr/>
          </a:p>
          <a:p>
            <a:pPr marL="457200" lvl="0" indent="-298450" algn="l" rtl="0">
              <a:lnSpc>
                <a:spcPct val="100000"/>
              </a:lnSpc>
              <a:spcBef>
                <a:spcPts val="0"/>
              </a:spcBef>
              <a:spcAft>
                <a:spcPts val="0"/>
              </a:spcAft>
              <a:buSzPts val="1100"/>
              <a:buFont typeface="Arial"/>
              <a:buAutoNum type="arabicPeriod"/>
            </a:pPr>
            <a:r>
              <a:rPr lang="en-US"/>
              <a:t>food coloring</a:t>
            </a:r>
            <a:endParaRPr/>
          </a:p>
          <a:p>
            <a:pPr marL="457200" lvl="0" indent="-298450" algn="l" rtl="0">
              <a:spcBef>
                <a:spcPts val="0"/>
              </a:spcBef>
              <a:spcAft>
                <a:spcPts val="0"/>
              </a:spcAft>
              <a:buSzPts val="1100"/>
              <a:buAutoNum type="arabicPeriod"/>
            </a:pPr>
            <a:r>
              <a:rPr lang="en-US"/>
              <a:t>masking tape </a:t>
            </a:r>
            <a:endParaRPr/>
          </a:p>
          <a:p>
            <a:pPr marL="457200" lvl="0" indent="-298450" algn="l" rtl="0">
              <a:spcBef>
                <a:spcPts val="0"/>
              </a:spcBef>
              <a:spcAft>
                <a:spcPts val="0"/>
              </a:spcAft>
              <a:buSzPts val="1100"/>
              <a:buAutoNum type="arabicPeriod"/>
            </a:pPr>
            <a:r>
              <a:rPr lang="en-US"/>
              <a:t>markers</a:t>
            </a:r>
            <a:endParaRPr/>
          </a:p>
          <a:p>
            <a:pPr marL="457200" lvl="0" indent="-298450" algn="l" rtl="0">
              <a:spcBef>
                <a:spcPts val="0"/>
              </a:spcBef>
              <a:spcAft>
                <a:spcPts val="0"/>
              </a:spcAft>
              <a:buSzPts val="1100"/>
              <a:buAutoNum type="arabicPeriod"/>
            </a:pPr>
            <a:r>
              <a:rPr lang="en-US"/>
              <a:t>thermometer (optional)</a:t>
            </a:r>
            <a:endParaRPr/>
          </a:p>
          <a:p>
            <a:pPr marL="457200" lvl="0" indent="-298450" algn="l" rtl="0">
              <a:lnSpc>
                <a:spcPct val="100000"/>
              </a:lnSpc>
              <a:spcBef>
                <a:spcPts val="0"/>
              </a:spcBef>
              <a:spcAft>
                <a:spcPts val="0"/>
              </a:spcAft>
              <a:buSzPts val="1100"/>
              <a:buChar char="●"/>
            </a:pPr>
            <a:r>
              <a:rPr lang="en-US" b="1" i="0">
                <a:latin typeface="Arial"/>
                <a:ea typeface="Arial"/>
                <a:cs typeface="Arial"/>
                <a:sym typeface="Arial"/>
              </a:rPr>
              <a:t>Procedure:</a:t>
            </a:r>
            <a:endParaRPr b="0" i="0">
              <a:latin typeface="Arial"/>
              <a:ea typeface="Arial"/>
              <a:cs typeface="Arial"/>
              <a:sym typeface="Arial"/>
            </a:endParaRPr>
          </a:p>
          <a:p>
            <a:pPr marL="457200" lvl="0" indent="-298450" algn="l" rtl="0">
              <a:lnSpc>
                <a:spcPct val="100000"/>
              </a:lnSpc>
              <a:spcBef>
                <a:spcPts val="0"/>
              </a:spcBef>
              <a:spcAft>
                <a:spcPts val="0"/>
              </a:spcAft>
              <a:buSzPts val="1100"/>
              <a:buFont typeface="Arial"/>
              <a:buAutoNum type="arabicPeriod"/>
            </a:pPr>
            <a:r>
              <a:rPr lang="en-US" b="1"/>
              <a:t>Prepare the Jars</a:t>
            </a:r>
            <a:r>
              <a:rPr lang="en-US" b="1" i="0">
                <a:latin typeface="Arial"/>
                <a:ea typeface="Arial"/>
                <a:cs typeface="Arial"/>
                <a:sym typeface="Arial"/>
              </a:rPr>
              <a:t>:</a:t>
            </a:r>
            <a:endParaRPr b="0" i="0">
              <a:latin typeface="Arial"/>
              <a:ea typeface="Arial"/>
              <a:cs typeface="Arial"/>
              <a:sym typeface="Arial"/>
            </a:endParaRPr>
          </a:p>
          <a:p>
            <a:pPr marL="742950" lvl="1" indent="-285750" algn="l" rtl="0">
              <a:lnSpc>
                <a:spcPct val="100000"/>
              </a:lnSpc>
              <a:spcBef>
                <a:spcPts val="0"/>
              </a:spcBef>
              <a:spcAft>
                <a:spcPts val="0"/>
              </a:spcAft>
              <a:buSzPts val="1100"/>
              <a:buFont typeface="Arial"/>
              <a:buAutoNum type="arabicPeriod"/>
            </a:pPr>
            <a:r>
              <a:rPr lang="en-US"/>
              <a:t>Label the jars with the temperatures you are going to use in the experiment. We used room temperature water {about 72°F}, hot water {about 100°F}, and cold water {about 40°F}.</a:t>
            </a:r>
            <a:endParaRPr/>
          </a:p>
          <a:p>
            <a:pPr marL="914400" lvl="0" indent="0" algn="l" rtl="0">
              <a:lnSpc>
                <a:spcPct val="100000"/>
              </a:lnSpc>
              <a:spcBef>
                <a:spcPts val="0"/>
              </a:spcBef>
              <a:spcAft>
                <a:spcPts val="0"/>
              </a:spcAft>
              <a:buNone/>
            </a:pPr>
            <a:endParaRPr/>
          </a:p>
          <a:p>
            <a:pPr marL="742950" lvl="1" indent="-285750" algn="l" rtl="0">
              <a:lnSpc>
                <a:spcPct val="100000"/>
              </a:lnSpc>
              <a:spcBef>
                <a:spcPts val="0"/>
              </a:spcBef>
              <a:spcAft>
                <a:spcPts val="0"/>
              </a:spcAft>
              <a:buSzPts val="1100"/>
              <a:buAutoNum type="arabicPeriod"/>
            </a:pPr>
            <a:r>
              <a:rPr lang="en-US"/>
              <a:t>Turn on your sink faucet and measure the temperature. Adjust the faucet so the temperature is about 72°F. Fill the jar labeled Room Temperature. Alternatively, you can fill a jar will cool tap water and let it sit out for day. The water will eventually become the same temperature as the room.</a:t>
            </a:r>
            <a:endParaRPr/>
          </a:p>
          <a:p>
            <a:pPr marL="914400" lvl="0" indent="0" algn="l" rtl="0">
              <a:lnSpc>
                <a:spcPct val="100000"/>
              </a:lnSpc>
              <a:spcBef>
                <a:spcPts val="0"/>
              </a:spcBef>
              <a:spcAft>
                <a:spcPts val="0"/>
              </a:spcAft>
              <a:buNone/>
            </a:pPr>
            <a:endParaRPr/>
          </a:p>
          <a:p>
            <a:pPr marL="742950" lvl="1" indent="-285750" algn="l" rtl="0">
              <a:lnSpc>
                <a:spcPct val="100000"/>
              </a:lnSpc>
              <a:spcBef>
                <a:spcPts val="0"/>
              </a:spcBef>
              <a:spcAft>
                <a:spcPts val="0"/>
              </a:spcAft>
              <a:buSzPts val="1100"/>
              <a:buAutoNum type="arabicPeriod"/>
            </a:pPr>
            <a:r>
              <a:rPr lang="en-US"/>
              <a:t>Fill the jar labeled Cold Water 3/4 of the way with cold tap water. Add ice to the jar to cool the water even farther. {Or you could place this jar in the refrigerator while you wait for your Room Temperature jar to be ready.} Remove the ice from the jar before finishing your experiment.</a:t>
            </a:r>
            <a:endParaRPr/>
          </a:p>
          <a:p>
            <a:pPr marL="914400" lvl="0" indent="0" algn="l" rtl="0">
              <a:lnSpc>
                <a:spcPct val="100000"/>
              </a:lnSpc>
              <a:spcBef>
                <a:spcPts val="0"/>
              </a:spcBef>
              <a:spcAft>
                <a:spcPts val="0"/>
              </a:spcAft>
              <a:buNone/>
            </a:pPr>
            <a:endParaRPr/>
          </a:p>
          <a:p>
            <a:pPr marL="742950" lvl="1" indent="-285750" algn="l" rtl="0">
              <a:lnSpc>
                <a:spcPct val="100000"/>
              </a:lnSpc>
              <a:spcBef>
                <a:spcPts val="0"/>
              </a:spcBef>
              <a:spcAft>
                <a:spcPts val="0"/>
              </a:spcAft>
              <a:buSzPts val="1100"/>
              <a:buAutoNum type="arabicPeriod"/>
            </a:pPr>
            <a:r>
              <a:rPr lang="en-US"/>
              <a:t>An adult should help with the Hot Water jar. Turn on your faucet as hot as it will go. Fill the jar labeled Hot Water with hot water. An adult could also heat up some water on the stove. Just be careful not to make it too hot. {100°F is hot but it won’t burn skin.}</a:t>
            </a:r>
            <a:endParaRPr/>
          </a:p>
          <a:p>
            <a:pPr marL="0" lvl="0" indent="0" algn="l" rtl="0">
              <a:lnSpc>
                <a:spcPct val="100000"/>
              </a:lnSpc>
              <a:spcBef>
                <a:spcPts val="0"/>
              </a:spcBef>
              <a:spcAft>
                <a:spcPts val="0"/>
              </a:spcAft>
              <a:buNone/>
            </a:pPr>
            <a:endParaRPr/>
          </a:p>
          <a:p>
            <a:pPr marL="457200" lvl="0" indent="-298450" algn="l" rtl="0">
              <a:lnSpc>
                <a:spcPct val="100000"/>
              </a:lnSpc>
              <a:spcBef>
                <a:spcPts val="0"/>
              </a:spcBef>
              <a:spcAft>
                <a:spcPts val="0"/>
              </a:spcAft>
              <a:buSzPts val="1100"/>
              <a:buFont typeface="Arial"/>
              <a:buAutoNum type="arabicPeriod"/>
            </a:pPr>
            <a:r>
              <a:rPr lang="en-US" b="1" i="0">
                <a:latin typeface="Arial"/>
                <a:ea typeface="Arial"/>
                <a:cs typeface="Arial"/>
                <a:sym typeface="Arial"/>
              </a:rPr>
              <a:t>A</a:t>
            </a:r>
            <a:r>
              <a:rPr lang="en-US" b="1"/>
              <a:t>dd in Food Coloring</a:t>
            </a:r>
            <a:r>
              <a:rPr lang="en-US" b="1" i="0">
                <a:latin typeface="Arial"/>
                <a:ea typeface="Arial"/>
                <a:cs typeface="Arial"/>
                <a:sym typeface="Arial"/>
              </a:rPr>
              <a:t>:</a:t>
            </a:r>
            <a:endParaRPr b="0" i="0">
              <a:latin typeface="Arial"/>
              <a:ea typeface="Arial"/>
              <a:cs typeface="Arial"/>
              <a:sym typeface="Arial"/>
            </a:endParaRPr>
          </a:p>
          <a:p>
            <a:pPr marL="742950" lvl="1" indent="-285750" algn="l" rtl="0">
              <a:lnSpc>
                <a:spcPct val="100000"/>
              </a:lnSpc>
              <a:spcBef>
                <a:spcPts val="0"/>
              </a:spcBef>
              <a:spcAft>
                <a:spcPts val="0"/>
              </a:spcAft>
              <a:buSzPts val="1100"/>
              <a:buFont typeface="Arial"/>
              <a:buAutoNum type="arabicPeriod"/>
            </a:pPr>
            <a:r>
              <a:rPr lang="en-US"/>
              <a:t>Add a drop of food coloring to each of the jars and observe what happens over time.</a:t>
            </a:r>
            <a:endParaRPr/>
          </a:p>
          <a:p>
            <a:pPr marL="457200" lvl="0" indent="-298450" algn="l" rtl="0">
              <a:lnSpc>
                <a:spcPct val="100000"/>
              </a:lnSpc>
              <a:spcBef>
                <a:spcPts val="0"/>
              </a:spcBef>
              <a:spcAft>
                <a:spcPts val="0"/>
              </a:spcAft>
              <a:buSzPts val="1100"/>
              <a:buFont typeface="Arial"/>
              <a:buAutoNum type="arabicPeriod"/>
            </a:pPr>
            <a:r>
              <a:rPr lang="en-US" b="1" i="0">
                <a:latin typeface="Arial"/>
                <a:ea typeface="Arial"/>
                <a:cs typeface="Arial"/>
                <a:sym typeface="Arial"/>
              </a:rPr>
              <a:t>Class Discussion:</a:t>
            </a:r>
            <a:endParaRPr b="0" i="0">
              <a:latin typeface="Arial"/>
              <a:ea typeface="Arial"/>
              <a:cs typeface="Arial"/>
              <a:sym typeface="Arial"/>
            </a:endParaRPr>
          </a:p>
          <a:p>
            <a:pPr marL="742950" lvl="1" indent="-285750" algn="l" rtl="0">
              <a:lnSpc>
                <a:spcPct val="100000"/>
              </a:lnSpc>
              <a:spcBef>
                <a:spcPts val="0"/>
              </a:spcBef>
              <a:spcAft>
                <a:spcPts val="0"/>
              </a:spcAft>
              <a:buSzPts val="1100"/>
              <a:buFont typeface="Arial"/>
              <a:buAutoNum type="arabicPeriod"/>
            </a:pPr>
            <a:r>
              <a:rPr lang="en-US" b="0" i="0">
                <a:latin typeface="Arial"/>
                <a:ea typeface="Arial"/>
                <a:cs typeface="Arial"/>
                <a:sym typeface="Arial"/>
              </a:rPr>
              <a:t>Lead a class discussion about </a:t>
            </a:r>
            <a:r>
              <a:rPr lang="en-US"/>
              <a:t>heat</a:t>
            </a:r>
            <a:r>
              <a:rPr lang="en-US" b="0" i="0">
                <a:latin typeface="Arial"/>
                <a:ea typeface="Arial"/>
                <a:cs typeface="Arial"/>
                <a:sym typeface="Arial"/>
              </a:rPr>
              <a:t>, emphasizing key concepts such as:</a:t>
            </a:r>
            <a:endParaRPr/>
          </a:p>
          <a:p>
            <a:pPr marL="1143000" lvl="2" indent="-228600" algn="l" rtl="0">
              <a:lnSpc>
                <a:spcPct val="100000"/>
              </a:lnSpc>
              <a:spcBef>
                <a:spcPts val="0"/>
              </a:spcBef>
              <a:spcAft>
                <a:spcPts val="0"/>
              </a:spcAft>
              <a:buSzPts val="1100"/>
              <a:buFont typeface="Arial"/>
              <a:buAutoNum type="arabicPeriod"/>
            </a:pPr>
            <a:r>
              <a:rPr lang="en-US"/>
              <a:t>What happens to the drop of food coloring? </a:t>
            </a:r>
            <a:endParaRPr/>
          </a:p>
          <a:p>
            <a:pPr marL="1143000" lvl="2" indent="-228600" algn="l" rtl="0">
              <a:lnSpc>
                <a:spcPct val="100000"/>
              </a:lnSpc>
              <a:spcBef>
                <a:spcPts val="0"/>
              </a:spcBef>
              <a:spcAft>
                <a:spcPts val="0"/>
              </a:spcAft>
              <a:buSzPts val="1100"/>
              <a:buFont typeface="Arial"/>
              <a:buAutoNum type="arabicPeriod"/>
            </a:pPr>
            <a:r>
              <a:rPr lang="en-US"/>
              <a:t>Does the food coloring behave the same in each of the jars? Why or why not?</a:t>
            </a:r>
            <a:endParaRPr/>
          </a:p>
          <a:p>
            <a:pPr marL="1143000" lvl="2" indent="-228600" algn="l" rtl="0">
              <a:lnSpc>
                <a:spcPct val="100000"/>
              </a:lnSpc>
              <a:spcBef>
                <a:spcPts val="0"/>
              </a:spcBef>
              <a:spcAft>
                <a:spcPts val="0"/>
              </a:spcAft>
              <a:buSzPts val="1100"/>
              <a:buFont typeface="Arial"/>
              <a:buAutoNum type="arabicPeriod"/>
            </a:pPr>
            <a:r>
              <a:rPr lang="en-US"/>
              <a:t> What is different about the jars? </a:t>
            </a:r>
            <a:endParaRPr/>
          </a:p>
          <a:p>
            <a:pPr marL="1143000" lvl="2" indent="-228600" algn="l" rtl="0">
              <a:lnSpc>
                <a:spcPct val="100000"/>
              </a:lnSpc>
              <a:spcBef>
                <a:spcPts val="0"/>
              </a:spcBef>
              <a:spcAft>
                <a:spcPts val="0"/>
              </a:spcAft>
              <a:buSzPts val="1100"/>
              <a:buFont typeface="Arial"/>
              <a:buAutoNum type="arabicPeriod"/>
            </a:pPr>
            <a:r>
              <a:rPr lang="en-US"/>
              <a:t>What can you say about the relationship between heat and the movement of molecules? {for older kids}</a:t>
            </a:r>
            <a:endParaRPr b="0" i="0">
              <a:latin typeface="Arial"/>
              <a:ea typeface="Arial"/>
              <a:cs typeface="Arial"/>
              <a:sym typeface="Arial"/>
            </a:endParaRPr>
          </a:p>
        </p:txBody>
      </p:sp>
      <p:sp>
        <p:nvSpPr>
          <p:cNvPr id="180" name="Google Shape;180;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bb522d105a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2bb522d105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dk1"/>
                </a:solidFill>
                <a:latin typeface="Calibri"/>
                <a:ea typeface="Calibri"/>
                <a:cs typeface="Calibri"/>
                <a:sym typeface="Calibri"/>
              </a:rPr>
              <a:t>Answer:</a:t>
            </a:r>
            <a:r>
              <a:rPr lang="en-US" sz="1200">
                <a:solidFill>
                  <a:schemeClr val="dk1"/>
                </a:solidFill>
                <a:latin typeface="Calibri"/>
                <a:ea typeface="Calibri"/>
                <a:cs typeface="Calibri"/>
                <a:sym typeface="Calibri"/>
              </a:rPr>
              <a:t> Temperatures change during the day and night because of the Earth's rotation. The daytime is warmer because its energy heats up the Earth's surface, and nighttime is cooler as the absence of sunlight allows the Earth to release the stored heat.</a:t>
            </a:r>
            <a:endParaRPr sz="1200" u="sng">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temperature</a:t>
            </a:r>
            <a:r>
              <a:rPr lang="en-US"/>
              <a:t>.</a:t>
            </a:r>
            <a:endParaRPr/>
          </a:p>
        </p:txBody>
      </p:sp>
      <p:sp>
        <p:nvSpPr>
          <p:cNvPr id="460" name="Google Shape;460;p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solidFill>
                  <a:schemeClr val="dk1"/>
                </a:solidFill>
              </a:rPr>
              <a:t>An example of </a:t>
            </a:r>
            <a:r>
              <a:rPr lang="en-US" b="1">
                <a:solidFill>
                  <a:schemeClr val="dk1"/>
                </a:solidFill>
              </a:rPr>
              <a:t>temperature </a:t>
            </a:r>
            <a:r>
              <a:rPr lang="en-US">
                <a:solidFill>
                  <a:schemeClr val="dk1"/>
                </a:solidFill>
              </a:rPr>
              <a:t>is a how hot a turkey in the oven is. When you put food in the oven, it heats up and the temperature of that food rises. The temperature can be measured with a food thermometer in either Celsius or Fahrenheit.</a:t>
            </a:r>
            <a:endParaRPr>
              <a:solidFill>
                <a:schemeClr val="dk1"/>
              </a:solidFill>
            </a:endParaRPr>
          </a:p>
        </p:txBody>
      </p:sp>
      <p:sp>
        <p:nvSpPr>
          <p:cNvPr id="467" name="Google Shape;467;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solidFill>
                  <a:schemeClr val="dk1"/>
                </a:solidFill>
              </a:rPr>
              <a:t>Another example of </a:t>
            </a:r>
            <a:r>
              <a:rPr lang="en-US" b="1">
                <a:solidFill>
                  <a:schemeClr val="dk1"/>
                </a:solidFill>
              </a:rPr>
              <a:t>temperature </a:t>
            </a:r>
            <a:r>
              <a:rPr lang="en-US">
                <a:solidFill>
                  <a:schemeClr val="dk1"/>
                </a:solidFill>
              </a:rPr>
              <a:t>is your air conditioning (AC). When you look at your AC system, it tells you hot hot or cold the room is and you can change the temperature of the room.</a:t>
            </a:r>
            <a:endParaRPr/>
          </a:p>
        </p:txBody>
      </p:sp>
      <p:sp>
        <p:nvSpPr>
          <p:cNvPr id="476" name="Google Shape;476;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temperature</a:t>
            </a:r>
            <a:r>
              <a:rPr lang="en-US"/>
              <a:t>.</a:t>
            </a:r>
            <a:endParaRPr/>
          </a:p>
        </p:txBody>
      </p:sp>
      <p:sp>
        <p:nvSpPr>
          <p:cNvPr id="485" name="Google Shape;485;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Font typeface="Arial"/>
              <a:buNone/>
            </a:pPr>
            <a:r>
              <a:rPr lang="en-US">
                <a:solidFill>
                  <a:schemeClr val="dk1"/>
                </a:solidFill>
                <a:latin typeface="Calibri"/>
                <a:ea typeface="Calibri"/>
                <a:cs typeface="Calibri"/>
                <a:sym typeface="Calibri"/>
              </a:rPr>
              <a:t>Volume is </a:t>
            </a:r>
            <a:r>
              <a:rPr lang="en-US" b="1">
                <a:solidFill>
                  <a:schemeClr val="dk1"/>
                </a:solidFill>
                <a:latin typeface="Calibri"/>
                <a:ea typeface="Calibri"/>
                <a:cs typeface="Calibri"/>
                <a:sym typeface="Calibri"/>
              </a:rPr>
              <a:t>NOT </a:t>
            </a:r>
            <a:r>
              <a:rPr lang="en-US">
                <a:solidFill>
                  <a:schemeClr val="dk1"/>
                </a:solidFill>
                <a:latin typeface="Calibri"/>
                <a:ea typeface="Calibri"/>
                <a:cs typeface="Calibri"/>
                <a:sym typeface="Calibri"/>
              </a:rPr>
              <a:t>an example of temperature. </a:t>
            </a:r>
            <a:r>
              <a:rPr lang="en-US">
                <a:solidFill>
                  <a:srgbClr val="374151"/>
                </a:solidFill>
                <a:latin typeface="Calibri"/>
                <a:ea typeface="Calibri"/>
                <a:cs typeface="Calibri"/>
                <a:sym typeface="Calibri"/>
              </a:rPr>
              <a:t>While volume measures the amount of space an object or a state of matter takes up, it does not tell us how hot or cold that object is. </a:t>
            </a:r>
            <a:endParaRPr b="1">
              <a:latin typeface="Calibri"/>
              <a:ea typeface="Calibri"/>
              <a:cs typeface="Calibri"/>
              <a:sym typeface="Calibri"/>
            </a:endParaRPr>
          </a:p>
        </p:txBody>
      </p:sp>
      <p:sp>
        <p:nvSpPr>
          <p:cNvPr id="492" name="Google Shape;492;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a:solidFill>
                  <a:srgbClr val="374151"/>
                </a:solidFill>
                <a:latin typeface="Calibri"/>
                <a:ea typeface="Calibri"/>
                <a:cs typeface="Calibri"/>
                <a:sym typeface="Calibri"/>
              </a:rPr>
              <a:t>States of matter, such as solids, liquids, and gases, are </a:t>
            </a:r>
            <a:r>
              <a:rPr lang="en-US" b="1">
                <a:solidFill>
                  <a:srgbClr val="374151"/>
                </a:solidFill>
                <a:latin typeface="Calibri"/>
                <a:ea typeface="Calibri"/>
                <a:cs typeface="Calibri"/>
                <a:sym typeface="Calibri"/>
              </a:rPr>
              <a:t>NOT</a:t>
            </a:r>
            <a:r>
              <a:rPr lang="en-US">
                <a:solidFill>
                  <a:srgbClr val="374151"/>
                </a:solidFill>
                <a:latin typeface="Calibri"/>
                <a:ea typeface="Calibri"/>
                <a:cs typeface="Calibri"/>
                <a:sym typeface="Calibri"/>
              </a:rPr>
              <a:t> temperature. They do not tell us how hot or cold the matter is. However, the change between states of matter can tell us if there was an addition or absence of heat.</a:t>
            </a:r>
            <a:endParaRPr>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509" name="Google Shape;509;p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are states of matter different from temperature?</a:t>
            </a:r>
            <a:endParaRPr b="0"/>
          </a:p>
          <a:p>
            <a:pPr marL="0" lvl="0" indent="0" algn="l" rtl="0">
              <a:lnSpc>
                <a:spcPct val="100000"/>
              </a:lnSpc>
              <a:spcBef>
                <a:spcPts val="0"/>
              </a:spcBef>
              <a:spcAft>
                <a:spcPts val="0"/>
              </a:spcAft>
              <a:buSzPts val="1400"/>
              <a:buNone/>
            </a:pPr>
            <a:endParaRPr/>
          </a:p>
          <a:p>
            <a:pPr marL="0" lvl="0" indent="0" algn="l" rtl="0">
              <a:spcBef>
                <a:spcPts val="0"/>
              </a:spcBef>
              <a:spcAft>
                <a:spcPts val="0"/>
              </a:spcAft>
              <a:buNone/>
            </a:pPr>
            <a:r>
              <a:rPr lang="en-US">
                <a:solidFill>
                  <a:srgbClr val="374151"/>
                </a:solidFill>
                <a:latin typeface="Calibri"/>
                <a:ea typeface="Calibri"/>
                <a:cs typeface="Calibri"/>
                <a:sym typeface="Calibri"/>
              </a:rPr>
              <a:t>[States of matter, such as solids, liquids, and gases, are </a:t>
            </a:r>
            <a:r>
              <a:rPr lang="en-US" b="1">
                <a:solidFill>
                  <a:srgbClr val="374151"/>
                </a:solidFill>
                <a:latin typeface="Calibri"/>
                <a:ea typeface="Calibri"/>
                <a:cs typeface="Calibri"/>
                <a:sym typeface="Calibri"/>
              </a:rPr>
              <a:t>NOT</a:t>
            </a:r>
            <a:r>
              <a:rPr lang="en-US">
                <a:solidFill>
                  <a:srgbClr val="374151"/>
                </a:solidFill>
                <a:latin typeface="Calibri"/>
                <a:ea typeface="Calibri"/>
                <a:cs typeface="Calibri"/>
                <a:sym typeface="Calibri"/>
              </a:rPr>
              <a:t> temperature. They do not tell us how hot or cold the matter is. However, the change between states of matter can tell us if there was an addition or absence of heat.</a:t>
            </a:r>
            <a:r>
              <a:rPr lang="en-US" b="0" i="0">
                <a:solidFill>
                  <a:srgbClr val="374151"/>
                </a:solidFill>
                <a:latin typeface="Arial"/>
                <a:ea typeface="Arial"/>
                <a:cs typeface="Arial"/>
                <a:sym typeface="Arial"/>
              </a:rPr>
              <a:t>]</a:t>
            </a:r>
            <a:endParaRPr/>
          </a:p>
        </p:txBody>
      </p:sp>
      <p:sp>
        <p:nvSpPr>
          <p:cNvPr id="515" name="Google Shape;515;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26" name="Google Shape;526;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89" name="Google Shape;18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Temperature </a:t>
            </a:r>
            <a:r>
              <a:rPr lang="en-US">
                <a:solidFill>
                  <a:schemeClr val="dk1"/>
                </a:solidFill>
              </a:rPr>
              <a:t>is a measure of how hot or cold something is.</a:t>
            </a:r>
            <a:endParaRPr sz="1300"/>
          </a:p>
          <a:p>
            <a:pPr marL="0" lvl="0" indent="0" algn="l" rtl="0">
              <a:lnSpc>
                <a:spcPct val="100000"/>
              </a:lnSpc>
              <a:spcBef>
                <a:spcPts val="0"/>
              </a:spcBef>
              <a:spcAft>
                <a:spcPts val="0"/>
              </a:spcAft>
              <a:buSzPts val="1400"/>
              <a:buNone/>
            </a:pPr>
            <a:endParaRPr/>
          </a:p>
        </p:txBody>
      </p:sp>
      <p:sp>
        <p:nvSpPr>
          <p:cNvPr id="533" name="Google Shape;533;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temperature</a:t>
            </a:r>
            <a:r>
              <a:rPr lang="en-US">
                <a:solidFill>
                  <a:srgbClr val="242424"/>
                </a:solidFill>
              </a:rPr>
              <a:t>. </a:t>
            </a:r>
            <a:endParaRPr/>
          </a:p>
        </p:txBody>
      </p:sp>
      <p:sp>
        <p:nvSpPr>
          <p:cNvPr id="541" name="Google Shape;541;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51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400"/>
              <a:t>To complete the Frayer model,</a:t>
            </a:r>
            <a:r>
              <a:rPr lang="en-US" sz="1400">
                <a:solidFill>
                  <a:srgbClr val="242424"/>
                </a:solidFill>
              </a:rPr>
              <a:t> we will choose from four choices the correct picture, definition, example, and response to the question, “How does </a:t>
            </a:r>
            <a:r>
              <a:rPr lang="en-US" sz="1400" b="1">
                <a:solidFill>
                  <a:srgbClr val="242424"/>
                </a:solidFill>
              </a:rPr>
              <a:t>temperature </a:t>
            </a:r>
            <a:r>
              <a:rPr lang="en-US" sz="1400">
                <a:solidFill>
                  <a:srgbClr val="242424"/>
                </a:solidFill>
              </a:rPr>
              <a:t>impact my life?”</a:t>
            </a:r>
            <a:r>
              <a:rPr lang="en-US" sz="1400">
                <a:solidFill>
                  <a:schemeClr val="dk1"/>
                </a:solidFill>
              </a:rPr>
              <a:t> </a:t>
            </a:r>
            <a:r>
              <a:rPr lang="en-US" sz="1400">
                <a:solidFill>
                  <a:srgbClr val="242424"/>
                </a:solidFill>
              </a:rPr>
              <a:t>Select the best response for each question </a:t>
            </a:r>
            <a:r>
              <a:rPr lang="en-US" sz="1400">
                <a:solidFill>
                  <a:schemeClr val="dk1"/>
                </a:solidFill>
              </a:rPr>
              <a:t>using the information you just learned. As </a:t>
            </a:r>
            <a:r>
              <a:rPr lang="en-US" sz="1400"/>
              <a:t>we </a:t>
            </a:r>
            <a:r>
              <a:rPr lang="en-US" sz="1400">
                <a:solidFill>
                  <a:schemeClr val="dk1"/>
                </a:solidFill>
              </a:rPr>
              <a:t>select responses, </a:t>
            </a:r>
            <a:r>
              <a:rPr lang="en-US" sz="1400"/>
              <a:t>we</a:t>
            </a:r>
            <a:r>
              <a:rPr lang="en-US" sz="1400">
                <a:solidFill>
                  <a:schemeClr val="dk1"/>
                </a:solidFill>
              </a:rPr>
              <a:t> will see how this model looks filled in for the term</a:t>
            </a:r>
            <a:r>
              <a:rPr lang="en-US" sz="1400"/>
              <a:t> </a:t>
            </a:r>
            <a:r>
              <a:rPr lang="en-US" sz="1400" b="1"/>
              <a:t>temperature.</a:t>
            </a:r>
            <a:endParaRPr sz="140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a:solidFill>
                <a:schemeClr val="dk1"/>
              </a:solidFill>
            </a:endParaRPr>
          </a:p>
        </p:txBody>
      </p:sp>
      <p:sp>
        <p:nvSpPr>
          <p:cNvPr id="552" name="Google Shape;552;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picture of </a:t>
            </a:r>
            <a:r>
              <a:rPr lang="en-US" sz="1200" b="1">
                <a:solidFill>
                  <a:schemeClr val="dk1"/>
                </a:solidFill>
              </a:rPr>
              <a:t>Temperature </a:t>
            </a:r>
            <a:r>
              <a:rPr lang="en-US" sz="1200">
                <a:solidFill>
                  <a:schemeClr val="dk1"/>
                </a:solidFill>
              </a:rPr>
              <a:t>from these four choices and drag and place it in the picture box below.</a:t>
            </a:r>
            <a:endParaRPr/>
          </a:p>
        </p:txBody>
      </p:sp>
      <p:sp>
        <p:nvSpPr>
          <p:cNvPr id="568" name="Google Shape;568;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a:solidFill>
                  <a:schemeClr val="dk1"/>
                </a:solidFill>
              </a:rPr>
              <a:t>You chose the picture that shows </a:t>
            </a:r>
            <a:r>
              <a:rPr lang="en-US" sz="1200" b="1">
                <a:solidFill>
                  <a:schemeClr val="dk1"/>
                </a:solidFill>
              </a:rPr>
              <a:t>Temperature</a:t>
            </a:r>
            <a:r>
              <a:rPr lang="en-US" sz="1200">
                <a:solidFill>
                  <a:schemeClr val="dk1"/>
                </a:solidFill>
              </a:rPr>
              <a:t>.</a:t>
            </a:r>
            <a:endParaRPr/>
          </a:p>
        </p:txBody>
      </p:sp>
      <p:sp>
        <p:nvSpPr>
          <p:cNvPr id="588" name="Google Shape;588;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rPr>
              <a:t>Here is the Frayer Model filled in with a picture of </a:t>
            </a:r>
            <a:r>
              <a:rPr lang="en-US" sz="1200" b="1">
                <a:solidFill>
                  <a:schemeClr val="dk1"/>
                </a:solidFill>
              </a:rPr>
              <a:t>Temperature</a:t>
            </a:r>
            <a:r>
              <a:rPr lang="en-US" sz="1200">
                <a:solidFill>
                  <a:schemeClr val="dk1"/>
                </a:solidFill>
              </a:rPr>
              <a:t>.</a:t>
            </a:r>
            <a:endParaRPr/>
          </a:p>
        </p:txBody>
      </p:sp>
      <p:sp>
        <p:nvSpPr>
          <p:cNvPr id="609" name="Google Shape;609;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definition of </a:t>
            </a:r>
            <a:r>
              <a:rPr lang="en-US" sz="1200" b="1">
                <a:solidFill>
                  <a:schemeClr val="dk1"/>
                </a:solidFill>
              </a:rPr>
              <a:t>Temperature </a:t>
            </a:r>
            <a:r>
              <a:rPr lang="en-US" sz="1200">
                <a:solidFill>
                  <a:schemeClr val="dk1"/>
                </a:solidFill>
              </a:rPr>
              <a:t>from these four choices and drag and place it in the definition box below.</a:t>
            </a:r>
            <a:endParaRPr sz="1200">
              <a:solidFill>
                <a:schemeClr val="dk1"/>
              </a:solidFill>
            </a:endParaRPr>
          </a:p>
        </p:txBody>
      </p:sp>
      <p:sp>
        <p:nvSpPr>
          <p:cNvPr id="632" name="Google Shape;632;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a:solidFill>
                  <a:schemeClr val="dk1"/>
                </a:solidFill>
              </a:rPr>
              <a:t>You chose “A measure of how hot or cold something is.” This is correct! This is the definition of </a:t>
            </a:r>
            <a:r>
              <a:rPr lang="en-US" sz="1200" b="1">
                <a:solidFill>
                  <a:schemeClr val="dk1"/>
                </a:solidFill>
              </a:rPr>
              <a:t>Temperature</a:t>
            </a:r>
            <a:r>
              <a:rPr lang="en-US" sz="1200">
                <a:solidFill>
                  <a:schemeClr val="dk1"/>
                </a:solidFill>
              </a:rPr>
              <a:t>.</a:t>
            </a:r>
            <a:endParaRPr sz="1200">
              <a:solidFill>
                <a:schemeClr val="dk1"/>
              </a:solidFill>
            </a:endParaRPr>
          </a:p>
        </p:txBody>
      </p:sp>
      <p:sp>
        <p:nvSpPr>
          <p:cNvPr id="653" name="Google Shape;653;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a:solidFill>
                  <a:schemeClr val="dk1"/>
                </a:solidFill>
              </a:rPr>
              <a:t>Here is the Frayer Model with a picture and the definition filled in for </a:t>
            </a:r>
            <a:r>
              <a:rPr lang="en-US" sz="1200" b="1">
                <a:solidFill>
                  <a:schemeClr val="dk1"/>
                </a:solidFill>
              </a:rPr>
              <a:t>Temperature</a:t>
            </a:r>
            <a:r>
              <a:rPr lang="en-US" sz="1200">
                <a:solidFill>
                  <a:schemeClr val="dk1"/>
                </a:solidFill>
              </a:rPr>
              <a:t>: a measure of how hot or cold something is.</a:t>
            </a:r>
            <a:endParaRPr/>
          </a:p>
        </p:txBody>
      </p:sp>
      <p:sp>
        <p:nvSpPr>
          <p:cNvPr id="675" name="Google Shape;675;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a:t>
            </a:r>
            <a:r>
              <a:rPr lang="en-US" sz="1200" b="1">
                <a:solidFill>
                  <a:schemeClr val="dk1"/>
                </a:solidFill>
                <a:latin typeface="Calibri"/>
                <a:ea typeface="Calibri"/>
                <a:cs typeface="Calibri"/>
                <a:sym typeface="Calibri"/>
              </a:rPr>
              <a:t> Temperature </a:t>
            </a:r>
            <a:r>
              <a:rPr lang="en-US" sz="1200">
                <a:solidFill>
                  <a:schemeClr val="dk1"/>
                </a:solidFill>
                <a:latin typeface="Calibri"/>
                <a:ea typeface="Calibri"/>
                <a:cs typeface="Calibri"/>
                <a:sym typeface="Calibri"/>
              </a:rPr>
              <a:t>from these four choices and drag and place it in the example box below. </a:t>
            </a:r>
            <a:endParaRPr sz="1200">
              <a:solidFill>
                <a:schemeClr val="dk1"/>
              </a:solidFill>
            </a:endParaRPr>
          </a:p>
        </p:txBody>
      </p:sp>
      <p:sp>
        <p:nvSpPr>
          <p:cNvPr id="699" name="Google Shape;699;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Heat is a form of energy that makes things warm or hot.</a:t>
            </a:r>
            <a:endParaRPr/>
          </a:p>
        </p:txBody>
      </p:sp>
      <p:sp>
        <p:nvSpPr>
          <p:cNvPr id="195" name="Google Shape;195;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You chose “The hot sand on the beach.” This is an example of </a:t>
            </a:r>
            <a:r>
              <a:rPr lang="en-US" sz="1200" b="1">
                <a:solidFill>
                  <a:schemeClr val="dk1"/>
                </a:solidFill>
                <a:latin typeface="Calibri"/>
                <a:ea typeface="Calibri"/>
                <a:cs typeface="Calibri"/>
                <a:sym typeface="Calibri"/>
              </a:rPr>
              <a:t>Temperature</a:t>
            </a:r>
            <a:r>
              <a:rPr lang="en-US" sz="1200">
                <a:solidFill>
                  <a:schemeClr val="dk1"/>
                </a:solidFill>
                <a:latin typeface="Calibri"/>
                <a:ea typeface="Calibri"/>
                <a:cs typeface="Calibri"/>
                <a:sym typeface="Calibri"/>
              </a:rPr>
              <a:t>!</a:t>
            </a:r>
            <a:endParaRPr sz="1200">
              <a:solidFill>
                <a:schemeClr val="dk1"/>
              </a:solidFill>
            </a:endParaRPr>
          </a:p>
        </p:txBody>
      </p:sp>
      <p:sp>
        <p:nvSpPr>
          <p:cNvPr id="723" name="Google Shape;723;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rPr>
              <a:t>Here is the Frayer Model with a picture, definition, and an example of </a:t>
            </a:r>
            <a:r>
              <a:rPr lang="en-US" sz="1200" b="1">
                <a:solidFill>
                  <a:schemeClr val="dk1"/>
                </a:solidFill>
              </a:rPr>
              <a:t>Temperature</a:t>
            </a:r>
            <a:r>
              <a:rPr lang="en-US" sz="1200">
                <a:solidFill>
                  <a:schemeClr val="dk1"/>
                </a:solidFill>
              </a:rPr>
              <a:t>: The hot sand on the beach.</a:t>
            </a:r>
            <a:endParaRPr/>
          </a:p>
        </p:txBody>
      </p:sp>
      <p:sp>
        <p:nvSpPr>
          <p:cNvPr id="745" name="Google Shape;745;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does </a:t>
            </a:r>
            <a:r>
              <a:rPr lang="en-US" sz="1200" b="1">
                <a:solidFill>
                  <a:schemeClr val="dk1"/>
                </a:solidFill>
                <a:latin typeface="Calibri"/>
                <a:ea typeface="Calibri"/>
                <a:cs typeface="Calibri"/>
                <a:sym typeface="Calibri"/>
              </a:rPr>
              <a:t>temperature </a:t>
            </a:r>
            <a:r>
              <a:rPr lang="en-US" sz="1200">
                <a:solidFill>
                  <a:schemeClr val="dk1"/>
                </a:solidFill>
                <a:latin typeface="Calibri"/>
                <a:ea typeface="Calibri"/>
                <a:cs typeface="Calibri"/>
                <a:sym typeface="Calibri"/>
              </a:rPr>
              <a:t>impact my life?” from these four choices and drag and place it in the box below. </a:t>
            </a:r>
            <a:endParaRPr sz="1200">
              <a:solidFill>
                <a:schemeClr val="dk1"/>
              </a:solidFill>
            </a:endParaRPr>
          </a:p>
        </p:txBody>
      </p:sp>
      <p:sp>
        <p:nvSpPr>
          <p:cNvPr id="770" name="Google Shape;770;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You chose “Temperature affects my life by making sure I dress right for the weather, enjoy hot or cold foods, and understand when things like water or snow will change.” That is correct! This is an example of how</a:t>
            </a:r>
            <a:r>
              <a:rPr lang="en-US" sz="1200" b="1">
                <a:solidFill>
                  <a:schemeClr val="dk1"/>
                </a:solidFill>
                <a:latin typeface="Calibri"/>
                <a:ea typeface="Calibri"/>
                <a:cs typeface="Calibri"/>
                <a:sym typeface="Calibri"/>
              </a:rPr>
              <a:t> temperature </a:t>
            </a:r>
            <a:r>
              <a:rPr lang="en-US" sz="1200">
                <a:solidFill>
                  <a:schemeClr val="dk1"/>
                </a:solidFill>
                <a:latin typeface="Calibri"/>
                <a:ea typeface="Calibri"/>
                <a:cs typeface="Calibri"/>
                <a:sym typeface="Calibri"/>
              </a:rPr>
              <a:t>impacts your life.</a:t>
            </a:r>
            <a:endParaRPr sz="1200">
              <a:solidFill>
                <a:schemeClr val="dk1"/>
              </a:solidFill>
            </a:endParaRPr>
          </a:p>
        </p:txBody>
      </p:sp>
      <p:sp>
        <p:nvSpPr>
          <p:cNvPr id="791" name="Google Shape;791;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Arial"/>
              <a:buNone/>
            </a:pPr>
            <a:r>
              <a:rPr lang="en-US" sz="1200">
                <a:solidFill>
                  <a:schemeClr val="dk1"/>
                </a:solidFill>
              </a:rPr>
              <a:t>Here is the Frayer Model with a picture, definition, example, and a correct response to “how does</a:t>
            </a:r>
            <a:r>
              <a:rPr lang="en-US" sz="1200" b="1">
                <a:solidFill>
                  <a:schemeClr val="dk1"/>
                </a:solidFill>
              </a:rPr>
              <a:t> temperature </a:t>
            </a:r>
            <a:r>
              <a:rPr lang="en-US" sz="1200">
                <a:solidFill>
                  <a:schemeClr val="dk1"/>
                </a:solidFill>
              </a:rPr>
              <a:t>impact my life?”: </a:t>
            </a:r>
            <a:r>
              <a:rPr lang="en-US" sz="1200">
                <a:solidFill>
                  <a:schemeClr val="dk1"/>
                </a:solidFill>
                <a:latin typeface="Calibri"/>
                <a:ea typeface="Calibri"/>
                <a:cs typeface="Calibri"/>
                <a:sym typeface="Calibri"/>
              </a:rPr>
              <a:t>Temperature impacts my life by powering our buildings and devices, helping us move from place to place, and overall helps us live.</a:t>
            </a:r>
            <a:endParaRPr/>
          </a:p>
        </p:txBody>
      </p:sp>
      <p:sp>
        <p:nvSpPr>
          <p:cNvPr id="813" name="Google Shape;813;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839" name="Google Shape;839;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Temperature </a:t>
            </a:r>
            <a:r>
              <a:rPr lang="en-US">
                <a:solidFill>
                  <a:schemeClr val="dk1"/>
                </a:solidFill>
              </a:rPr>
              <a:t>is a measure of how hot or cold something is.</a:t>
            </a:r>
            <a:endParaRPr sz="1300"/>
          </a:p>
          <a:p>
            <a:pPr marL="0" lvl="0" indent="0" algn="l" rtl="0">
              <a:lnSpc>
                <a:spcPct val="100000"/>
              </a:lnSpc>
              <a:spcBef>
                <a:spcPts val="0"/>
              </a:spcBef>
              <a:spcAft>
                <a:spcPts val="0"/>
              </a:spcAft>
              <a:buSzPts val="1400"/>
              <a:buNone/>
            </a:pPr>
            <a:endParaRPr/>
          </a:p>
        </p:txBody>
      </p:sp>
      <p:sp>
        <p:nvSpPr>
          <p:cNvPr id="846" name="Google Shape;846;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a:t>Let’s reflect once more on our big question. Our “big question” is:</a:t>
            </a:r>
            <a:r>
              <a:rPr lang="en-US" sz="1200" b="1"/>
              <a:t> </a:t>
            </a:r>
            <a:r>
              <a:rPr lang="en-US" sz="1200">
                <a:solidFill>
                  <a:schemeClr val="dk1"/>
                </a:solidFill>
              </a:rPr>
              <a:t>How does temperature affect the world around us and our daily lives</a:t>
            </a:r>
            <a:r>
              <a:rPr lang="en-US" sz="1200">
                <a:solidFill>
                  <a:schemeClr val="dk1"/>
                </a:solidFill>
                <a:latin typeface="Calibri"/>
                <a:ea typeface="Calibri"/>
                <a:cs typeface="Calibri"/>
                <a:sym typeface="Calibri"/>
              </a:rPr>
              <a:t>?</a:t>
            </a:r>
            <a:endParaRPr/>
          </a:p>
          <a:p>
            <a:pPr marL="0" lvl="0" indent="0" algn="l" rtl="0">
              <a:lnSpc>
                <a:spcPct val="100000"/>
              </a:lnSpc>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400"/>
              <a:buFont typeface="Arial"/>
              <a:buNone/>
            </a:pPr>
            <a:r>
              <a:rPr lang="en-US" sz="1200"/>
              <a:t> </a:t>
            </a:r>
            <a:endParaRPr/>
          </a:p>
          <a:p>
            <a:pPr marL="0" lvl="0" indent="0" algn="l" rtl="0">
              <a:lnSpc>
                <a:spcPct val="100000"/>
              </a:lnSpc>
              <a:spcBef>
                <a:spcPts val="0"/>
              </a:spcBef>
              <a:spcAft>
                <a:spcPts val="0"/>
              </a:spcAft>
              <a:buClr>
                <a:schemeClr val="dk1"/>
              </a:buClr>
              <a:buSzPts val="1400"/>
              <a:buFont typeface="Arial"/>
              <a:buNone/>
            </a:pPr>
            <a:r>
              <a:rPr lang="en-US" sz="1200"/>
              <a:t>Does anyone have any additional examples to share that haven’t been discussed yet? </a:t>
            </a:r>
            <a:endParaRPr/>
          </a:p>
        </p:txBody>
      </p:sp>
      <p:sp>
        <p:nvSpPr>
          <p:cNvPr id="854" name="Google Shape;854;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lvl="0" indent="0" algn="l" rtl="0">
              <a:lnSpc>
                <a:spcPct val="100000"/>
              </a:lnSpc>
              <a:spcBef>
                <a:spcPts val="0"/>
              </a:spcBef>
              <a:spcAft>
                <a:spcPts val="0"/>
              </a:spcAft>
              <a:buSzPts val="1100"/>
              <a:buFont typeface="Arial"/>
              <a:buNone/>
            </a:pPr>
            <a:r>
              <a:rPr lang="en-US"/>
              <a:t>In this activity you will:</a:t>
            </a:r>
            <a:endParaRPr/>
          </a:p>
          <a:p>
            <a:pPr marL="457200" lvl="0" indent="-298450" algn="l" rtl="0">
              <a:lnSpc>
                <a:spcPct val="100000"/>
              </a:lnSpc>
              <a:spcBef>
                <a:spcPts val="0"/>
              </a:spcBef>
              <a:spcAft>
                <a:spcPts val="0"/>
              </a:spcAft>
              <a:buSzPts val="1100"/>
              <a:buFont typeface="Arial"/>
              <a:buChar char="•"/>
            </a:pPr>
            <a:r>
              <a:rPr lang="en-US" b="0" i="0">
                <a:solidFill>
                  <a:srgbClr val="000000"/>
                </a:solidFill>
                <a:latin typeface="Roboto"/>
                <a:ea typeface="Roboto"/>
                <a:cs typeface="Roboto"/>
                <a:sym typeface="Roboto"/>
              </a:rPr>
              <a:t>Predict how </a:t>
            </a:r>
            <a:r>
              <a:rPr lang="en-US">
                <a:latin typeface="Roboto"/>
                <a:ea typeface="Roboto"/>
                <a:cs typeface="Roboto"/>
                <a:sym typeface="Roboto"/>
              </a:rPr>
              <a:t>an increase or decrease in heat will affect states of matter</a:t>
            </a:r>
            <a:r>
              <a:rPr lang="en-US" b="0" i="0">
                <a:solidFill>
                  <a:srgbClr val="000000"/>
                </a:solidFill>
                <a:latin typeface="Roboto"/>
                <a:ea typeface="Roboto"/>
                <a:cs typeface="Roboto"/>
                <a:sym typeface="Roboto"/>
              </a:rPr>
              <a:t>.</a:t>
            </a:r>
            <a:endParaRPr/>
          </a:p>
          <a:p>
            <a:pPr marL="457200" lvl="0" indent="-298450" algn="l" rtl="0">
              <a:lnSpc>
                <a:spcPct val="100000"/>
              </a:lnSpc>
              <a:spcBef>
                <a:spcPts val="0"/>
              </a:spcBef>
              <a:spcAft>
                <a:spcPts val="0"/>
              </a:spcAft>
              <a:buSzPts val="1100"/>
              <a:buFont typeface="Arial"/>
              <a:buChar char="•"/>
            </a:pPr>
            <a:r>
              <a:rPr lang="en-US">
                <a:latin typeface="Roboto"/>
                <a:ea typeface="Roboto"/>
                <a:cs typeface="Roboto"/>
                <a:sym typeface="Roboto"/>
              </a:rPr>
              <a:t>Interact with Celsius and Fahrenheit.</a:t>
            </a:r>
            <a:endParaRPr/>
          </a:p>
          <a:p>
            <a:pPr marL="457200" lvl="0" indent="-298450" algn="l" rtl="0">
              <a:lnSpc>
                <a:spcPct val="100000"/>
              </a:lnSpc>
              <a:spcBef>
                <a:spcPts val="0"/>
              </a:spcBef>
              <a:spcAft>
                <a:spcPts val="0"/>
              </a:spcAft>
              <a:buSzPts val="1100"/>
              <a:buFont typeface="Arial"/>
              <a:buChar char="•"/>
            </a:pPr>
            <a:r>
              <a:rPr lang="en-US" b="0" i="0">
                <a:solidFill>
                  <a:srgbClr val="000000"/>
                </a:solidFill>
                <a:latin typeface="Roboto"/>
                <a:ea typeface="Roboto"/>
                <a:cs typeface="Roboto"/>
                <a:sym typeface="Roboto"/>
              </a:rPr>
              <a:t>Describe how </a:t>
            </a:r>
            <a:r>
              <a:rPr lang="en-US">
                <a:latin typeface="Roboto"/>
                <a:ea typeface="Roboto"/>
                <a:cs typeface="Roboto"/>
                <a:sym typeface="Roboto"/>
              </a:rPr>
              <a:t>temperature change affects the world around us and is important to everyday life.</a:t>
            </a:r>
            <a:endParaRPr/>
          </a:p>
          <a:p>
            <a:pPr marL="457200" lvl="0" indent="-298450" algn="l" rtl="0">
              <a:lnSpc>
                <a:spcPct val="100000"/>
              </a:lnSpc>
              <a:spcBef>
                <a:spcPts val="0"/>
              </a:spcBef>
              <a:spcAft>
                <a:spcPts val="0"/>
              </a:spcAft>
              <a:buSzPts val="1100"/>
              <a:buFont typeface="Arial"/>
              <a:buChar char="•"/>
            </a:pPr>
            <a:r>
              <a:rPr lang="en-US" b="0" i="0">
                <a:solidFill>
                  <a:srgbClr val="000000"/>
                </a:solidFill>
                <a:latin typeface="Roboto"/>
                <a:ea typeface="Roboto"/>
                <a:cs typeface="Roboto"/>
                <a:sym typeface="Roboto"/>
              </a:rPr>
              <a:t>Explain </a:t>
            </a:r>
            <a:r>
              <a:rPr lang="en-US">
                <a:latin typeface="Roboto"/>
                <a:ea typeface="Roboto"/>
                <a:cs typeface="Roboto"/>
                <a:sym typeface="Roboto"/>
              </a:rPr>
              <a:t>how temperature affects the weather and states of matter</a:t>
            </a:r>
            <a:r>
              <a:rPr lang="en-US" b="0" i="0">
                <a:solidFill>
                  <a:srgbClr val="000000"/>
                </a:solidFill>
                <a:latin typeface="Roboto"/>
                <a:ea typeface="Roboto"/>
                <a:cs typeface="Roboto"/>
                <a:sym typeface="Roboto"/>
              </a:rPr>
              <a: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Providing a rationale during this activity helps students make connections and promotes understanding of the content.</a:t>
            </a:r>
            <a:endParaRPr/>
          </a:p>
          <a:p>
            <a:pPr marL="0" lvl="0" indent="0" algn="l" rtl="0">
              <a:lnSpc>
                <a:spcPct val="100000"/>
              </a:lnSpc>
              <a:spcBef>
                <a:spcPts val="0"/>
              </a:spcBef>
              <a:spcAft>
                <a:spcPts val="0"/>
              </a:spcAft>
              <a:buSzPts val="1400"/>
              <a:buNone/>
            </a:pPr>
            <a:endParaRPr/>
          </a:p>
        </p:txBody>
      </p:sp>
      <p:sp>
        <p:nvSpPr>
          <p:cNvPr id="862" name="Google Shape;862;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73" name="Google Shape;873;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solidFill>
                  <a:schemeClr val="dk1"/>
                </a:solidFill>
              </a:rPr>
              <a:t>A </a:t>
            </a:r>
            <a:r>
              <a:rPr lang="en-US" b="1"/>
              <a:t>Thermometer </a:t>
            </a:r>
            <a:r>
              <a:rPr lang="en-US"/>
              <a:t>is an instrument for measuring temperature.</a:t>
            </a:r>
            <a:endParaRPr b="0"/>
          </a:p>
          <a:p>
            <a:pPr marL="0" lvl="0" indent="0" algn="l" rtl="0">
              <a:lnSpc>
                <a:spcPct val="100000"/>
              </a:lnSpc>
              <a:spcBef>
                <a:spcPts val="0"/>
              </a:spcBef>
              <a:spcAft>
                <a:spcPts val="0"/>
              </a:spcAft>
              <a:buSzPts val="1400"/>
              <a:buNone/>
            </a:pPr>
            <a:endParaRPr/>
          </a:p>
        </p:txBody>
      </p:sp>
      <p:sp>
        <p:nvSpPr>
          <p:cNvPr id="203" name="Google Shape;203;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8" name="Google Shape;878;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Celsius</a:t>
            </a:r>
            <a:r>
              <a:rPr lang="en-US"/>
              <a:t> is a scale of temperature on which water freezes at </a:t>
            </a:r>
            <a:r>
              <a:rPr lang="en-US">
                <a:solidFill>
                  <a:schemeClr val="dk1"/>
                </a:solidFill>
              </a:rPr>
              <a:t>0° and boils at 100°</a:t>
            </a:r>
            <a:r>
              <a:rPr lang="en-US"/>
              <a:t>.</a:t>
            </a:r>
            <a:endParaRPr b="0"/>
          </a:p>
          <a:p>
            <a:pPr marL="0" lvl="0" indent="0" algn="l" rtl="0">
              <a:lnSpc>
                <a:spcPct val="100000"/>
              </a:lnSpc>
              <a:spcBef>
                <a:spcPts val="0"/>
              </a:spcBef>
              <a:spcAft>
                <a:spcPts val="0"/>
              </a:spcAft>
              <a:buSzPts val="1400"/>
              <a:buNone/>
            </a:pPr>
            <a:endParaRPr/>
          </a:p>
        </p:txBody>
      </p:sp>
      <p:sp>
        <p:nvSpPr>
          <p:cNvPr id="211" name="Google Shape;211;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f1be3172c9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1f1be3172c9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a:solidFill>
                  <a:schemeClr val="dk1"/>
                </a:solidFill>
              </a:rPr>
              <a:t>Fahrenheit </a:t>
            </a:r>
            <a:r>
              <a:rPr lang="en-US">
                <a:solidFill>
                  <a:schemeClr val="dk1"/>
                </a:solidFill>
              </a:rPr>
              <a:t>is a scale of temperature on which water freezes at 32° and boils at 212°.</a:t>
            </a:r>
            <a:endParaRPr b="0"/>
          </a:p>
          <a:p>
            <a:pPr marL="0" lvl="0" indent="0" algn="l" rtl="0">
              <a:lnSpc>
                <a:spcPct val="100000"/>
              </a:lnSpc>
              <a:spcBef>
                <a:spcPts val="0"/>
              </a:spcBef>
              <a:spcAft>
                <a:spcPts val="0"/>
              </a:spcAft>
              <a:buSzPts val="1400"/>
              <a:buNone/>
            </a:pPr>
            <a:endParaRPr/>
          </a:p>
        </p:txBody>
      </p:sp>
      <p:sp>
        <p:nvSpPr>
          <p:cNvPr id="219" name="Google Shape;219;g1f1be3172c9_0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65"/>
          <p:cNvSpPr txBox="1">
            <a:spLocks noGrp="1"/>
          </p:cNvSpPr>
          <p:nvPr>
            <p:ph type="ctrTitle"/>
          </p:nvPr>
        </p:nvSpPr>
        <p:spPr>
          <a:xfrm>
            <a:off x="233781" y="744575"/>
            <a:ext cx="639045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3900"/>
            </a:lvl1pPr>
            <a:lvl2pPr lvl="1" algn="ctr">
              <a:lnSpc>
                <a:spcPct val="100000"/>
              </a:lnSpc>
              <a:spcBef>
                <a:spcPts val="0"/>
              </a:spcBef>
              <a:spcAft>
                <a:spcPts val="0"/>
              </a:spcAft>
              <a:buSzPts val="5200"/>
              <a:buNone/>
              <a:defRPr sz="3900"/>
            </a:lvl2pPr>
            <a:lvl3pPr lvl="2" algn="ctr">
              <a:lnSpc>
                <a:spcPct val="100000"/>
              </a:lnSpc>
              <a:spcBef>
                <a:spcPts val="0"/>
              </a:spcBef>
              <a:spcAft>
                <a:spcPts val="0"/>
              </a:spcAft>
              <a:buSzPts val="5200"/>
              <a:buNone/>
              <a:defRPr sz="3900"/>
            </a:lvl3pPr>
            <a:lvl4pPr lvl="3" algn="ctr">
              <a:lnSpc>
                <a:spcPct val="100000"/>
              </a:lnSpc>
              <a:spcBef>
                <a:spcPts val="0"/>
              </a:spcBef>
              <a:spcAft>
                <a:spcPts val="0"/>
              </a:spcAft>
              <a:buSzPts val="5200"/>
              <a:buNone/>
              <a:defRPr sz="3900"/>
            </a:lvl4pPr>
            <a:lvl5pPr lvl="4" algn="ctr">
              <a:lnSpc>
                <a:spcPct val="100000"/>
              </a:lnSpc>
              <a:spcBef>
                <a:spcPts val="0"/>
              </a:spcBef>
              <a:spcAft>
                <a:spcPts val="0"/>
              </a:spcAft>
              <a:buSzPts val="5200"/>
              <a:buNone/>
              <a:defRPr sz="3900"/>
            </a:lvl5pPr>
            <a:lvl6pPr lvl="5" algn="ctr">
              <a:lnSpc>
                <a:spcPct val="100000"/>
              </a:lnSpc>
              <a:spcBef>
                <a:spcPts val="0"/>
              </a:spcBef>
              <a:spcAft>
                <a:spcPts val="0"/>
              </a:spcAft>
              <a:buSzPts val="5200"/>
              <a:buNone/>
              <a:defRPr sz="3900"/>
            </a:lvl6pPr>
            <a:lvl7pPr lvl="6" algn="ctr">
              <a:lnSpc>
                <a:spcPct val="100000"/>
              </a:lnSpc>
              <a:spcBef>
                <a:spcPts val="0"/>
              </a:spcBef>
              <a:spcAft>
                <a:spcPts val="0"/>
              </a:spcAft>
              <a:buSzPts val="5200"/>
              <a:buNone/>
              <a:defRPr sz="3900"/>
            </a:lvl7pPr>
            <a:lvl8pPr lvl="7" algn="ctr">
              <a:lnSpc>
                <a:spcPct val="100000"/>
              </a:lnSpc>
              <a:spcBef>
                <a:spcPts val="0"/>
              </a:spcBef>
              <a:spcAft>
                <a:spcPts val="0"/>
              </a:spcAft>
              <a:buSzPts val="5200"/>
              <a:buNone/>
              <a:defRPr sz="3900"/>
            </a:lvl8pPr>
            <a:lvl9pPr lvl="8" algn="ctr">
              <a:lnSpc>
                <a:spcPct val="100000"/>
              </a:lnSpc>
              <a:spcBef>
                <a:spcPts val="0"/>
              </a:spcBef>
              <a:spcAft>
                <a:spcPts val="0"/>
              </a:spcAft>
              <a:buSzPts val="5200"/>
              <a:buNone/>
              <a:defRPr sz="3900"/>
            </a:lvl9pPr>
          </a:lstStyle>
          <a:p>
            <a:endParaRPr/>
          </a:p>
        </p:txBody>
      </p:sp>
      <p:sp>
        <p:nvSpPr>
          <p:cNvPr id="11" name="Google Shape;11;p65"/>
          <p:cNvSpPr txBox="1">
            <a:spLocks noGrp="1"/>
          </p:cNvSpPr>
          <p:nvPr>
            <p:ph type="subTitle" idx="1"/>
          </p:nvPr>
        </p:nvSpPr>
        <p:spPr>
          <a:xfrm>
            <a:off x="233775" y="2834125"/>
            <a:ext cx="639045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endParaRPr/>
          </a:p>
        </p:txBody>
      </p:sp>
      <p:sp>
        <p:nvSpPr>
          <p:cNvPr id="12" name="Google Shape;12;p65"/>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79"/>
          <p:cNvSpPr txBox="1">
            <a:spLocks noGrp="1"/>
          </p:cNvSpPr>
          <p:nvPr>
            <p:ph type="body" idx="1"/>
          </p:nvPr>
        </p:nvSpPr>
        <p:spPr>
          <a:xfrm>
            <a:off x="233775" y="4230575"/>
            <a:ext cx="44991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5" name="Google Shape;45;p79"/>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80"/>
          <p:cNvSpPr txBox="1">
            <a:spLocks noGrp="1"/>
          </p:cNvSpPr>
          <p:nvPr>
            <p:ph type="title" hasCustomPrompt="1"/>
          </p:nvPr>
        </p:nvSpPr>
        <p:spPr>
          <a:xfrm>
            <a:off x="233775" y="1106125"/>
            <a:ext cx="639045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9000"/>
            </a:lvl1pPr>
            <a:lvl2pPr lvl="1" algn="ctr">
              <a:lnSpc>
                <a:spcPct val="100000"/>
              </a:lnSpc>
              <a:spcBef>
                <a:spcPts val="0"/>
              </a:spcBef>
              <a:spcAft>
                <a:spcPts val="0"/>
              </a:spcAft>
              <a:buSzPts val="12000"/>
              <a:buNone/>
              <a:defRPr sz="9000"/>
            </a:lvl2pPr>
            <a:lvl3pPr lvl="2" algn="ctr">
              <a:lnSpc>
                <a:spcPct val="100000"/>
              </a:lnSpc>
              <a:spcBef>
                <a:spcPts val="0"/>
              </a:spcBef>
              <a:spcAft>
                <a:spcPts val="0"/>
              </a:spcAft>
              <a:buSzPts val="12000"/>
              <a:buNone/>
              <a:defRPr sz="9000"/>
            </a:lvl3pPr>
            <a:lvl4pPr lvl="3" algn="ctr">
              <a:lnSpc>
                <a:spcPct val="100000"/>
              </a:lnSpc>
              <a:spcBef>
                <a:spcPts val="0"/>
              </a:spcBef>
              <a:spcAft>
                <a:spcPts val="0"/>
              </a:spcAft>
              <a:buSzPts val="12000"/>
              <a:buNone/>
              <a:defRPr sz="9000"/>
            </a:lvl4pPr>
            <a:lvl5pPr lvl="4" algn="ctr">
              <a:lnSpc>
                <a:spcPct val="100000"/>
              </a:lnSpc>
              <a:spcBef>
                <a:spcPts val="0"/>
              </a:spcBef>
              <a:spcAft>
                <a:spcPts val="0"/>
              </a:spcAft>
              <a:buSzPts val="12000"/>
              <a:buNone/>
              <a:defRPr sz="9000"/>
            </a:lvl5pPr>
            <a:lvl6pPr lvl="5" algn="ctr">
              <a:lnSpc>
                <a:spcPct val="100000"/>
              </a:lnSpc>
              <a:spcBef>
                <a:spcPts val="0"/>
              </a:spcBef>
              <a:spcAft>
                <a:spcPts val="0"/>
              </a:spcAft>
              <a:buSzPts val="12000"/>
              <a:buNone/>
              <a:defRPr sz="9000"/>
            </a:lvl6pPr>
            <a:lvl7pPr lvl="6" algn="ctr">
              <a:lnSpc>
                <a:spcPct val="100000"/>
              </a:lnSpc>
              <a:spcBef>
                <a:spcPts val="0"/>
              </a:spcBef>
              <a:spcAft>
                <a:spcPts val="0"/>
              </a:spcAft>
              <a:buSzPts val="12000"/>
              <a:buNone/>
              <a:defRPr sz="9000"/>
            </a:lvl7pPr>
            <a:lvl8pPr lvl="7" algn="ctr">
              <a:lnSpc>
                <a:spcPct val="100000"/>
              </a:lnSpc>
              <a:spcBef>
                <a:spcPts val="0"/>
              </a:spcBef>
              <a:spcAft>
                <a:spcPts val="0"/>
              </a:spcAft>
              <a:buSzPts val="12000"/>
              <a:buNone/>
              <a:defRPr sz="9000"/>
            </a:lvl8pPr>
            <a:lvl9pPr lvl="8" algn="ctr">
              <a:lnSpc>
                <a:spcPct val="100000"/>
              </a:lnSpc>
              <a:spcBef>
                <a:spcPts val="0"/>
              </a:spcBef>
              <a:spcAft>
                <a:spcPts val="0"/>
              </a:spcAft>
              <a:buSzPts val="12000"/>
              <a:buNone/>
              <a:defRPr sz="9000"/>
            </a:lvl9pPr>
          </a:lstStyle>
          <a:p>
            <a:r>
              <a:t>xx%</a:t>
            </a:r>
          </a:p>
        </p:txBody>
      </p:sp>
      <p:sp>
        <p:nvSpPr>
          <p:cNvPr id="48" name="Google Shape;48;p80"/>
          <p:cNvSpPr txBox="1">
            <a:spLocks noGrp="1"/>
          </p:cNvSpPr>
          <p:nvPr>
            <p:ph type="body" idx="1"/>
          </p:nvPr>
        </p:nvSpPr>
        <p:spPr>
          <a:xfrm>
            <a:off x="233775" y="3152225"/>
            <a:ext cx="639045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9" name="Google Shape;49;p80"/>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68"/>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8"/>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68"/>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69"/>
          <p:cNvSpPr txBox="1">
            <a:spLocks noGrp="1"/>
          </p:cNvSpPr>
          <p:nvPr>
            <p:ph type="ctrTitle"/>
          </p:nvPr>
        </p:nvSpPr>
        <p:spPr>
          <a:xfrm>
            <a:off x="514350" y="1597819"/>
            <a:ext cx="5829300" cy="11025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9"/>
          <p:cNvSpPr txBox="1">
            <a:spLocks noGrp="1"/>
          </p:cNvSpPr>
          <p:nvPr>
            <p:ph type="subTitle" idx="1"/>
          </p:nvPr>
        </p:nvSpPr>
        <p:spPr>
          <a:xfrm>
            <a:off x="1028700" y="2914650"/>
            <a:ext cx="4800600" cy="1314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rgbClr val="888888"/>
              </a:buClr>
              <a:buSzPts val="3200"/>
              <a:buNone/>
              <a:defRPr>
                <a:solidFill>
                  <a:srgbClr val="888888"/>
                </a:solidFill>
              </a:defRPr>
            </a:lvl1pPr>
            <a:lvl2pPr lvl="1" algn="ctr">
              <a:lnSpc>
                <a:spcPct val="100000"/>
              </a:lnSpc>
              <a:spcBef>
                <a:spcPts val="420"/>
              </a:spcBef>
              <a:spcAft>
                <a:spcPts val="0"/>
              </a:spcAft>
              <a:buClr>
                <a:srgbClr val="888888"/>
              </a:buClr>
              <a:buSzPts val="2800"/>
              <a:buNone/>
              <a:defRPr>
                <a:solidFill>
                  <a:srgbClr val="888888"/>
                </a:solidFill>
              </a:defRPr>
            </a:lvl2pPr>
            <a:lvl3pPr lvl="2" algn="ctr">
              <a:lnSpc>
                <a:spcPct val="100000"/>
              </a:lnSpc>
              <a:spcBef>
                <a:spcPts val="360"/>
              </a:spcBef>
              <a:spcAft>
                <a:spcPts val="0"/>
              </a:spcAft>
              <a:buClr>
                <a:srgbClr val="888888"/>
              </a:buClr>
              <a:buSzPts val="2400"/>
              <a:buNone/>
              <a:defRPr>
                <a:solidFill>
                  <a:srgbClr val="888888"/>
                </a:solidFill>
              </a:defRPr>
            </a:lvl3pPr>
            <a:lvl4pPr lvl="3" algn="ctr">
              <a:lnSpc>
                <a:spcPct val="100000"/>
              </a:lnSpc>
              <a:spcBef>
                <a:spcPts val="300"/>
              </a:spcBef>
              <a:spcAft>
                <a:spcPts val="0"/>
              </a:spcAft>
              <a:buClr>
                <a:srgbClr val="888888"/>
              </a:buClr>
              <a:buSzPts val="2000"/>
              <a:buNone/>
              <a:defRPr>
                <a:solidFill>
                  <a:srgbClr val="888888"/>
                </a:solidFill>
              </a:defRPr>
            </a:lvl4pPr>
            <a:lvl5pPr lvl="4" algn="ctr">
              <a:lnSpc>
                <a:spcPct val="100000"/>
              </a:lnSpc>
              <a:spcBef>
                <a:spcPts val="300"/>
              </a:spcBef>
              <a:spcAft>
                <a:spcPts val="0"/>
              </a:spcAft>
              <a:buClr>
                <a:srgbClr val="888888"/>
              </a:buClr>
              <a:buSzPts val="2000"/>
              <a:buNone/>
              <a:defRPr>
                <a:solidFill>
                  <a:srgbClr val="888888"/>
                </a:solidFill>
              </a:defRPr>
            </a:lvl5pPr>
            <a:lvl6pPr lvl="5" algn="ctr">
              <a:lnSpc>
                <a:spcPct val="100000"/>
              </a:lnSpc>
              <a:spcBef>
                <a:spcPts val="300"/>
              </a:spcBef>
              <a:spcAft>
                <a:spcPts val="0"/>
              </a:spcAft>
              <a:buClr>
                <a:srgbClr val="888888"/>
              </a:buClr>
              <a:buSzPts val="2000"/>
              <a:buNone/>
              <a:defRPr>
                <a:solidFill>
                  <a:srgbClr val="888888"/>
                </a:solidFill>
              </a:defRPr>
            </a:lvl6pPr>
            <a:lvl7pPr lvl="6" algn="ctr">
              <a:lnSpc>
                <a:spcPct val="100000"/>
              </a:lnSpc>
              <a:spcBef>
                <a:spcPts val="300"/>
              </a:spcBef>
              <a:spcAft>
                <a:spcPts val="0"/>
              </a:spcAft>
              <a:buClr>
                <a:srgbClr val="888888"/>
              </a:buClr>
              <a:buSzPts val="2000"/>
              <a:buNone/>
              <a:defRPr>
                <a:solidFill>
                  <a:srgbClr val="888888"/>
                </a:solidFill>
              </a:defRPr>
            </a:lvl7pPr>
            <a:lvl8pPr lvl="7" algn="ctr">
              <a:lnSpc>
                <a:spcPct val="100000"/>
              </a:lnSpc>
              <a:spcBef>
                <a:spcPts val="300"/>
              </a:spcBef>
              <a:spcAft>
                <a:spcPts val="0"/>
              </a:spcAft>
              <a:buClr>
                <a:srgbClr val="888888"/>
              </a:buClr>
              <a:buSzPts val="2000"/>
              <a:buNone/>
              <a:defRPr>
                <a:solidFill>
                  <a:srgbClr val="888888"/>
                </a:solidFill>
              </a:defRPr>
            </a:lvl8pPr>
            <a:lvl9pPr lvl="8" algn="ctr">
              <a:lnSpc>
                <a:spcPct val="100000"/>
              </a:lnSpc>
              <a:spcBef>
                <a:spcPts val="300"/>
              </a:spcBef>
              <a:spcAft>
                <a:spcPts val="0"/>
              </a:spcAft>
              <a:buClr>
                <a:srgbClr val="888888"/>
              </a:buClr>
              <a:buSzPts val="2000"/>
              <a:buNone/>
              <a:defRPr>
                <a:solidFill>
                  <a:srgbClr val="888888"/>
                </a:solidFill>
              </a:defRPr>
            </a:lvl9pPr>
          </a:lstStyle>
          <a:p>
            <a:endParaRPr/>
          </a:p>
        </p:txBody>
      </p:sp>
      <p:sp>
        <p:nvSpPr>
          <p:cNvPr id="63" name="Google Shape;63;p69"/>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9"/>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69"/>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sp>
        <p:nvSpPr>
          <p:cNvPr id="67" name="Google Shape;67;p70"/>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70"/>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70"/>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0"/>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1"/>
        <p:cNvGrpSpPr/>
        <p:nvPr/>
      </p:nvGrpSpPr>
      <p:grpSpPr>
        <a:xfrm>
          <a:off x="0" y="0"/>
          <a:ext cx="0" cy="0"/>
          <a:chOff x="0" y="0"/>
          <a:chExt cx="0" cy="0"/>
        </a:xfrm>
      </p:grpSpPr>
      <p:sp>
        <p:nvSpPr>
          <p:cNvPr id="72" name="Google Shape;72;p71"/>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71"/>
          <p:cNvSpPr txBox="1">
            <a:spLocks noGrp="1"/>
          </p:cNvSpPr>
          <p:nvPr>
            <p:ph type="body" idx="1"/>
          </p:nvPr>
        </p:nvSpPr>
        <p:spPr>
          <a:xfrm>
            <a:off x="342900" y="1200150"/>
            <a:ext cx="6172200" cy="33945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270"/>
              </a:spcBef>
              <a:spcAft>
                <a:spcPts val="0"/>
              </a:spcAft>
              <a:buClr>
                <a:schemeClr val="dk1"/>
              </a:buClr>
              <a:buSzPts val="1800"/>
              <a:buChar char="•"/>
              <a:defRPr/>
            </a:lvl1pPr>
            <a:lvl2pPr marL="914400" lvl="1" indent="-342900" algn="l">
              <a:lnSpc>
                <a:spcPct val="100000"/>
              </a:lnSpc>
              <a:spcBef>
                <a:spcPts val="270"/>
              </a:spcBef>
              <a:spcAft>
                <a:spcPts val="0"/>
              </a:spcAft>
              <a:buClr>
                <a:schemeClr val="dk1"/>
              </a:buClr>
              <a:buSzPts val="1800"/>
              <a:buChar char="–"/>
              <a:defRPr/>
            </a:lvl2pPr>
            <a:lvl3pPr marL="1371600" lvl="2" indent="-342900" algn="l">
              <a:lnSpc>
                <a:spcPct val="100000"/>
              </a:lnSpc>
              <a:spcBef>
                <a:spcPts val="270"/>
              </a:spcBef>
              <a:spcAft>
                <a:spcPts val="0"/>
              </a:spcAft>
              <a:buClr>
                <a:schemeClr val="dk1"/>
              </a:buClr>
              <a:buSzPts val="1800"/>
              <a:buChar char="•"/>
              <a:defRPr/>
            </a:lvl3pPr>
            <a:lvl4pPr marL="1828800" lvl="3" indent="-342900" algn="l">
              <a:lnSpc>
                <a:spcPct val="100000"/>
              </a:lnSpc>
              <a:spcBef>
                <a:spcPts val="270"/>
              </a:spcBef>
              <a:spcAft>
                <a:spcPts val="0"/>
              </a:spcAft>
              <a:buClr>
                <a:schemeClr val="dk1"/>
              </a:buClr>
              <a:buSzPts val="1800"/>
              <a:buChar char="–"/>
              <a:defRPr/>
            </a:lvl4pPr>
            <a:lvl5pPr marL="2286000" lvl="4" indent="-342900" algn="l">
              <a:lnSpc>
                <a:spcPct val="100000"/>
              </a:lnSpc>
              <a:spcBef>
                <a:spcPts val="270"/>
              </a:spcBef>
              <a:spcAft>
                <a:spcPts val="0"/>
              </a:spcAft>
              <a:buClr>
                <a:schemeClr val="dk1"/>
              </a:buClr>
              <a:buSzPts val="1800"/>
              <a:buChar char="»"/>
              <a:defRPr/>
            </a:lvl5pPr>
            <a:lvl6pPr marL="2743200" lvl="5" indent="-342900" algn="l">
              <a:lnSpc>
                <a:spcPct val="100000"/>
              </a:lnSpc>
              <a:spcBef>
                <a:spcPts val="270"/>
              </a:spcBef>
              <a:spcAft>
                <a:spcPts val="0"/>
              </a:spcAft>
              <a:buClr>
                <a:schemeClr val="dk1"/>
              </a:buClr>
              <a:buSzPts val="1800"/>
              <a:buChar char="•"/>
              <a:defRPr/>
            </a:lvl6pPr>
            <a:lvl7pPr marL="3200400" lvl="6" indent="-342900" algn="l">
              <a:lnSpc>
                <a:spcPct val="100000"/>
              </a:lnSpc>
              <a:spcBef>
                <a:spcPts val="270"/>
              </a:spcBef>
              <a:spcAft>
                <a:spcPts val="0"/>
              </a:spcAft>
              <a:buClr>
                <a:schemeClr val="dk1"/>
              </a:buClr>
              <a:buSzPts val="1800"/>
              <a:buChar char="•"/>
              <a:defRPr/>
            </a:lvl7pPr>
            <a:lvl8pPr marL="3657600" lvl="7" indent="-342900" algn="l">
              <a:lnSpc>
                <a:spcPct val="100000"/>
              </a:lnSpc>
              <a:spcBef>
                <a:spcPts val="270"/>
              </a:spcBef>
              <a:spcAft>
                <a:spcPts val="0"/>
              </a:spcAft>
              <a:buClr>
                <a:schemeClr val="dk1"/>
              </a:buClr>
              <a:buSzPts val="1800"/>
              <a:buChar char="•"/>
              <a:defRPr/>
            </a:lvl8pPr>
            <a:lvl9pPr marL="4114800" lvl="8" indent="-342900" algn="l">
              <a:lnSpc>
                <a:spcPct val="100000"/>
              </a:lnSpc>
              <a:spcBef>
                <a:spcPts val="270"/>
              </a:spcBef>
              <a:spcAft>
                <a:spcPts val="0"/>
              </a:spcAft>
              <a:buClr>
                <a:schemeClr val="dk1"/>
              </a:buClr>
              <a:buSzPts val="1800"/>
              <a:buChar char="•"/>
              <a:defRPr/>
            </a:lvl9pPr>
          </a:lstStyle>
          <a:p>
            <a:endParaRPr/>
          </a:p>
        </p:txBody>
      </p:sp>
      <p:sp>
        <p:nvSpPr>
          <p:cNvPr id="74" name="Google Shape;74;p71"/>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71"/>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1"/>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81"/>
          <p:cNvSpPr txBox="1">
            <a:spLocks noGrp="1"/>
          </p:cNvSpPr>
          <p:nvPr>
            <p:ph type="title"/>
          </p:nvPr>
        </p:nvSpPr>
        <p:spPr>
          <a:xfrm>
            <a:off x="1344216" y="3600450"/>
            <a:ext cx="4114800" cy="4251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81"/>
          <p:cNvSpPr>
            <a:spLocks noGrp="1"/>
          </p:cNvSpPr>
          <p:nvPr>
            <p:ph type="pic" idx="2"/>
          </p:nvPr>
        </p:nvSpPr>
        <p:spPr>
          <a:xfrm>
            <a:off x="1344216" y="459581"/>
            <a:ext cx="4114800" cy="3086100"/>
          </a:xfrm>
          <a:prstGeom prst="rect">
            <a:avLst/>
          </a:prstGeom>
          <a:noFill/>
          <a:ln>
            <a:noFill/>
          </a:ln>
        </p:spPr>
      </p:sp>
      <p:sp>
        <p:nvSpPr>
          <p:cNvPr id="80" name="Google Shape;80;p81"/>
          <p:cNvSpPr txBox="1">
            <a:spLocks noGrp="1"/>
          </p:cNvSpPr>
          <p:nvPr>
            <p:ph type="body" idx="1"/>
          </p:nvPr>
        </p:nvSpPr>
        <p:spPr>
          <a:xfrm>
            <a:off x="1344216" y="4025504"/>
            <a:ext cx="4114800" cy="6036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10"/>
              </a:spcBef>
              <a:spcAft>
                <a:spcPts val="0"/>
              </a:spcAft>
              <a:buClr>
                <a:schemeClr val="dk1"/>
              </a:buClr>
              <a:buSzPts val="1400"/>
              <a:buNone/>
              <a:defRPr sz="1050"/>
            </a:lvl1pPr>
            <a:lvl2pPr marL="914400" lvl="1" indent="-228600" algn="l">
              <a:lnSpc>
                <a:spcPct val="100000"/>
              </a:lnSpc>
              <a:spcBef>
                <a:spcPts val="180"/>
              </a:spcBef>
              <a:spcAft>
                <a:spcPts val="0"/>
              </a:spcAft>
              <a:buClr>
                <a:schemeClr val="dk1"/>
              </a:buClr>
              <a:buSzPts val="1200"/>
              <a:buNone/>
              <a:defRPr sz="900"/>
            </a:lvl2pPr>
            <a:lvl3pPr marL="1371600" lvl="2" indent="-228600" algn="l">
              <a:lnSpc>
                <a:spcPct val="100000"/>
              </a:lnSpc>
              <a:spcBef>
                <a:spcPts val="150"/>
              </a:spcBef>
              <a:spcAft>
                <a:spcPts val="0"/>
              </a:spcAft>
              <a:buClr>
                <a:schemeClr val="dk1"/>
              </a:buClr>
              <a:buSzPts val="1000"/>
              <a:buNone/>
              <a:defRPr sz="750"/>
            </a:lvl3pPr>
            <a:lvl4pPr marL="1828800" lvl="3" indent="-228600" algn="l">
              <a:lnSpc>
                <a:spcPct val="100000"/>
              </a:lnSpc>
              <a:spcBef>
                <a:spcPts val="135"/>
              </a:spcBef>
              <a:spcAft>
                <a:spcPts val="0"/>
              </a:spcAft>
              <a:buClr>
                <a:schemeClr val="dk1"/>
              </a:buClr>
              <a:buSzPts val="900"/>
              <a:buNone/>
              <a:defRPr sz="675"/>
            </a:lvl4pPr>
            <a:lvl5pPr marL="2286000" lvl="4" indent="-228600" algn="l">
              <a:lnSpc>
                <a:spcPct val="100000"/>
              </a:lnSpc>
              <a:spcBef>
                <a:spcPts val="135"/>
              </a:spcBef>
              <a:spcAft>
                <a:spcPts val="0"/>
              </a:spcAft>
              <a:buClr>
                <a:schemeClr val="dk1"/>
              </a:buClr>
              <a:buSzPts val="900"/>
              <a:buNone/>
              <a:defRPr sz="675"/>
            </a:lvl5pPr>
            <a:lvl6pPr marL="2743200" lvl="5" indent="-228600" algn="l">
              <a:lnSpc>
                <a:spcPct val="100000"/>
              </a:lnSpc>
              <a:spcBef>
                <a:spcPts val="135"/>
              </a:spcBef>
              <a:spcAft>
                <a:spcPts val="0"/>
              </a:spcAft>
              <a:buClr>
                <a:schemeClr val="dk1"/>
              </a:buClr>
              <a:buSzPts val="900"/>
              <a:buNone/>
              <a:defRPr sz="675"/>
            </a:lvl6pPr>
            <a:lvl7pPr marL="3200400" lvl="6" indent="-228600" algn="l">
              <a:lnSpc>
                <a:spcPct val="100000"/>
              </a:lnSpc>
              <a:spcBef>
                <a:spcPts val="135"/>
              </a:spcBef>
              <a:spcAft>
                <a:spcPts val="0"/>
              </a:spcAft>
              <a:buClr>
                <a:schemeClr val="dk1"/>
              </a:buClr>
              <a:buSzPts val="900"/>
              <a:buNone/>
              <a:defRPr sz="675"/>
            </a:lvl7pPr>
            <a:lvl8pPr marL="3657600" lvl="7" indent="-228600" algn="l">
              <a:lnSpc>
                <a:spcPct val="100000"/>
              </a:lnSpc>
              <a:spcBef>
                <a:spcPts val="135"/>
              </a:spcBef>
              <a:spcAft>
                <a:spcPts val="0"/>
              </a:spcAft>
              <a:buClr>
                <a:schemeClr val="dk1"/>
              </a:buClr>
              <a:buSzPts val="900"/>
              <a:buNone/>
              <a:defRPr sz="675"/>
            </a:lvl8pPr>
            <a:lvl9pPr marL="4114800" lvl="8" indent="-228600" algn="l">
              <a:lnSpc>
                <a:spcPct val="100000"/>
              </a:lnSpc>
              <a:spcBef>
                <a:spcPts val="135"/>
              </a:spcBef>
              <a:spcAft>
                <a:spcPts val="0"/>
              </a:spcAft>
              <a:buClr>
                <a:schemeClr val="dk1"/>
              </a:buClr>
              <a:buSzPts val="900"/>
              <a:buNone/>
              <a:defRPr sz="675"/>
            </a:lvl9pPr>
          </a:lstStyle>
          <a:p>
            <a:endParaRPr/>
          </a:p>
        </p:txBody>
      </p:sp>
      <p:sp>
        <p:nvSpPr>
          <p:cNvPr id="81" name="Google Shape;81;p81"/>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81"/>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81"/>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4"/>
        <p:cNvGrpSpPr/>
        <p:nvPr/>
      </p:nvGrpSpPr>
      <p:grpSpPr>
        <a:xfrm>
          <a:off x="0" y="0"/>
          <a:ext cx="0" cy="0"/>
          <a:chOff x="0" y="0"/>
          <a:chExt cx="0" cy="0"/>
        </a:xfrm>
      </p:grpSpPr>
      <p:sp>
        <p:nvSpPr>
          <p:cNvPr id="85" name="Google Shape;85;p82"/>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82"/>
          <p:cNvSpPr txBox="1">
            <a:spLocks noGrp="1"/>
          </p:cNvSpPr>
          <p:nvPr>
            <p:ph type="body" idx="1"/>
          </p:nvPr>
        </p:nvSpPr>
        <p:spPr>
          <a:xfrm>
            <a:off x="342900" y="1200150"/>
            <a:ext cx="3028950" cy="33945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420"/>
              </a:spcBef>
              <a:spcAft>
                <a:spcPts val="0"/>
              </a:spcAft>
              <a:buClr>
                <a:schemeClr val="dk1"/>
              </a:buClr>
              <a:buSzPts val="2800"/>
              <a:buChar char="•"/>
              <a:defRPr sz="2100"/>
            </a:lvl1pPr>
            <a:lvl2pPr marL="914400" lvl="1" indent="-381000" algn="l">
              <a:lnSpc>
                <a:spcPct val="100000"/>
              </a:lnSpc>
              <a:spcBef>
                <a:spcPts val="360"/>
              </a:spcBef>
              <a:spcAft>
                <a:spcPts val="0"/>
              </a:spcAft>
              <a:buClr>
                <a:schemeClr val="dk1"/>
              </a:buClr>
              <a:buSzPts val="2400"/>
              <a:buChar char="–"/>
              <a:defRPr sz="1800"/>
            </a:lvl2pPr>
            <a:lvl3pPr marL="1371600" lvl="2" indent="-355600" algn="l">
              <a:lnSpc>
                <a:spcPct val="100000"/>
              </a:lnSpc>
              <a:spcBef>
                <a:spcPts val="300"/>
              </a:spcBef>
              <a:spcAft>
                <a:spcPts val="0"/>
              </a:spcAft>
              <a:buClr>
                <a:schemeClr val="dk1"/>
              </a:buClr>
              <a:buSzPts val="2000"/>
              <a:buChar char="•"/>
              <a:defRPr sz="1500"/>
            </a:lvl3pPr>
            <a:lvl4pPr marL="1828800" lvl="3" indent="-342900" algn="l">
              <a:lnSpc>
                <a:spcPct val="100000"/>
              </a:lnSpc>
              <a:spcBef>
                <a:spcPts val="270"/>
              </a:spcBef>
              <a:spcAft>
                <a:spcPts val="0"/>
              </a:spcAft>
              <a:buClr>
                <a:schemeClr val="dk1"/>
              </a:buClr>
              <a:buSzPts val="1800"/>
              <a:buChar char="–"/>
              <a:defRPr sz="1350"/>
            </a:lvl4pPr>
            <a:lvl5pPr marL="2286000" lvl="4" indent="-342900" algn="l">
              <a:lnSpc>
                <a:spcPct val="100000"/>
              </a:lnSpc>
              <a:spcBef>
                <a:spcPts val="270"/>
              </a:spcBef>
              <a:spcAft>
                <a:spcPts val="0"/>
              </a:spcAft>
              <a:buClr>
                <a:schemeClr val="dk1"/>
              </a:buClr>
              <a:buSzPts val="1800"/>
              <a:buChar char="»"/>
              <a:defRPr sz="1350"/>
            </a:lvl5pPr>
            <a:lvl6pPr marL="2743200" lvl="5" indent="-342900" algn="l">
              <a:lnSpc>
                <a:spcPct val="100000"/>
              </a:lnSpc>
              <a:spcBef>
                <a:spcPts val="270"/>
              </a:spcBef>
              <a:spcAft>
                <a:spcPts val="0"/>
              </a:spcAft>
              <a:buClr>
                <a:schemeClr val="dk1"/>
              </a:buClr>
              <a:buSzPts val="1800"/>
              <a:buChar char="•"/>
              <a:defRPr sz="1350"/>
            </a:lvl6pPr>
            <a:lvl7pPr marL="3200400" lvl="6" indent="-342900" algn="l">
              <a:lnSpc>
                <a:spcPct val="100000"/>
              </a:lnSpc>
              <a:spcBef>
                <a:spcPts val="270"/>
              </a:spcBef>
              <a:spcAft>
                <a:spcPts val="0"/>
              </a:spcAft>
              <a:buClr>
                <a:schemeClr val="dk1"/>
              </a:buClr>
              <a:buSzPts val="1800"/>
              <a:buChar char="•"/>
              <a:defRPr sz="1350"/>
            </a:lvl7pPr>
            <a:lvl8pPr marL="3657600" lvl="7" indent="-342900" algn="l">
              <a:lnSpc>
                <a:spcPct val="100000"/>
              </a:lnSpc>
              <a:spcBef>
                <a:spcPts val="270"/>
              </a:spcBef>
              <a:spcAft>
                <a:spcPts val="0"/>
              </a:spcAft>
              <a:buClr>
                <a:schemeClr val="dk1"/>
              </a:buClr>
              <a:buSzPts val="1800"/>
              <a:buChar char="•"/>
              <a:defRPr sz="1350"/>
            </a:lvl8pPr>
            <a:lvl9pPr marL="4114800" lvl="8" indent="-342900" algn="l">
              <a:lnSpc>
                <a:spcPct val="100000"/>
              </a:lnSpc>
              <a:spcBef>
                <a:spcPts val="270"/>
              </a:spcBef>
              <a:spcAft>
                <a:spcPts val="0"/>
              </a:spcAft>
              <a:buClr>
                <a:schemeClr val="dk1"/>
              </a:buClr>
              <a:buSzPts val="1800"/>
              <a:buChar char="•"/>
              <a:defRPr sz="1350"/>
            </a:lvl9pPr>
          </a:lstStyle>
          <a:p>
            <a:endParaRPr/>
          </a:p>
        </p:txBody>
      </p:sp>
      <p:sp>
        <p:nvSpPr>
          <p:cNvPr id="87" name="Google Shape;87;p82"/>
          <p:cNvSpPr txBox="1">
            <a:spLocks noGrp="1"/>
          </p:cNvSpPr>
          <p:nvPr>
            <p:ph type="body" idx="2"/>
          </p:nvPr>
        </p:nvSpPr>
        <p:spPr>
          <a:xfrm>
            <a:off x="3486150" y="1200150"/>
            <a:ext cx="3028950" cy="33945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420"/>
              </a:spcBef>
              <a:spcAft>
                <a:spcPts val="0"/>
              </a:spcAft>
              <a:buClr>
                <a:schemeClr val="dk1"/>
              </a:buClr>
              <a:buSzPts val="2800"/>
              <a:buChar char="•"/>
              <a:defRPr sz="2100"/>
            </a:lvl1pPr>
            <a:lvl2pPr marL="914400" lvl="1" indent="-381000" algn="l">
              <a:lnSpc>
                <a:spcPct val="100000"/>
              </a:lnSpc>
              <a:spcBef>
                <a:spcPts val="360"/>
              </a:spcBef>
              <a:spcAft>
                <a:spcPts val="0"/>
              </a:spcAft>
              <a:buClr>
                <a:schemeClr val="dk1"/>
              </a:buClr>
              <a:buSzPts val="2400"/>
              <a:buChar char="–"/>
              <a:defRPr sz="1800"/>
            </a:lvl2pPr>
            <a:lvl3pPr marL="1371600" lvl="2" indent="-355600" algn="l">
              <a:lnSpc>
                <a:spcPct val="100000"/>
              </a:lnSpc>
              <a:spcBef>
                <a:spcPts val="300"/>
              </a:spcBef>
              <a:spcAft>
                <a:spcPts val="0"/>
              </a:spcAft>
              <a:buClr>
                <a:schemeClr val="dk1"/>
              </a:buClr>
              <a:buSzPts val="2000"/>
              <a:buChar char="•"/>
              <a:defRPr sz="1500"/>
            </a:lvl3pPr>
            <a:lvl4pPr marL="1828800" lvl="3" indent="-342900" algn="l">
              <a:lnSpc>
                <a:spcPct val="100000"/>
              </a:lnSpc>
              <a:spcBef>
                <a:spcPts val="270"/>
              </a:spcBef>
              <a:spcAft>
                <a:spcPts val="0"/>
              </a:spcAft>
              <a:buClr>
                <a:schemeClr val="dk1"/>
              </a:buClr>
              <a:buSzPts val="1800"/>
              <a:buChar char="–"/>
              <a:defRPr sz="1350"/>
            </a:lvl4pPr>
            <a:lvl5pPr marL="2286000" lvl="4" indent="-342900" algn="l">
              <a:lnSpc>
                <a:spcPct val="100000"/>
              </a:lnSpc>
              <a:spcBef>
                <a:spcPts val="270"/>
              </a:spcBef>
              <a:spcAft>
                <a:spcPts val="0"/>
              </a:spcAft>
              <a:buClr>
                <a:schemeClr val="dk1"/>
              </a:buClr>
              <a:buSzPts val="1800"/>
              <a:buChar char="»"/>
              <a:defRPr sz="1350"/>
            </a:lvl5pPr>
            <a:lvl6pPr marL="2743200" lvl="5" indent="-342900" algn="l">
              <a:lnSpc>
                <a:spcPct val="100000"/>
              </a:lnSpc>
              <a:spcBef>
                <a:spcPts val="270"/>
              </a:spcBef>
              <a:spcAft>
                <a:spcPts val="0"/>
              </a:spcAft>
              <a:buClr>
                <a:schemeClr val="dk1"/>
              </a:buClr>
              <a:buSzPts val="1800"/>
              <a:buChar char="•"/>
              <a:defRPr sz="1350"/>
            </a:lvl6pPr>
            <a:lvl7pPr marL="3200400" lvl="6" indent="-342900" algn="l">
              <a:lnSpc>
                <a:spcPct val="100000"/>
              </a:lnSpc>
              <a:spcBef>
                <a:spcPts val="270"/>
              </a:spcBef>
              <a:spcAft>
                <a:spcPts val="0"/>
              </a:spcAft>
              <a:buClr>
                <a:schemeClr val="dk1"/>
              </a:buClr>
              <a:buSzPts val="1800"/>
              <a:buChar char="•"/>
              <a:defRPr sz="1350"/>
            </a:lvl7pPr>
            <a:lvl8pPr marL="3657600" lvl="7" indent="-342900" algn="l">
              <a:lnSpc>
                <a:spcPct val="100000"/>
              </a:lnSpc>
              <a:spcBef>
                <a:spcPts val="270"/>
              </a:spcBef>
              <a:spcAft>
                <a:spcPts val="0"/>
              </a:spcAft>
              <a:buClr>
                <a:schemeClr val="dk1"/>
              </a:buClr>
              <a:buSzPts val="1800"/>
              <a:buChar char="•"/>
              <a:defRPr sz="1350"/>
            </a:lvl8pPr>
            <a:lvl9pPr marL="4114800" lvl="8" indent="-342900" algn="l">
              <a:lnSpc>
                <a:spcPct val="100000"/>
              </a:lnSpc>
              <a:spcBef>
                <a:spcPts val="270"/>
              </a:spcBef>
              <a:spcAft>
                <a:spcPts val="0"/>
              </a:spcAft>
              <a:buClr>
                <a:schemeClr val="dk1"/>
              </a:buClr>
              <a:buSzPts val="1800"/>
              <a:buChar char="•"/>
              <a:defRPr sz="1350"/>
            </a:lvl9pPr>
          </a:lstStyle>
          <a:p>
            <a:endParaRPr/>
          </a:p>
        </p:txBody>
      </p:sp>
      <p:sp>
        <p:nvSpPr>
          <p:cNvPr id="88" name="Google Shape;88;p82"/>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82"/>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82"/>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1"/>
        <p:cNvGrpSpPr/>
        <p:nvPr/>
      </p:nvGrpSpPr>
      <p:grpSpPr>
        <a:xfrm>
          <a:off x="0" y="0"/>
          <a:ext cx="0" cy="0"/>
          <a:chOff x="0" y="0"/>
          <a:chExt cx="0" cy="0"/>
        </a:xfrm>
      </p:grpSpPr>
      <p:sp>
        <p:nvSpPr>
          <p:cNvPr id="92" name="Google Shape;92;p83"/>
          <p:cNvSpPr txBox="1">
            <a:spLocks noGrp="1"/>
          </p:cNvSpPr>
          <p:nvPr>
            <p:ph type="title"/>
          </p:nvPr>
        </p:nvSpPr>
        <p:spPr>
          <a:xfrm>
            <a:off x="541735" y="3305175"/>
            <a:ext cx="5829300" cy="10215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3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83"/>
          <p:cNvSpPr txBox="1">
            <a:spLocks noGrp="1"/>
          </p:cNvSpPr>
          <p:nvPr>
            <p:ph type="body" idx="1"/>
          </p:nvPr>
        </p:nvSpPr>
        <p:spPr>
          <a:xfrm>
            <a:off x="541735" y="2180035"/>
            <a:ext cx="5829300" cy="1125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00"/>
              </a:spcBef>
              <a:spcAft>
                <a:spcPts val="0"/>
              </a:spcAft>
              <a:buClr>
                <a:srgbClr val="888888"/>
              </a:buClr>
              <a:buSzPts val="2000"/>
              <a:buNone/>
              <a:defRPr sz="1500">
                <a:solidFill>
                  <a:srgbClr val="888888"/>
                </a:solidFill>
              </a:defRPr>
            </a:lvl1pPr>
            <a:lvl2pPr marL="914400" lvl="1" indent="-228600" algn="l">
              <a:lnSpc>
                <a:spcPct val="100000"/>
              </a:lnSpc>
              <a:spcBef>
                <a:spcPts val="270"/>
              </a:spcBef>
              <a:spcAft>
                <a:spcPts val="0"/>
              </a:spcAft>
              <a:buClr>
                <a:srgbClr val="888888"/>
              </a:buClr>
              <a:buSzPts val="1800"/>
              <a:buNone/>
              <a:defRPr sz="1350">
                <a:solidFill>
                  <a:srgbClr val="888888"/>
                </a:solidFill>
              </a:defRPr>
            </a:lvl2pPr>
            <a:lvl3pPr marL="1371600" lvl="2" indent="-228600" algn="l">
              <a:lnSpc>
                <a:spcPct val="100000"/>
              </a:lnSpc>
              <a:spcBef>
                <a:spcPts val="240"/>
              </a:spcBef>
              <a:spcAft>
                <a:spcPts val="0"/>
              </a:spcAft>
              <a:buClr>
                <a:srgbClr val="888888"/>
              </a:buClr>
              <a:buSzPts val="1600"/>
              <a:buNone/>
              <a:defRPr sz="1200">
                <a:solidFill>
                  <a:srgbClr val="888888"/>
                </a:solidFill>
              </a:defRPr>
            </a:lvl3pPr>
            <a:lvl4pPr marL="1828800" lvl="3" indent="-228600" algn="l">
              <a:lnSpc>
                <a:spcPct val="100000"/>
              </a:lnSpc>
              <a:spcBef>
                <a:spcPts val="210"/>
              </a:spcBef>
              <a:spcAft>
                <a:spcPts val="0"/>
              </a:spcAft>
              <a:buClr>
                <a:srgbClr val="888888"/>
              </a:buClr>
              <a:buSzPts val="1400"/>
              <a:buNone/>
              <a:defRPr sz="1050">
                <a:solidFill>
                  <a:srgbClr val="888888"/>
                </a:solidFill>
              </a:defRPr>
            </a:lvl4pPr>
            <a:lvl5pPr marL="2286000" lvl="4" indent="-228600" algn="l">
              <a:lnSpc>
                <a:spcPct val="100000"/>
              </a:lnSpc>
              <a:spcBef>
                <a:spcPts val="210"/>
              </a:spcBef>
              <a:spcAft>
                <a:spcPts val="0"/>
              </a:spcAft>
              <a:buClr>
                <a:srgbClr val="888888"/>
              </a:buClr>
              <a:buSzPts val="1400"/>
              <a:buNone/>
              <a:defRPr sz="1050">
                <a:solidFill>
                  <a:srgbClr val="888888"/>
                </a:solidFill>
              </a:defRPr>
            </a:lvl5pPr>
            <a:lvl6pPr marL="2743200" lvl="5" indent="-228600" algn="l">
              <a:lnSpc>
                <a:spcPct val="100000"/>
              </a:lnSpc>
              <a:spcBef>
                <a:spcPts val="210"/>
              </a:spcBef>
              <a:spcAft>
                <a:spcPts val="0"/>
              </a:spcAft>
              <a:buClr>
                <a:srgbClr val="888888"/>
              </a:buClr>
              <a:buSzPts val="1400"/>
              <a:buNone/>
              <a:defRPr sz="1050">
                <a:solidFill>
                  <a:srgbClr val="888888"/>
                </a:solidFill>
              </a:defRPr>
            </a:lvl6pPr>
            <a:lvl7pPr marL="3200400" lvl="6" indent="-228600" algn="l">
              <a:lnSpc>
                <a:spcPct val="100000"/>
              </a:lnSpc>
              <a:spcBef>
                <a:spcPts val="210"/>
              </a:spcBef>
              <a:spcAft>
                <a:spcPts val="0"/>
              </a:spcAft>
              <a:buClr>
                <a:srgbClr val="888888"/>
              </a:buClr>
              <a:buSzPts val="1400"/>
              <a:buNone/>
              <a:defRPr sz="1050">
                <a:solidFill>
                  <a:srgbClr val="888888"/>
                </a:solidFill>
              </a:defRPr>
            </a:lvl7pPr>
            <a:lvl8pPr marL="3657600" lvl="7" indent="-228600" algn="l">
              <a:lnSpc>
                <a:spcPct val="100000"/>
              </a:lnSpc>
              <a:spcBef>
                <a:spcPts val="210"/>
              </a:spcBef>
              <a:spcAft>
                <a:spcPts val="0"/>
              </a:spcAft>
              <a:buClr>
                <a:srgbClr val="888888"/>
              </a:buClr>
              <a:buSzPts val="1400"/>
              <a:buNone/>
              <a:defRPr sz="1050">
                <a:solidFill>
                  <a:srgbClr val="888888"/>
                </a:solidFill>
              </a:defRPr>
            </a:lvl8pPr>
            <a:lvl9pPr marL="4114800" lvl="8" indent="-228600" algn="l">
              <a:lnSpc>
                <a:spcPct val="100000"/>
              </a:lnSpc>
              <a:spcBef>
                <a:spcPts val="210"/>
              </a:spcBef>
              <a:spcAft>
                <a:spcPts val="0"/>
              </a:spcAft>
              <a:buClr>
                <a:srgbClr val="888888"/>
              </a:buClr>
              <a:buSzPts val="1400"/>
              <a:buNone/>
              <a:defRPr sz="1050">
                <a:solidFill>
                  <a:srgbClr val="888888"/>
                </a:solidFill>
              </a:defRPr>
            </a:lvl9pPr>
          </a:lstStyle>
          <a:p>
            <a:endParaRPr/>
          </a:p>
        </p:txBody>
      </p:sp>
      <p:sp>
        <p:nvSpPr>
          <p:cNvPr id="94" name="Google Shape;94;p83"/>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83"/>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83"/>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7"/>
        <p:cNvGrpSpPr/>
        <p:nvPr/>
      </p:nvGrpSpPr>
      <p:grpSpPr>
        <a:xfrm>
          <a:off x="0" y="0"/>
          <a:ext cx="0" cy="0"/>
          <a:chOff x="0" y="0"/>
          <a:chExt cx="0" cy="0"/>
        </a:xfrm>
      </p:grpSpPr>
      <p:sp>
        <p:nvSpPr>
          <p:cNvPr id="98" name="Google Shape;98;p84"/>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84"/>
          <p:cNvSpPr txBox="1">
            <a:spLocks noGrp="1"/>
          </p:cNvSpPr>
          <p:nvPr>
            <p:ph type="body" idx="1"/>
          </p:nvPr>
        </p:nvSpPr>
        <p:spPr>
          <a:xfrm>
            <a:off x="342900" y="1151335"/>
            <a:ext cx="3030075" cy="4800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60"/>
              </a:spcBef>
              <a:spcAft>
                <a:spcPts val="0"/>
              </a:spcAft>
              <a:buClr>
                <a:schemeClr val="dk1"/>
              </a:buClr>
              <a:buSzPts val="2400"/>
              <a:buNone/>
              <a:defRPr sz="1800" b="1"/>
            </a:lvl1pPr>
            <a:lvl2pPr marL="914400" lvl="1" indent="-228600" algn="l">
              <a:lnSpc>
                <a:spcPct val="100000"/>
              </a:lnSpc>
              <a:spcBef>
                <a:spcPts val="300"/>
              </a:spcBef>
              <a:spcAft>
                <a:spcPts val="0"/>
              </a:spcAft>
              <a:buClr>
                <a:schemeClr val="dk1"/>
              </a:buClr>
              <a:buSzPts val="2000"/>
              <a:buNone/>
              <a:defRPr sz="1500" b="1"/>
            </a:lvl2pPr>
            <a:lvl3pPr marL="1371600" lvl="2" indent="-228600" algn="l">
              <a:lnSpc>
                <a:spcPct val="100000"/>
              </a:lnSpc>
              <a:spcBef>
                <a:spcPts val="270"/>
              </a:spcBef>
              <a:spcAft>
                <a:spcPts val="0"/>
              </a:spcAft>
              <a:buClr>
                <a:schemeClr val="dk1"/>
              </a:buClr>
              <a:buSzPts val="1800"/>
              <a:buNone/>
              <a:defRPr sz="1350" b="1"/>
            </a:lvl3pPr>
            <a:lvl4pPr marL="1828800" lvl="3" indent="-228600" algn="l">
              <a:lnSpc>
                <a:spcPct val="100000"/>
              </a:lnSpc>
              <a:spcBef>
                <a:spcPts val="240"/>
              </a:spcBef>
              <a:spcAft>
                <a:spcPts val="0"/>
              </a:spcAft>
              <a:buClr>
                <a:schemeClr val="dk1"/>
              </a:buClr>
              <a:buSzPts val="1600"/>
              <a:buNone/>
              <a:defRPr sz="1200" b="1"/>
            </a:lvl4pPr>
            <a:lvl5pPr marL="2286000" lvl="4" indent="-228600" algn="l">
              <a:lnSpc>
                <a:spcPct val="100000"/>
              </a:lnSpc>
              <a:spcBef>
                <a:spcPts val="240"/>
              </a:spcBef>
              <a:spcAft>
                <a:spcPts val="0"/>
              </a:spcAft>
              <a:buClr>
                <a:schemeClr val="dk1"/>
              </a:buClr>
              <a:buSzPts val="1600"/>
              <a:buNone/>
              <a:defRPr sz="1200" b="1"/>
            </a:lvl5pPr>
            <a:lvl6pPr marL="2743200" lvl="5" indent="-228600" algn="l">
              <a:lnSpc>
                <a:spcPct val="100000"/>
              </a:lnSpc>
              <a:spcBef>
                <a:spcPts val="240"/>
              </a:spcBef>
              <a:spcAft>
                <a:spcPts val="0"/>
              </a:spcAft>
              <a:buClr>
                <a:schemeClr val="dk1"/>
              </a:buClr>
              <a:buSzPts val="1600"/>
              <a:buNone/>
              <a:defRPr sz="1200" b="1"/>
            </a:lvl6pPr>
            <a:lvl7pPr marL="3200400" lvl="6" indent="-228600" algn="l">
              <a:lnSpc>
                <a:spcPct val="100000"/>
              </a:lnSpc>
              <a:spcBef>
                <a:spcPts val="240"/>
              </a:spcBef>
              <a:spcAft>
                <a:spcPts val="0"/>
              </a:spcAft>
              <a:buClr>
                <a:schemeClr val="dk1"/>
              </a:buClr>
              <a:buSzPts val="1600"/>
              <a:buNone/>
              <a:defRPr sz="1200" b="1"/>
            </a:lvl7pPr>
            <a:lvl8pPr marL="3657600" lvl="7" indent="-228600" algn="l">
              <a:lnSpc>
                <a:spcPct val="100000"/>
              </a:lnSpc>
              <a:spcBef>
                <a:spcPts val="240"/>
              </a:spcBef>
              <a:spcAft>
                <a:spcPts val="0"/>
              </a:spcAft>
              <a:buClr>
                <a:schemeClr val="dk1"/>
              </a:buClr>
              <a:buSzPts val="1600"/>
              <a:buNone/>
              <a:defRPr sz="1200" b="1"/>
            </a:lvl8pPr>
            <a:lvl9pPr marL="4114800" lvl="8" indent="-228600" algn="l">
              <a:lnSpc>
                <a:spcPct val="100000"/>
              </a:lnSpc>
              <a:spcBef>
                <a:spcPts val="240"/>
              </a:spcBef>
              <a:spcAft>
                <a:spcPts val="0"/>
              </a:spcAft>
              <a:buClr>
                <a:schemeClr val="dk1"/>
              </a:buClr>
              <a:buSzPts val="1600"/>
              <a:buNone/>
              <a:defRPr sz="1200" b="1"/>
            </a:lvl9pPr>
          </a:lstStyle>
          <a:p>
            <a:endParaRPr/>
          </a:p>
        </p:txBody>
      </p:sp>
      <p:sp>
        <p:nvSpPr>
          <p:cNvPr id="100" name="Google Shape;100;p84"/>
          <p:cNvSpPr txBox="1">
            <a:spLocks noGrp="1"/>
          </p:cNvSpPr>
          <p:nvPr>
            <p:ph type="body" idx="2"/>
          </p:nvPr>
        </p:nvSpPr>
        <p:spPr>
          <a:xfrm>
            <a:off x="342900" y="1631156"/>
            <a:ext cx="3030075" cy="29634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360"/>
              </a:spcBef>
              <a:spcAft>
                <a:spcPts val="0"/>
              </a:spcAft>
              <a:buClr>
                <a:schemeClr val="dk1"/>
              </a:buClr>
              <a:buSzPts val="2400"/>
              <a:buChar char="•"/>
              <a:defRPr sz="1800"/>
            </a:lvl1pPr>
            <a:lvl2pPr marL="914400" lvl="1" indent="-355600" algn="l">
              <a:lnSpc>
                <a:spcPct val="100000"/>
              </a:lnSpc>
              <a:spcBef>
                <a:spcPts val="300"/>
              </a:spcBef>
              <a:spcAft>
                <a:spcPts val="0"/>
              </a:spcAft>
              <a:buClr>
                <a:schemeClr val="dk1"/>
              </a:buClr>
              <a:buSzPts val="2000"/>
              <a:buChar char="–"/>
              <a:defRPr sz="1500"/>
            </a:lvl2pPr>
            <a:lvl3pPr marL="1371600" lvl="2" indent="-342900" algn="l">
              <a:lnSpc>
                <a:spcPct val="100000"/>
              </a:lnSpc>
              <a:spcBef>
                <a:spcPts val="270"/>
              </a:spcBef>
              <a:spcAft>
                <a:spcPts val="0"/>
              </a:spcAft>
              <a:buClr>
                <a:schemeClr val="dk1"/>
              </a:buClr>
              <a:buSzPts val="1800"/>
              <a:buChar char="•"/>
              <a:defRPr sz="1350"/>
            </a:lvl3pPr>
            <a:lvl4pPr marL="1828800" lvl="3" indent="-330200" algn="l">
              <a:lnSpc>
                <a:spcPct val="100000"/>
              </a:lnSpc>
              <a:spcBef>
                <a:spcPts val="240"/>
              </a:spcBef>
              <a:spcAft>
                <a:spcPts val="0"/>
              </a:spcAft>
              <a:buClr>
                <a:schemeClr val="dk1"/>
              </a:buClr>
              <a:buSzPts val="1600"/>
              <a:buChar char="–"/>
              <a:defRPr sz="1200"/>
            </a:lvl4pPr>
            <a:lvl5pPr marL="2286000" lvl="4" indent="-330200" algn="l">
              <a:lnSpc>
                <a:spcPct val="100000"/>
              </a:lnSpc>
              <a:spcBef>
                <a:spcPts val="240"/>
              </a:spcBef>
              <a:spcAft>
                <a:spcPts val="0"/>
              </a:spcAft>
              <a:buClr>
                <a:schemeClr val="dk1"/>
              </a:buClr>
              <a:buSzPts val="1600"/>
              <a:buChar char="»"/>
              <a:defRPr sz="1200"/>
            </a:lvl5pPr>
            <a:lvl6pPr marL="2743200" lvl="5" indent="-330200" algn="l">
              <a:lnSpc>
                <a:spcPct val="100000"/>
              </a:lnSpc>
              <a:spcBef>
                <a:spcPts val="240"/>
              </a:spcBef>
              <a:spcAft>
                <a:spcPts val="0"/>
              </a:spcAft>
              <a:buClr>
                <a:schemeClr val="dk1"/>
              </a:buClr>
              <a:buSzPts val="1600"/>
              <a:buChar char="•"/>
              <a:defRPr sz="1200"/>
            </a:lvl6pPr>
            <a:lvl7pPr marL="3200400" lvl="6" indent="-330200" algn="l">
              <a:lnSpc>
                <a:spcPct val="100000"/>
              </a:lnSpc>
              <a:spcBef>
                <a:spcPts val="240"/>
              </a:spcBef>
              <a:spcAft>
                <a:spcPts val="0"/>
              </a:spcAft>
              <a:buClr>
                <a:schemeClr val="dk1"/>
              </a:buClr>
              <a:buSzPts val="1600"/>
              <a:buChar char="•"/>
              <a:defRPr sz="1200"/>
            </a:lvl7pPr>
            <a:lvl8pPr marL="3657600" lvl="7" indent="-330200" algn="l">
              <a:lnSpc>
                <a:spcPct val="100000"/>
              </a:lnSpc>
              <a:spcBef>
                <a:spcPts val="240"/>
              </a:spcBef>
              <a:spcAft>
                <a:spcPts val="0"/>
              </a:spcAft>
              <a:buClr>
                <a:schemeClr val="dk1"/>
              </a:buClr>
              <a:buSzPts val="1600"/>
              <a:buChar char="•"/>
              <a:defRPr sz="1200"/>
            </a:lvl8pPr>
            <a:lvl9pPr marL="4114800" lvl="8" indent="-330200" algn="l">
              <a:lnSpc>
                <a:spcPct val="100000"/>
              </a:lnSpc>
              <a:spcBef>
                <a:spcPts val="240"/>
              </a:spcBef>
              <a:spcAft>
                <a:spcPts val="0"/>
              </a:spcAft>
              <a:buClr>
                <a:schemeClr val="dk1"/>
              </a:buClr>
              <a:buSzPts val="1600"/>
              <a:buChar char="•"/>
              <a:defRPr sz="1200"/>
            </a:lvl9pPr>
          </a:lstStyle>
          <a:p>
            <a:endParaRPr/>
          </a:p>
        </p:txBody>
      </p:sp>
      <p:sp>
        <p:nvSpPr>
          <p:cNvPr id="101" name="Google Shape;101;p84"/>
          <p:cNvSpPr txBox="1">
            <a:spLocks noGrp="1"/>
          </p:cNvSpPr>
          <p:nvPr>
            <p:ph type="body" idx="3"/>
          </p:nvPr>
        </p:nvSpPr>
        <p:spPr>
          <a:xfrm>
            <a:off x="3483769" y="1151335"/>
            <a:ext cx="3031425" cy="4800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60"/>
              </a:spcBef>
              <a:spcAft>
                <a:spcPts val="0"/>
              </a:spcAft>
              <a:buClr>
                <a:schemeClr val="dk1"/>
              </a:buClr>
              <a:buSzPts val="2400"/>
              <a:buNone/>
              <a:defRPr sz="1800" b="1"/>
            </a:lvl1pPr>
            <a:lvl2pPr marL="914400" lvl="1" indent="-228600" algn="l">
              <a:lnSpc>
                <a:spcPct val="100000"/>
              </a:lnSpc>
              <a:spcBef>
                <a:spcPts val="300"/>
              </a:spcBef>
              <a:spcAft>
                <a:spcPts val="0"/>
              </a:spcAft>
              <a:buClr>
                <a:schemeClr val="dk1"/>
              </a:buClr>
              <a:buSzPts val="2000"/>
              <a:buNone/>
              <a:defRPr sz="1500" b="1"/>
            </a:lvl2pPr>
            <a:lvl3pPr marL="1371600" lvl="2" indent="-228600" algn="l">
              <a:lnSpc>
                <a:spcPct val="100000"/>
              </a:lnSpc>
              <a:spcBef>
                <a:spcPts val="270"/>
              </a:spcBef>
              <a:spcAft>
                <a:spcPts val="0"/>
              </a:spcAft>
              <a:buClr>
                <a:schemeClr val="dk1"/>
              </a:buClr>
              <a:buSzPts val="1800"/>
              <a:buNone/>
              <a:defRPr sz="1350" b="1"/>
            </a:lvl3pPr>
            <a:lvl4pPr marL="1828800" lvl="3" indent="-228600" algn="l">
              <a:lnSpc>
                <a:spcPct val="100000"/>
              </a:lnSpc>
              <a:spcBef>
                <a:spcPts val="240"/>
              </a:spcBef>
              <a:spcAft>
                <a:spcPts val="0"/>
              </a:spcAft>
              <a:buClr>
                <a:schemeClr val="dk1"/>
              </a:buClr>
              <a:buSzPts val="1600"/>
              <a:buNone/>
              <a:defRPr sz="1200" b="1"/>
            </a:lvl4pPr>
            <a:lvl5pPr marL="2286000" lvl="4" indent="-228600" algn="l">
              <a:lnSpc>
                <a:spcPct val="100000"/>
              </a:lnSpc>
              <a:spcBef>
                <a:spcPts val="240"/>
              </a:spcBef>
              <a:spcAft>
                <a:spcPts val="0"/>
              </a:spcAft>
              <a:buClr>
                <a:schemeClr val="dk1"/>
              </a:buClr>
              <a:buSzPts val="1600"/>
              <a:buNone/>
              <a:defRPr sz="1200" b="1"/>
            </a:lvl5pPr>
            <a:lvl6pPr marL="2743200" lvl="5" indent="-228600" algn="l">
              <a:lnSpc>
                <a:spcPct val="100000"/>
              </a:lnSpc>
              <a:spcBef>
                <a:spcPts val="240"/>
              </a:spcBef>
              <a:spcAft>
                <a:spcPts val="0"/>
              </a:spcAft>
              <a:buClr>
                <a:schemeClr val="dk1"/>
              </a:buClr>
              <a:buSzPts val="1600"/>
              <a:buNone/>
              <a:defRPr sz="1200" b="1"/>
            </a:lvl6pPr>
            <a:lvl7pPr marL="3200400" lvl="6" indent="-228600" algn="l">
              <a:lnSpc>
                <a:spcPct val="100000"/>
              </a:lnSpc>
              <a:spcBef>
                <a:spcPts val="240"/>
              </a:spcBef>
              <a:spcAft>
                <a:spcPts val="0"/>
              </a:spcAft>
              <a:buClr>
                <a:schemeClr val="dk1"/>
              </a:buClr>
              <a:buSzPts val="1600"/>
              <a:buNone/>
              <a:defRPr sz="1200" b="1"/>
            </a:lvl7pPr>
            <a:lvl8pPr marL="3657600" lvl="7" indent="-228600" algn="l">
              <a:lnSpc>
                <a:spcPct val="100000"/>
              </a:lnSpc>
              <a:spcBef>
                <a:spcPts val="240"/>
              </a:spcBef>
              <a:spcAft>
                <a:spcPts val="0"/>
              </a:spcAft>
              <a:buClr>
                <a:schemeClr val="dk1"/>
              </a:buClr>
              <a:buSzPts val="1600"/>
              <a:buNone/>
              <a:defRPr sz="1200" b="1"/>
            </a:lvl8pPr>
            <a:lvl9pPr marL="4114800" lvl="8" indent="-228600" algn="l">
              <a:lnSpc>
                <a:spcPct val="100000"/>
              </a:lnSpc>
              <a:spcBef>
                <a:spcPts val="240"/>
              </a:spcBef>
              <a:spcAft>
                <a:spcPts val="0"/>
              </a:spcAft>
              <a:buClr>
                <a:schemeClr val="dk1"/>
              </a:buClr>
              <a:buSzPts val="1600"/>
              <a:buNone/>
              <a:defRPr sz="1200" b="1"/>
            </a:lvl9pPr>
          </a:lstStyle>
          <a:p>
            <a:endParaRPr/>
          </a:p>
        </p:txBody>
      </p:sp>
      <p:sp>
        <p:nvSpPr>
          <p:cNvPr id="102" name="Google Shape;102;p84"/>
          <p:cNvSpPr txBox="1">
            <a:spLocks noGrp="1"/>
          </p:cNvSpPr>
          <p:nvPr>
            <p:ph type="body" idx="4"/>
          </p:nvPr>
        </p:nvSpPr>
        <p:spPr>
          <a:xfrm>
            <a:off x="3483769" y="1631156"/>
            <a:ext cx="3031425" cy="29634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360"/>
              </a:spcBef>
              <a:spcAft>
                <a:spcPts val="0"/>
              </a:spcAft>
              <a:buClr>
                <a:schemeClr val="dk1"/>
              </a:buClr>
              <a:buSzPts val="2400"/>
              <a:buChar char="•"/>
              <a:defRPr sz="1800"/>
            </a:lvl1pPr>
            <a:lvl2pPr marL="914400" lvl="1" indent="-355600" algn="l">
              <a:lnSpc>
                <a:spcPct val="100000"/>
              </a:lnSpc>
              <a:spcBef>
                <a:spcPts val="300"/>
              </a:spcBef>
              <a:spcAft>
                <a:spcPts val="0"/>
              </a:spcAft>
              <a:buClr>
                <a:schemeClr val="dk1"/>
              </a:buClr>
              <a:buSzPts val="2000"/>
              <a:buChar char="–"/>
              <a:defRPr sz="1500"/>
            </a:lvl2pPr>
            <a:lvl3pPr marL="1371600" lvl="2" indent="-342900" algn="l">
              <a:lnSpc>
                <a:spcPct val="100000"/>
              </a:lnSpc>
              <a:spcBef>
                <a:spcPts val="270"/>
              </a:spcBef>
              <a:spcAft>
                <a:spcPts val="0"/>
              </a:spcAft>
              <a:buClr>
                <a:schemeClr val="dk1"/>
              </a:buClr>
              <a:buSzPts val="1800"/>
              <a:buChar char="•"/>
              <a:defRPr sz="1350"/>
            </a:lvl3pPr>
            <a:lvl4pPr marL="1828800" lvl="3" indent="-330200" algn="l">
              <a:lnSpc>
                <a:spcPct val="100000"/>
              </a:lnSpc>
              <a:spcBef>
                <a:spcPts val="240"/>
              </a:spcBef>
              <a:spcAft>
                <a:spcPts val="0"/>
              </a:spcAft>
              <a:buClr>
                <a:schemeClr val="dk1"/>
              </a:buClr>
              <a:buSzPts val="1600"/>
              <a:buChar char="–"/>
              <a:defRPr sz="1200"/>
            </a:lvl4pPr>
            <a:lvl5pPr marL="2286000" lvl="4" indent="-330200" algn="l">
              <a:lnSpc>
                <a:spcPct val="100000"/>
              </a:lnSpc>
              <a:spcBef>
                <a:spcPts val="240"/>
              </a:spcBef>
              <a:spcAft>
                <a:spcPts val="0"/>
              </a:spcAft>
              <a:buClr>
                <a:schemeClr val="dk1"/>
              </a:buClr>
              <a:buSzPts val="1600"/>
              <a:buChar char="»"/>
              <a:defRPr sz="1200"/>
            </a:lvl5pPr>
            <a:lvl6pPr marL="2743200" lvl="5" indent="-330200" algn="l">
              <a:lnSpc>
                <a:spcPct val="100000"/>
              </a:lnSpc>
              <a:spcBef>
                <a:spcPts val="240"/>
              </a:spcBef>
              <a:spcAft>
                <a:spcPts val="0"/>
              </a:spcAft>
              <a:buClr>
                <a:schemeClr val="dk1"/>
              </a:buClr>
              <a:buSzPts val="1600"/>
              <a:buChar char="•"/>
              <a:defRPr sz="1200"/>
            </a:lvl6pPr>
            <a:lvl7pPr marL="3200400" lvl="6" indent="-330200" algn="l">
              <a:lnSpc>
                <a:spcPct val="100000"/>
              </a:lnSpc>
              <a:spcBef>
                <a:spcPts val="240"/>
              </a:spcBef>
              <a:spcAft>
                <a:spcPts val="0"/>
              </a:spcAft>
              <a:buClr>
                <a:schemeClr val="dk1"/>
              </a:buClr>
              <a:buSzPts val="1600"/>
              <a:buChar char="•"/>
              <a:defRPr sz="1200"/>
            </a:lvl7pPr>
            <a:lvl8pPr marL="3657600" lvl="7" indent="-330200" algn="l">
              <a:lnSpc>
                <a:spcPct val="100000"/>
              </a:lnSpc>
              <a:spcBef>
                <a:spcPts val="240"/>
              </a:spcBef>
              <a:spcAft>
                <a:spcPts val="0"/>
              </a:spcAft>
              <a:buClr>
                <a:schemeClr val="dk1"/>
              </a:buClr>
              <a:buSzPts val="1600"/>
              <a:buChar char="•"/>
              <a:defRPr sz="1200"/>
            </a:lvl8pPr>
            <a:lvl9pPr marL="4114800" lvl="8" indent="-330200" algn="l">
              <a:lnSpc>
                <a:spcPct val="100000"/>
              </a:lnSpc>
              <a:spcBef>
                <a:spcPts val="240"/>
              </a:spcBef>
              <a:spcAft>
                <a:spcPts val="0"/>
              </a:spcAft>
              <a:buClr>
                <a:schemeClr val="dk1"/>
              </a:buClr>
              <a:buSzPts val="1600"/>
              <a:buChar char="•"/>
              <a:defRPr sz="1200"/>
            </a:lvl9pPr>
          </a:lstStyle>
          <a:p>
            <a:endParaRPr/>
          </a:p>
        </p:txBody>
      </p:sp>
      <p:sp>
        <p:nvSpPr>
          <p:cNvPr id="103" name="Google Shape;103;p84"/>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84"/>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84"/>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sp>
        <p:nvSpPr>
          <p:cNvPr id="14" name="Google Shape;14;p66"/>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6"/>
        <p:cNvGrpSpPr/>
        <p:nvPr/>
      </p:nvGrpSpPr>
      <p:grpSpPr>
        <a:xfrm>
          <a:off x="0" y="0"/>
          <a:ext cx="0" cy="0"/>
          <a:chOff x="0" y="0"/>
          <a:chExt cx="0" cy="0"/>
        </a:xfrm>
      </p:grpSpPr>
      <p:sp>
        <p:nvSpPr>
          <p:cNvPr id="107" name="Google Shape;107;p85"/>
          <p:cNvSpPr txBox="1">
            <a:spLocks noGrp="1"/>
          </p:cNvSpPr>
          <p:nvPr>
            <p:ph type="title"/>
          </p:nvPr>
        </p:nvSpPr>
        <p:spPr>
          <a:xfrm>
            <a:off x="342900" y="204788"/>
            <a:ext cx="2256300" cy="871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85"/>
          <p:cNvSpPr txBox="1">
            <a:spLocks noGrp="1"/>
          </p:cNvSpPr>
          <p:nvPr>
            <p:ph type="body" idx="1"/>
          </p:nvPr>
        </p:nvSpPr>
        <p:spPr>
          <a:xfrm>
            <a:off x="2681288" y="204788"/>
            <a:ext cx="3833775" cy="43899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480"/>
              </a:spcBef>
              <a:spcAft>
                <a:spcPts val="0"/>
              </a:spcAft>
              <a:buClr>
                <a:schemeClr val="dk1"/>
              </a:buClr>
              <a:buSzPts val="3200"/>
              <a:buChar char="•"/>
              <a:defRPr sz="2400"/>
            </a:lvl1pPr>
            <a:lvl2pPr marL="914400" lvl="1" indent="-406400" algn="l">
              <a:lnSpc>
                <a:spcPct val="100000"/>
              </a:lnSpc>
              <a:spcBef>
                <a:spcPts val="420"/>
              </a:spcBef>
              <a:spcAft>
                <a:spcPts val="0"/>
              </a:spcAft>
              <a:buClr>
                <a:schemeClr val="dk1"/>
              </a:buClr>
              <a:buSzPts val="2800"/>
              <a:buChar char="–"/>
              <a:defRPr sz="2100"/>
            </a:lvl2pPr>
            <a:lvl3pPr marL="1371600" lvl="2" indent="-381000" algn="l">
              <a:lnSpc>
                <a:spcPct val="100000"/>
              </a:lnSpc>
              <a:spcBef>
                <a:spcPts val="360"/>
              </a:spcBef>
              <a:spcAft>
                <a:spcPts val="0"/>
              </a:spcAft>
              <a:buClr>
                <a:schemeClr val="dk1"/>
              </a:buClr>
              <a:buSzPts val="2400"/>
              <a:buChar char="•"/>
              <a:defRPr sz="1800"/>
            </a:lvl3pPr>
            <a:lvl4pPr marL="1828800" lvl="3" indent="-355600" algn="l">
              <a:lnSpc>
                <a:spcPct val="100000"/>
              </a:lnSpc>
              <a:spcBef>
                <a:spcPts val="300"/>
              </a:spcBef>
              <a:spcAft>
                <a:spcPts val="0"/>
              </a:spcAft>
              <a:buClr>
                <a:schemeClr val="dk1"/>
              </a:buClr>
              <a:buSzPts val="2000"/>
              <a:buChar char="–"/>
              <a:defRPr sz="1500"/>
            </a:lvl4pPr>
            <a:lvl5pPr marL="2286000" lvl="4" indent="-355600" algn="l">
              <a:lnSpc>
                <a:spcPct val="100000"/>
              </a:lnSpc>
              <a:spcBef>
                <a:spcPts val="300"/>
              </a:spcBef>
              <a:spcAft>
                <a:spcPts val="0"/>
              </a:spcAft>
              <a:buClr>
                <a:schemeClr val="dk1"/>
              </a:buClr>
              <a:buSzPts val="2000"/>
              <a:buChar char="»"/>
              <a:defRPr sz="1500"/>
            </a:lvl5pPr>
            <a:lvl6pPr marL="2743200" lvl="5" indent="-355600" algn="l">
              <a:lnSpc>
                <a:spcPct val="100000"/>
              </a:lnSpc>
              <a:spcBef>
                <a:spcPts val="300"/>
              </a:spcBef>
              <a:spcAft>
                <a:spcPts val="0"/>
              </a:spcAft>
              <a:buClr>
                <a:schemeClr val="dk1"/>
              </a:buClr>
              <a:buSzPts val="2000"/>
              <a:buChar char="•"/>
              <a:defRPr sz="1500"/>
            </a:lvl6pPr>
            <a:lvl7pPr marL="3200400" lvl="6" indent="-355600" algn="l">
              <a:lnSpc>
                <a:spcPct val="100000"/>
              </a:lnSpc>
              <a:spcBef>
                <a:spcPts val="300"/>
              </a:spcBef>
              <a:spcAft>
                <a:spcPts val="0"/>
              </a:spcAft>
              <a:buClr>
                <a:schemeClr val="dk1"/>
              </a:buClr>
              <a:buSzPts val="2000"/>
              <a:buChar char="•"/>
              <a:defRPr sz="1500"/>
            </a:lvl7pPr>
            <a:lvl8pPr marL="3657600" lvl="7" indent="-355600" algn="l">
              <a:lnSpc>
                <a:spcPct val="100000"/>
              </a:lnSpc>
              <a:spcBef>
                <a:spcPts val="300"/>
              </a:spcBef>
              <a:spcAft>
                <a:spcPts val="0"/>
              </a:spcAft>
              <a:buClr>
                <a:schemeClr val="dk1"/>
              </a:buClr>
              <a:buSzPts val="2000"/>
              <a:buChar char="•"/>
              <a:defRPr sz="1500"/>
            </a:lvl8pPr>
            <a:lvl9pPr marL="4114800" lvl="8" indent="-355600" algn="l">
              <a:lnSpc>
                <a:spcPct val="100000"/>
              </a:lnSpc>
              <a:spcBef>
                <a:spcPts val="300"/>
              </a:spcBef>
              <a:spcAft>
                <a:spcPts val="0"/>
              </a:spcAft>
              <a:buClr>
                <a:schemeClr val="dk1"/>
              </a:buClr>
              <a:buSzPts val="2000"/>
              <a:buChar char="•"/>
              <a:defRPr sz="1500"/>
            </a:lvl9pPr>
          </a:lstStyle>
          <a:p>
            <a:endParaRPr/>
          </a:p>
        </p:txBody>
      </p:sp>
      <p:sp>
        <p:nvSpPr>
          <p:cNvPr id="109" name="Google Shape;109;p85"/>
          <p:cNvSpPr txBox="1">
            <a:spLocks noGrp="1"/>
          </p:cNvSpPr>
          <p:nvPr>
            <p:ph type="body" idx="2"/>
          </p:nvPr>
        </p:nvSpPr>
        <p:spPr>
          <a:xfrm>
            <a:off x="342900" y="1076325"/>
            <a:ext cx="2256300" cy="3518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10"/>
              </a:spcBef>
              <a:spcAft>
                <a:spcPts val="0"/>
              </a:spcAft>
              <a:buClr>
                <a:schemeClr val="dk1"/>
              </a:buClr>
              <a:buSzPts val="1400"/>
              <a:buNone/>
              <a:defRPr sz="1050"/>
            </a:lvl1pPr>
            <a:lvl2pPr marL="914400" lvl="1" indent="-228600" algn="l">
              <a:lnSpc>
                <a:spcPct val="100000"/>
              </a:lnSpc>
              <a:spcBef>
                <a:spcPts val="180"/>
              </a:spcBef>
              <a:spcAft>
                <a:spcPts val="0"/>
              </a:spcAft>
              <a:buClr>
                <a:schemeClr val="dk1"/>
              </a:buClr>
              <a:buSzPts val="1200"/>
              <a:buNone/>
              <a:defRPr sz="900"/>
            </a:lvl2pPr>
            <a:lvl3pPr marL="1371600" lvl="2" indent="-228600" algn="l">
              <a:lnSpc>
                <a:spcPct val="100000"/>
              </a:lnSpc>
              <a:spcBef>
                <a:spcPts val="150"/>
              </a:spcBef>
              <a:spcAft>
                <a:spcPts val="0"/>
              </a:spcAft>
              <a:buClr>
                <a:schemeClr val="dk1"/>
              </a:buClr>
              <a:buSzPts val="1000"/>
              <a:buNone/>
              <a:defRPr sz="750"/>
            </a:lvl3pPr>
            <a:lvl4pPr marL="1828800" lvl="3" indent="-228600" algn="l">
              <a:lnSpc>
                <a:spcPct val="100000"/>
              </a:lnSpc>
              <a:spcBef>
                <a:spcPts val="135"/>
              </a:spcBef>
              <a:spcAft>
                <a:spcPts val="0"/>
              </a:spcAft>
              <a:buClr>
                <a:schemeClr val="dk1"/>
              </a:buClr>
              <a:buSzPts val="900"/>
              <a:buNone/>
              <a:defRPr sz="675"/>
            </a:lvl4pPr>
            <a:lvl5pPr marL="2286000" lvl="4" indent="-228600" algn="l">
              <a:lnSpc>
                <a:spcPct val="100000"/>
              </a:lnSpc>
              <a:spcBef>
                <a:spcPts val="135"/>
              </a:spcBef>
              <a:spcAft>
                <a:spcPts val="0"/>
              </a:spcAft>
              <a:buClr>
                <a:schemeClr val="dk1"/>
              </a:buClr>
              <a:buSzPts val="900"/>
              <a:buNone/>
              <a:defRPr sz="675"/>
            </a:lvl5pPr>
            <a:lvl6pPr marL="2743200" lvl="5" indent="-228600" algn="l">
              <a:lnSpc>
                <a:spcPct val="100000"/>
              </a:lnSpc>
              <a:spcBef>
                <a:spcPts val="135"/>
              </a:spcBef>
              <a:spcAft>
                <a:spcPts val="0"/>
              </a:spcAft>
              <a:buClr>
                <a:schemeClr val="dk1"/>
              </a:buClr>
              <a:buSzPts val="900"/>
              <a:buNone/>
              <a:defRPr sz="675"/>
            </a:lvl6pPr>
            <a:lvl7pPr marL="3200400" lvl="6" indent="-228600" algn="l">
              <a:lnSpc>
                <a:spcPct val="100000"/>
              </a:lnSpc>
              <a:spcBef>
                <a:spcPts val="135"/>
              </a:spcBef>
              <a:spcAft>
                <a:spcPts val="0"/>
              </a:spcAft>
              <a:buClr>
                <a:schemeClr val="dk1"/>
              </a:buClr>
              <a:buSzPts val="900"/>
              <a:buNone/>
              <a:defRPr sz="675"/>
            </a:lvl7pPr>
            <a:lvl8pPr marL="3657600" lvl="7" indent="-228600" algn="l">
              <a:lnSpc>
                <a:spcPct val="100000"/>
              </a:lnSpc>
              <a:spcBef>
                <a:spcPts val="135"/>
              </a:spcBef>
              <a:spcAft>
                <a:spcPts val="0"/>
              </a:spcAft>
              <a:buClr>
                <a:schemeClr val="dk1"/>
              </a:buClr>
              <a:buSzPts val="900"/>
              <a:buNone/>
              <a:defRPr sz="675"/>
            </a:lvl8pPr>
            <a:lvl9pPr marL="4114800" lvl="8" indent="-228600" algn="l">
              <a:lnSpc>
                <a:spcPct val="100000"/>
              </a:lnSpc>
              <a:spcBef>
                <a:spcPts val="135"/>
              </a:spcBef>
              <a:spcAft>
                <a:spcPts val="0"/>
              </a:spcAft>
              <a:buClr>
                <a:schemeClr val="dk1"/>
              </a:buClr>
              <a:buSzPts val="900"/>
              <a:buNone/>
              <a:defRPr sz="675"/>
            </a:lvl9pPr>
          </a:lstStyle>
          <a:p>
            <a:endParaRPr/>
          </a:p>
        </p:txBody>
      </p:sp>
      <p:sp>
        <p:nvSpPr>
          <p:cNvPr id="110" name="Google Shape;110;p85"/>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85"/>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85"/>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86"/>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86"/>
          <p:cNvSpPr txBox="1">
            <a:spLocks noGrp="1"/>
          </p:cNvSpPr>
          <p:nvPr>
            <p:ph type="body" idx="1"/>
          </p:nvPr>
        </p:nvSpPr>
        <p:spPr>
          <a:xfrm rot="5400000">
            <a:off x="1731749" y="-188700"/>
            <a:ext cx="3394500" cy="61722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270"/>
              </a:spcBef>
              <a:spcAft>
                <a:spcPts val="0"/>
              </a:spcAft>
              <a:buClr>
                <a:schemeClr val="dk1"/>
              </a:buClr>
              <a:buSzPts val="1800"/>
              <a:buChar char="•"/>
              <a:defRPr/>
            </a:lvl1pPr>
            <a:lvl2pPr marL="914400" lvl="1" indent="-342900" algn="l">
              <a:lnSpc>
                <a:spcPct val="100000"/>
              </a:lnSpc>
              <a:spcBef>
                <a:spcPts val="270"/>
              </a:spcBef>
              <a:spcAft>
                <a:spcPts val="0"/>
              </a:spcAft>
              <a:buClr>
                <a:schemeClr val="dk1"/>
              </a:buClr>
              <a:buSzPts val="1800"/>
              <a:buChar char="–"/>
              <a:defRPr/>
            </a:lvl2pPr>
            <a:lvl3pPr marL="1371600" lvl="2" indent="-342900" algn="l">
              <a:lnSpc>
                <a:spcPct val="100000"/>
              </a:lnSpc>
              <a:spcBef>
                <a:spcPts val="270"/>
              </a:spcBef>
              <a:spcAft>
                <a:spcPts val="0"/>
              </a:spcAft>
              <a:buClr>
                <a:schemeClr val="dk1"/>
              </a:buClr>
              <a:buSzPts val="1800"/>
              <a:buChar char="•"/>
              <a:defRPr/>
            </a:lvl3pPr>
            <a:lvl4pPr marL="1828800" lvl="3" indent="-342900" algn="l">
              <a:lnSpc>
                <a:spcPct val="100000"/>
              </a:lnSpc>
              <a:spcBef>
                <a:spcPts val="270"/>
              </a:spcBef>
              <a:spcAft>
                <a:spcPts val="0"/>
              </a:spcAft>
              <a:buClr>
                <a:schemeClr val="dk1"/>
              </a:buClr>
              <a:buSzPts val="1800"/>
              <a:buChar char="–"/>
              <a:defRPr/>
            </a:lvl4pPr>
            <a:lvl5pPr marL="2286000" lvl="4" indent="-342900" algn="l">
              <a:lnSpc>
                <a:spcPct val="100000"/>
              </a:lnSpc>
              <a:spcBef>
                <a:spcPts val="270"/>
              </a:spcBef>
              <a:spcAft>
                <a:spcPts val="0"/>
              </a:spcAft>
              <a:buClr>
                <a:schemeClr val="dk1"/>
              </a:buClr>
              <a:buSzPts val="1800"/>
              <a:buChar char="»"/>
              <a:defRPr/>
            </a:lvl5pPr>
            <a:lvl6pPr marL="2743200" lvl="5" indent="-342900" algn="l">
              <a:lnSpc>
                <a:spcPct val="100000"/>
              </a:lnSpc>
              <a:spcBef>
                <a:spcPts val="270"/>
              </a:spcBef>
              <a:spcAft>
                <a:spcPts val="0"/>
              </a:spcAft>
              <a:buClr>
                <a:schemeClr val="dk1"/>
              </a:buClr>
              <a:buSzPts val="1800"/>
              <a:buChar char="•"/>
              <a:defRPr/>
            </a:lvl6pPr>
            <a:lvl7pPr marL="3200400" lvl="6" indent="-342900" algn="l">
              <a:lnSpc>
                <a:spcPct val="100000"/>
              </a:lnSpc>
              <a:spcBef>
                <a:spcPts val="270"/>
              </a:spcBef>
              <a:spcAft>
                <a:spcPts val="0"/>
              </a:spcAft>
              <a:buClr>
                <a:schemeClr val="dk1"/>
              </a:buClr>
              <a:buSzPts val="1800"/>
              <a:buChar char="•"/>
              <a:defRPr/>
            </a:lvl7pPr>
            <a:lvl8pPr marL="3657600" lvl="7" indent="-342900" algn="l">
              <a:lnSpc>
                <a:spcPct val="100000"/>
              </a:lnSpc>
              <a:spcBef>
                <a:spcPts val="270"/>
              </a:spcBef>
              <a:spcAft>
                <a:spcPts val="0"/>
              </a:spcAft>
              <a:buClr>
                <a:schemeClr val="dk1"/>
              </a:buClr>
              <a:buSzPts val="1800"/>
              <a:buChar char="•"/>
              <a:defRPr/>
            </a:lvl8pPr>
            <a:lvl9pPr marL="4114800" lvl="8" indent="-342900" algn="l">
              <a:lnSpc>
                <a:spcPct val="100000"/>
              </a:lnSpc>
              <a:spcBef>
                <a:spcPts val="270"/>
              </a:spcBef>
              <a:spcAft>
                <a:spcPts val="0"/>
              </a:spcAft>
              <a:buClr>
                <a:schemeClr val="dk1"/>
              </a:buClr>
              <a:buSzPts val="1800"/>
              <a:buChar char="•"/>
              <a:defRPr/>
            </a:lvl9pPr>
          </a:lstStyle>
          <a:p>
            <a:endParaRPr/>
          </a:p>
        </p:txBody>
      </p:sp>
      <p:sp>
        <p:nvSpPr>
          <p:cNvPr id="116" name="Google Shape;116;p86"/>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86"/>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86"/>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87"/>
          <p:cNvSpPr txBox="1">
            <a:spLocks noGrp="1"/>
          </p:cNvSpPr>
          <p:nvPr>
            <p:ph type="title"/>
          </p:nvPr>
        </p:nvSpPr>
        <p:spPr>
          <a:xfrm rot="5400000">
            <a:off x="3549224" y="1628803"/>
            <a:ext cx="4388700" cy="15430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87"/>
          <p:cNvSpPr txBox="1">
            <a:spLocks noGrp="1"/>
          </p:cNvSpPr>
          <p:nvPr>
            <p:ph type="body" idx="1"/>
          </p:nvPr>
        </p:nvSpPr>
        <p:spPr>
          <a:xfrm rot="5400000">
            <a:off x="405975" y="142904"/>
            <a:ext cx="4388700" cy="45148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270"/>
              </a:spcBef>
              <a:spcAft>
                <a:spcPts val="0"/>
              </a:spcAft>
              <a:buClr>
                <a:schemeClr val="dk1"/>
              </a:buClr>
              <a:buSzPts val="1800"/>
              <a:buChar char="•"/>
              <a:defRPr/>
            </a:lvl1pPr>
            <a:lvl2pPr marL="914400" lvl="1" indent="-342900" algn="l">
              <a:lnSpc>
                <a:spcPct val="100000"/>
              </a:lnSpc>
              <a:spcBef>
                <a:spcPts val="270"/>
              </a:spcBef>
              <a:spcAft>
                <a:spcPts val="0"/>
              </a:spcAft>
              <a:buClr>
                <a:schemeClr val="dk1"/>
              </a:buClr>
              <a:buSzPts val="1800"/>
              <a:buChar char="–"/>
              <a:defRPr/>
            </a:lvl2pPr>
            <a:lvl3pPr marL="1371600" lvl="2" indent="-342900" algn="l">
              <a:lnSpc>
                <a:spcPct val="100000"/>
              </a:lnSpc>
              <a:spcBef>
                <a:spcPts val="270"/>
              </a:spcBef>
              <a:spcAft>
                <a:spcPts val="0"/>
              </a:spcAft>
              <a:buClr>
                <a:schemeClr val="dk1"/>
              </a:buClr>
              <a:buSzPts val="1800"/>
              <a:buChar char="•"/>
              <a:defRPr/>
            </a:lvl3pPr>
            <a:lvl4pPr marL="1828800" lvl="3" indent="-342900" algn="l">
              <a:lnSpc>
                <a:spcPct val="100000"/>
              </a:lnSpc>
              <a:spcBef>
                <a:spcPts val="270"/>
              </a:spcBef>
              <a:spcAft>
                <a:spcPts val="0"/>
              </a:spcAft>
              <a:buClr>
                <a:schemeClr val="dk1"/>
              </a:buClr>
              <a:buSzPts val="1800"/>
              <a:buChar char="–"/>
              <a:defRPr/>
            </a:lvl4pPr>
            <a:lvl5pPr marL="2286000" lvl="4" indent="-342900" algn="l">
              <a:lnSpc>
                <a:spcPct val="100000"/>
              </a:lnSpc>
              <a:spcBef>
                <a:spcPts val="270"/>
              </a:spcBef>
              <a:spcAft>
                <a:spcPts val="0"/>
              </a:spcAft>
              <a:buClr>
                <a:schemeClr val="dk1"/>
              </a:buClr>
              <a:buSzPts val="1800"/>
              <a:buChar char="»"/>
              <a:defRPr/>
            </a:lvl5pPr>
            <a:lvl6pPr marL="2743200" lvl="5" indent="-342900" algn="l">
              <a:lnSpc>
                <a:spcPct val="100000"/>
              </a:lnSpc>
              <a:spcBef>
                <a:spcPts val="270"/>
              </a:spcBef>
              <a:spcAft>
                <a:spcPts val="0"/>
              </a:spcAft>
              <a:buClr>
                <a:schemeClr val="dk1"/>
              </a:buClr>
              <a:buSzPts val="1800"/>
              <a:buChar char="•"/>
              <a:defRPr/>
            </a:lvl6pPr>
            <a:lvl7pPr marL="3200400" lvl="6" indent="-342900" algn="l">
              <a:lnSpc>
                <a:spcPct val="100000"/>
              </a:lnSpc>
              <a:spcBef>
                <a:spcPts val="270"/>
              </a:spcBef>
              <a:spcAft>
                <a:spcPts val="0"/>
              </a:spcAft>
              <a:buClr>
                <a:schemeClr val="dk1"/>
              </a:buClr>
              <a:buSzPts val="1800"/>
              <a:buChar char="•"/>
              <a:defRPr/>
            </a:lvl7pPr>
            <a:lvl8pPr marL="3657600" lvl="7" indent="-342900" algn="l">
              <a:lnSpc>
                <a:spcPct val="100000"/>
              </a:lnSpc>
              <a:spcBef>
                <a:spcPts val="270"/>
              </a:spcBef>
              <a:spcAft>
                <a:spcPts val="0"/>
              </a:spcAft>
              <a:buClr>
                <a:schemeClr val="dk1"/>
              </a:buClr>
              <a:buSzPts val="1800"/>
              <a:buChar char="•"/>
              <a:defRPr/>
            </a:lvl8pPr>
            <a:lvl9pPr marL="4114800" lvl="8" indent="-342900" algn="l">
              <a:lnSpc>
                <a:spcPct val="100000"/>
              </a:lnSpc>
              <a:spcBef>
                <a:spcPts val="270"/>
              </a:spcBef>
              <a:spcAft>
                <a:spcPts val="0"/>
              </a:spcAft>
              <a:buClr>
                <a:schemeClr val="dk1"/>
              </a:buClr>
              <a:buSzPts val="1800"/>
              <a:buChar char="•"/>
              <a:defRPr/>
            </a:lvl9pPr>
          </a:lstStyle>
          <a:p>
            <a:endParaRPr/>
          </a:p>
        </p:txBody>
      </p:sp>
      <p:sp>
        <p:nvSpPr>
          <p:cNvPr id="122" name="Google Shape;122;p87"/>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87"/>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87"/>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72"/>
          <p:cNvSpPr txBox="1">
            <a:spLocks noGrp="1"/>
          </p:cNvSpPr>
          <p:nvPr>
            <p:ph type="title"/>
          </p:nvPr>
        </p:nvSpPr>
        <p:spPr>
          <a:xfrm>
            <a:off x="233775" y="2150850"/>
            <a:ext cx="639045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2700"/>
            </a:lvl1pPr>
            <a:lvl2pPr lvl="1" algn="ctr">
              <a:lnSpc>
                <a:spcPct val="100000"/>
              </a:lnSpc>
              <a:spcBef>
                <a:spcPts val="0"/>
              </a:spcBef>
              <a:spcAft>
                <a:spcPts val="0"/>
              </a:spcAft>
              <a:buSzPts val="3600"/>
              <a:buNone/>
              <a:defRPr sz="2700"/>
            </a:lvl2pPr>
            <a:lvl3pPr lvl="2" algn="ctr">
              <a:lnSpc>
                <a:spcPct val="100000"/>
              </a:lnSpc>
              <a:spcBef>
                <a:spcPts val="0"/>
              </a:spcBef>
              <a:spcAft>
                <a:spcPts val="0"/>
              </a:spcAft>
              <a:buSzPts val="3600"/>
              <a:buNone/>
              <a:defRPr sz="2700"/>
            </a:lvl3pPr>
            <a:lvl4pPr lvl="3" algn="ctr">
              <a:lnSpc>
                <a:spcPct val="100000"/>
              </a:lnSpc>
              <a:spcBef>
                <a:spcPts val="0"/>
              </a:spcBef>
              <a:spcAft>
                <a:spcPts val="0"/>
              </a:spcAft>
              <a:buSzPts val="3600"/>
              <a:buNone/>
              <a:defRPr sz="2700"/>
            </a:lvl4pPr>
            <a:lvl5pPr lvl="4" algn="ctr">
              <a:lnSpc>
                <a:spcPct val="100000"/>
              </a:lnSpc>
              <a:spcBef>
                <a:spcPts val="0"/>
              </a:spcBef>
              <a:spcAft>
                <a:spcPts val="0"/>
              </a:spcAft>
              <a:buSzPts val="3600"/>
              <a:buNone/>
              <a:defRPr sz="2700"/>
            </a:lvl5pPr>
            <a:lvl6pPr lvl="5" algn="ctr">
              <a:lnSpc>
                <a:spcPct val="100000"/>
              </a:lnSpc>
              <a:spcBef>
                <a:spcPts val="0"/>
              </a:spcBef>
              <a:spcAft>
                <a:spcPts val="0"/>
              </a:spcAft>
              <a:buSzPts val="3600"/>
              <a:buNone/>
              <a:defRPr sz="2700"/>
            </a:lvl6pPr>
            <a:lvl7pPr lvl="6" algn="ctr">
              <a:lnSpc>
                <a:spcPct val="100000"/>
              </a:lnSpc>
              <a:spcBef>
                <a:spcPts val="0"/>
              </a:spcBef>
              <a:spcAft>
                <a:spcPts val="0"/>
              </a:spcAft>
              <a:buSzPts val="3600"/>
              <a:buNone/>
              <a:defRPr sz="2700"/>
            </a:lvl7pPr>
            <a:lvl8pPr lvl="7" algn="ctr">
              <a:lnSpc>
                <a:spcPct val="100000"/>
              </a:lnSpc>
              <a:spcBef>
                <a:spcPts val="0"/>
              </a:spcBef>
              <a:spcAft>
                <a:spcPts val="0"/>
              </a:spcAft>
              <a:buSzPts val="3600"/>
              <a:buNone/>
              <a:defRPr sz="2700"/>
            </a:lvl8pPr>
            <a:lvl9pPr lvl="8" algn="ctr">
              <a:lnSpc>
                <a:spcPct val="100000"/>
              </a:lnSpc>
              <a:spcBef>
                <a:spcPts val="0"/>
              </a:spcBef>
              <a:spcAft>
                <a:spcPts val="0"/>
              </a:spcAft>
              <a:buSzPts val="3600"/>
              <a:buNone/>
              <a:defRPr sz="2700"/>
            </a:lvl9pPr>
          </a:lstStyle>
          <a:p>
            <a:endParaRPr/>
          </a:p>
        </p:txBody>
      </p:sp>
      <p:sp>
        <p:nvSpPr>
          <p:cNvPr id="17" name="Google Shape;17;p72"/>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73"/>
          <p:cNvSpPr txBox="1">
            <a:spLocks noGrp="1"/>
          </p:cNvSpPr>
          <p:nvPr>
            <p:ph type="title"/>
          </p:nvPr>
        </p:nvSpPr>
        <p:spPr>
          <a:xfrm>
            <a:off x="233775" y="445025"/>
            <a:ext cx="639045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73"/>
          <p:cNvSpPr txBox="1">
            <a:spLocks noGrp="1"/>
          </p:cNvSpPr>
          <p:nvPr>
            <p:ph type="body" idx="1"/>
          </p:nvPr>
        </p:nvSpPr>
        <p:spPr>
          <a:xfrm>
            <a:off x="233775" y="1152475"/>
            <a:ext cx="639045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1" name="Google Shape;21;p73"/>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74"/>
          <p:cNvSpPr txBox="1">
            <a:spLocks noGrp="1"/>
          </p:cNvSpPr>
          <p:nvPr>
            <p:ph type="title"/>
          </p:nvPr>
        </p:nvSpPr>
        <p:spPr>
          <a:xfrm>
            <a:off x="233775" y="445025"/>
            <a:ext cx="639045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74"/>
          <p:cNvSpPr txBox="1">
            <a:spLocks noGrp="1"/>
          </p:cNvSpPr>
          <p:nvPr>
            <p:ph type="body" idx="1"/>
          </p:nvPr>
        </p:nvSpPr>
        <p:spPr>
          <a:xfrm>
            <a:off x="233775" y="1152475"/>
            <a:ext cx="2999925"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050"/>
            </a:lvl1pPr>
            <a:lvl2pPr marL="914400" lvl="1" indent="-304800" algn="l">
              <a:lnSpc>
                <a:spcPct val="115000"/>
              </a:lnSpc>
              <a:spcBef>
                <a:spcPts val="0"/>
              </a:spcBef>
              <a:spcAft>
                <a:spcPts val="0"/>
              </a:spcAft>
              <a:buSzPts val="1200"/>
              <a:buChar char="○"/>
              <a:defRPr sz="900"/>
            </a:lvl2pPr>
            <a:lvl3pPr marL="1371600" lvl="2" indent="-304800" algn="l">
              <a:lnSpc>
                <a:spcPct val="115000"/>
              </a:lnSpc>
              <a:spcBef>
                <a:spcPts val="0"/>
              </a:spcBef>
              <a:spcAft>
                <a:spcPts val="0"/>
              </a:spcAft>
              <a:buSzPts val="1200"/>
              <a:buChar char="■"/>
              <a:defRPr sz="900"/>
            </a:lvl3pPr>
            <a:lvl4pPr marL="1828800" lvl="3" indent="-304800" algn="l">
              <a:lnSpc>
                <a:spcPct val="115000"/>
              </a:lnSpc>
              <a:spcBef>
                <a:spcPts val="0"/>
              </a:spcBef>
              <a:spcAft>
                <a:spcPts val="0"/>
              </a:spcAft>
              <a:buSzPts val="1200"/>
              <a:buChar char="●"/>
              <a:defRPr sz="900"/>
            </a:lvl4pPr>
            <a:lvl5pPr marL="2286000" lvl="4" indent="-304800" algn="l">
              <a:lnSpc>
                <a:spcPct val="115000"/>
              </a:lnSpc>
              <a:spcBef>
                <a:spcPts val="0"/>
              </a:spcBef>
              <a:spcAft>
                <a:spcPts val="0"/>
              </a:spcAft>
              <a:buSzPts val="1200"/>
              <a:buChar char="○"/>
              <a:defRPr sz="900"/>
            </a:lvl5pPr>
            <a:lvl6pPr marL="2743200" lvl="5" indent="-304800" algn="l">
              <a:lnSpc>
                <a:spcPct val="115000"/>
              </a:lnSpc>
              <a:spcBef>
                <a:spcPts val="0"/>
              </a:spcBef>
              <a:spcAft>
                <a:spcPts val="0"/>
              </a:spcAft>
              <a:buSzPts val="1200"/>
              <a:buChar char="■"/>
              <a:defRPr sz="900"/>
            </a:lvl6pPr>
            <a:lvl7pPr marL="3200400" lvl="6" indent="-304800" algn="l">
              <a:lnSpc>
                <a:spcPct val="115000"/>
              </a:lnSpc>
              <a:spcBef>
                <a:spcPts val="0"/>
              </a:spcBef>
              <a:spcAft>
                <a:spcPts val="0"/>
              </a:spcAft>
              <a:buSzPts val="1200"/>
              <a:buChar char="●"/>
              <a:defRPr sz="900"/>
            </a:lvl7pPr>
            <a:lvl8pPr marL="3657600" lvl="7" indent="-304800" algn="l">
              <a:lnSpc>
                <a:spcPct val="115000"/>
              </a:lnSpc>
              <a:spcBef>
                <a:spcPts val="0"/>
              </a:spcBef>
              <a:spcAft>
                <a:spcPts val="0"/>
              </a:spcAft>
              <a:buSzPts val="1200"/>
              <a:buChar char="○"/>
              <a:defRPr sz="900"/>
            </a:lvl8pPr>
            <a:lvl9pPr marL="4114800" lvl="8" indent="-304800" algn="l">
              <a:lnSpc>
                <a:spcPct val="115000"/>
              </a:lnSpc>
              <a:spcBef>
                <a:spcPts val="0"/>
              </a:spcBef>
              <a:spcAft>
                <a:spcPts val="0"/>
              </a:spcAft>
              <a:buSzPts val="1200"/>
              <a:buChar char="■"/>
              <a:defRPr sz="900"/>
            </a:lvl9pPr>
          </a:lstStyle>
          <a:p>
            <a:endParaRPr/>
          </a:p>
        </p:txBody>
      </p:sp>
      <p:sp>
        <p:nvSpPr>
          <p:cNvPr id="25" name="Google Shape;25;p74"/>
          <p:cNvSpPr txBox="1">
            <a:spLocks noGrp="1"/>
          </p:cNvSpPr>
          <p:nvPr>
            <p:ph type="body" idx="2"/>
          </p:nvPr>
        </p:nvSpPr>
        <p:spPr>
          <a:xfrm>
            <a:off x="3624300" y="1152475"/>
            <a:ext cx="2999925"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050"/>
            </a:lvl1pPr>
            <a:lvl2pPr marL="914400" lvl="1" indent="-304800" algn="l">
              <a:lnSpc>
                <a:spcPct val="115000"/>
              </a:lnSpc>
              <a:spcBef>
                <a:spcPts val="0"/>
              </a:spcBef>
              <a:spcAft>
                <a:spcPts val="0"/>
              </a:spcAft>
              <a:buSzPts val="1200"/>
              <a:buChar char="○"/>
              <a:defRPr sz="900"/>
            </a:lvl2pPr>
            <a:lvl3pPr marL="1371600" lvl="2" indent="-304800" algn="l">
              <a:lnSpc>
                <a:spcPct val="115000"/>
              </a:lnSpc>
              <a:spcBef>
                <a:spcPts val="0"/>
              </a:spcBef>
              <a:spcAft>
                <a:spcPts val="0"/>
              </a:spcAft>
              <a:buSzPts val="1200"/>
              <a:buChar char="■"/>
              <a:defRPr sz="900"/>
            </a:lvl3pPr>
            <a:lvl4pPr marL="1828800" lvl="3" indent="-304800" algn="l">
              <a:lnSpc>
                <a:spcPct val="115000"/>
              </a:lnSpc>
              <a:spcBef>
                <a:spcPts val="0"/>
              </a:spcBef>
              <a:spcAft>
                <a:spcPts val="0"/>
              </a:spcAft>
              <a:buSzPts val="1200"/>
              <a:buChar char="●"/>
              <a:defRPr sz="900"/>
            </a:lvl4pPr>
            <a:lvl5pPr marL="2286000" lvl="4" indent="-304800" algn="l">
              <a:lnSpc>
                <a:spcPct val="115000"/>
              </a:lnSpc>
              <a:spcBef>
                <a:spcPts val="0"/>
              </a:spcBef>
              <a:spcAft>
                <a:spcPts val="0"/>
              </a:spcAft>
              <a:buSzPts val="1200"/>
              <a:buChar char="○"/>
              <a:defRPr sz="900"/>
            </a:lvl5pPr>
            <a:lvl6pPr marL="2743200" lvl="5" indent="-304800" algn="l">
              <a:lnSpc>
                <a:spcPct val="115000"/>
              </a:lnSpc>
              <a:spcBef>
                <a:spcPts val="0"/>
              </a:spcBef>
              <a:spcAft>
                <a:spcPts val="0"/>
              </a:spcAft>
              <a:buSzPts val="1200"/>
              <a:buChar char="■"/>
              <a:defRPr sz="900"/>
            </a:lvl6pPr>
            <a:lvl7pPr marL="3200400" lvl="6" indent="-304800" algn="l">
              <a:lnSpc>
                <a:spcPct val="115000"/>
              </a:lnSpc>
              <a:spcBef>
                <a:spcPts val="0"/>
              </a:spcBef>
              <a:spcAft>
                <a:spcPts val="0"/>
              </a:spcAft>
              <a:buSzPts val="1200"/>
              <a:buChar char="●"/>
              <a:defRPr sz="900"/>
            </a:lvl7pPr>
            <a:lvl8pPr marL="3657600" lvl="7" indent="-304800" algn="l">
              <a:lnSpc>
                <a:spcPct val="115000"/>
              </a:lnSpc>
              <a:spcBef>
                <a:spcPts val="0"/>
              </a:spcBef>
              <a:spcAft>
                <a:spcPts val="0"/>
              </a:spcAft>
              <a:buSzPts val="1200"/>
              <a:buChar char="○"/>
              <a:defRPr sz="900"/>
            </a:lvl8pPr>
            <a:lvl9pPr marL="4114800" lvl="8" indent="-304800" algn="l">
              <a:lnSpc>
                <a:spcPct val="115000"/>
              </a:lnSpc>
              <a:spcBef>
                <a:spcPts val="0"/>
              </a:spcBef>
              <a:spcAft>
                <a:spcPts val="0"/>
              </a:spcAft>
              <a:buSzPts val="1200"/>
              <a:buChar char="■"/>
              <a:defRPr sz="900"/>
            </a:lvl9pPr>
          </a:lstStyle>
          <a:p>
            <a:endParaRPr/>
          </a:p>
        </p:txBody>
      </p:sp>
      <p:sp>
        <p:nvSpPr>
          <p:cNvPr id="26" name="Google Shape;26;p74"/>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75"/>
          <p:cNvSpPr txBox="1">
            <a:spLocks noGrp="1"/>
          </p:cNvSpPr>
          <p:nvPr>
            <p:ph type="title"/>
          </p:nvPr>
        </p:nvSpPr>
        <p:spPr>
          <a:xfrm>
            <a:off x="233775" y="445025"/>
            <a:ext cx="639045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75"/>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6"/>
          <p:cNvSpPr txBox="1">
            <a:spLocks noGrp="1"/>
          </p:cNvSpPr>
          <p:nvPr>
            <p:ph type="title"/>
          </p:nvPr>
        </p:nvSpPr>
        <p:spPr>
          <a:xfrm>
            <a:off x="233775" y="555600"/>
            <a:ext cx="2106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1800"/>
            </a:lvl1pPr>
            <a:lvl2pPr lvl="1" algn="l">
              <a:lnSpc>
                <a:spcPct val="100000"/>
              </a:lnSpc>
              <a:spcBef>
                <a:spcPts val="0"/>
              </a:spcBef>
              <a:spcAft>
                <a:spcPts val="0"/>
              </a:spcAft>
              <a:buSzPts val="2400"/>
              <a:buNone/>
              <a:defRPr sz="1800"/>
            </a:lvl2pPr>
            <a:lvl3pPr lvl="2" algn="l">
              <a:lnSpc>
                <a:spcPct val="100000"/>
              </a:lnSpc>
              <a:spcBef>
                <a:spcPts val="0"/>
              </a:spcBef>
              <a:spcAft>
                <a:spcPts val="0"/>
              </a:spcAft>
              <a:buSzPts val="2400"/>
              <a:buNone/>
              <a:defRPr sz="1800"/>
            </a:lvl3pPr>
            <a:lvl4pPr lvl="3" algn="l">
              <a:lnSpc>
                <a:spcPct val="100000"/>
              </a:lnSpc>
              <a:spcBef>
                <a:spcPts val="0"/>
              </a:spcBef>
              <a:spcAft>
                <a:spcPts val="0"/>
              </a:spcAft>
              <a:buSzPts val="2400"/>
              <a:buNone/>
              <a:defRPr sz="1800"/>
            </a:lvl4pPr>
            <a:lvl5pPr lvl="4" algn="l">
              <a:lnSpc>
                <a:spcPct val="100000"/>
              </a:lnSpc>
              <a:spcBef>
                <a:spcPts val="0"/>
              </a:spcBef>
              <a:spcAft>
                <a:spcPts val="0"/>
              </a:spcAft>
              <a:buSzPts val="2400"/>
              <a:buNone/>
              <a:defRPr sz="1800"/>
            </a:lvl5pPr>
            <a:lvl6pPr lvl="5" algn="l">
              <a:lnSpc>
                <a:spcPct val="100000"/>
              </a:lnSpc>
              <a:spcBef>
                <a:spcPts val="0"/>
              </a:spcBef>
              <a:spcAft>
                <a:spcPts val="0"/>
              </a:spcAft>
              <a:buSzPts val="2400"/>
              <a:buNone/>
              <a:defRPr sz="1800"/>
            </a:lvl6pPr>
            <a:lvl7pPr lvl="6" algn="l">
              <a:lnSpc>
                <a:spcPct val="100000"/>
              </a:lnSpc>
              <a:spcBef>
                <a:spcPts val="0"/>
              </a:spcBef>
              <a:spcAft>
                <a:spcPts val="0"/>
              </a:spcAft>
              <a:buSzPts val="2400"/>
              <a:buNone/>
              <a:defRPr sz="1800"/>
            </a:lvl7pPr>
            <a:lvl8pPr lvl="7" algn="l">
              <a:lnSpc>
                <a:spcPct val="100000"/>
              </a:lnSpc>
              <a:spcBef>
                <a:spcPts val="0"/>
              </a:spcBef>
              <a:spcAft>
                <a:spcPts val="0"/>
              </a:spcAft>
              <a:buSzPts val="2400"/>
              <a:buNone/>
              <a:defRPr sz="1800"/>
            </a:lvl8pPr>
            <a:lvl9pPr lvl="8" algn="l">
              <a:lnSpc>
                <a:spcPct val="100000"/>
              </a:lnSpc>
              <a:spcBef>
                <a:spcPts val="0"/>
              </a:spcBef>
              <a:spcAft>
                <a:spcPts val="0"/>
              </a:spcAft>
              <a:buSzPts val="2400"/>
              <a:buNone/>
              <a:defRPr sz="1800"/>
            </a:lvl9pPr>
          </a:lstStyle>
          <a:p>
            <a:endParaRPr/>
          </a:p>
        </p:txBody>
      </p:sp>
      <p:sp>
        <p:nvSpPr>
          <p:cNvPr id="32" name="Google Shape;32;p76"/>
          <p:cNvSpPr txBox="1">
            <a:spLocks noGrp="1"/>
          </p:cNvSpPr>
          <p:nvPr>
            <p:ph type="body" idx="1"/>
          </p:nvPr>
        </p:nvSpPr>
        <p:spPr>
          <a:xfrm>
            <a:off x="233775" y="1389600"/>
            <a:ext cx="2106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900"/>
            </a:lvl1pPr>
            <a:lvl2pPr marL="914400" lvl="1" indent="-304800" algn="l">
              <a:lnSpc>
                <a:spcPct val="115000"/>
              </a:lnSpc>
              <a:spcBef>
                <a:spcPts val="0"/>
              </a:spcBef>
              <a:spcAft>
                <a:spcPts val="0"/>
              </a:spcAft>
              <a:buSzPts val="1200"/>
              <a:buChar char="○"/>
              <a:defRPr sz="900"/>
            </a:lvl2pPr>
            <a:lvl3pPr marL="1371600" lvl="2" indent="-304800" algn="l">
              <a:lnSpc>
                <a:spcPct val="115000"/>
              </a:lnSpc>
              <a:spcBef>
                <a:spcPts val="0"/>
              </a:spcBef>
              <a:spcAft>
                <a:spcPts val="0"/>
              </a:spcAft>
              <a:buSzPts val="1200"/>
              <a:buChar char="■"/>
              <a:defRPr sz="900"/>
            </a:lvl3pPr>
            <a:lvl4pPr marL="1828800" lvl="3" indent="-304800" algn="l">
              <a:lnSpc>
                <a:spcPct val="115000"/>
              </a:lnSpc>
              <a:spcBef>
                <a:spcPts val="0"/>
              </a:spcBef>
              <a:spcAft>
                <a:spcPts val="0"/>
              </a:spcAft>
              <a:buSzPts val="1200"/>
              <a:buChar char="●"/>
              <a:defRPr sz="900"/>
            </a:lvl4pPr>
            <a:lvl5pPr marL="2286000" lvl="4" indent="-304800" algn="l">
              <a:lnSpc>
                <a:spcPct val="115000"/>
              </a:lnSpc>
              <a:spcBef>
                <a:spcPts val="0"/>
              </a:spcBef>
              <a:spcAft>
                <a:spcPts val="0"/>
              </a:spcAft>
              <a:buSzPts val="1200"/>
              <a:buChar char="○"/>
              <a:defRPr sz="900"/>
            </a:lvl5pPr>
            <a:lvl6pPr marL="2743200" lvl="5" indent="-304800" algn="l">
              <a:lnSpc>
                <a:spcPct val="115000"/>
              </a:lnSpc>
              <a:spcBef>
                <a:spcPts val="0"/>
              </a:spcBef>
              <a:spcAft>
                <a:spcPts val="0"/>
              </a:spcAft>
              <a:buSzPts val="1200"/>
              <a:buChar char="■"/>
              <a:defRPr sz="900"/>
            </a:lvl6pPr>
            <a:lvl7pPr marL="3200400" lvl="6" indent="-304800" algn="l">
              <a:lnSpc>
                <a:spcPct val="115000"/>
              </a:lnSpc>
              <a:spcBef>
                <a:spcPts val="0"/>
              </a:spcBef>
              <a:spcAft>
                <a:spcPts val="0"/>
              </a:spcAft>
              <a:buSzPts val="1200"/>
              <a:buChar char="●"/>
              <a:defRPr sz="900"/>
            </a:lvl7pPr>
            <a:lvl8pPr marL="3657600" lvl="7" indent="-304800" algn="l">
              <a:lnSpc>
                <a:spcPct val="115000"/>
              </a:lnSpc>
              <a:spcBef>
                <a:spcPts val="0"/>
              </a:spcBef>
              <a:spcAft>
                <a:spcPts val="0"/>
              </a:spcAft>
              <a:buSzPts val="1200"/>
              <a:buChar char="○"/>
              <a:defRPr sz="900"/>
            </a:lvl8pPr>
            <a:lvl9pPr marL="4114800" lvl="8" indent="-304800" algn="l">
              <a:lnSpc>
                <a:spcPct val="115000"/>
              </a:lnSpc>
              <a:spcBef>
                <a:spcPts val="0"/>
              </a:spcBef>
              <a:spcAft>
                <a:spcPts val="0"/>
              </a:spcAft>
              <a:buSzPts val="1200"/>
              <a:buChar char="■"/>
              <a:defRPr sz="900"/>
            </a:lvl9pPr>
          </a:lstStyle>
          <a:p>
            <a:endParaRPr/>
          </a:p>
        </p:txBody>
      </p:sp>
      <p:sp>
        <p:nvSpPr>
          <p:cNvPr id="33" name="Google Shape;33;p76"/>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77"/>
          <p:cNvSpPr txBox="1">
            <a:spLocks noGrp="1"/>
          </p:cNvSpPr>
          <p:nvPr>
            <p:ph type="title"/>
          </p:nvPr>
        </p:nvSpPr>
        <p:spPr>
          <a:xfrm>
            <a:off x="367688" y="450150"/>
            <a:ext cx="477585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3600"/>
            </a:lvl1pPr>
            <a:lvl2pPr lvl="1" algn="l">
              <a:lnSpc>
                <a:spcPct val="100000"/>
              </a:lnSpc>
              <a:spcBef>
                <a:spcPts val="0"/>
              </a:spcBef>
              <a:spcAft>
                <a:spcPts val="0"/>
              </a:spcAft>
              <a:buSzPts val="4800"/>
              <a:buNone/>
              <a:defRPr sz="3600"/>
            </a:lvl2pPr>
            <a:lvl3pPr lvl="2" algn="l">
              <a:lnSpc>
                <a:spcPct val="100000"/>
              </a:lnSpc>
              <a:spcBef>
                <a:spcPts val="0"/>
              </a:spcBef>
              <a:spcAft>
                <a:spcPts val="0"/>
              </a:spcAft>
              <a:buSzPts val="4800"/>
              <a:buNone/>
              <a:defRPr sz="3600"/>
            </a:lvl3pPr>
            <a:lvl4pPr lvl="3" algn="l">
              <a:lnSpc>
                <a:spcPct val="100000"/>
              </a:lnSpc>
              <a:spcBef>
                <a:spcPts val="0"/>
              </a:spcBef>
              <a:spcAft>
                <a:spcPts val="0"/>
              </a:spcAft>
              <a:buSzPts val="4800"/>
              <a:buNone/>
              <a:defRPr sz="3600"/>
            </a:lvl4pPr>
            <a:lvl5pPr lvl="4" algn="l">
              <a:lnSpc>
                <a:spcPct val="100000"/>
              </a:lnSpc>
              <a:spcBef>
                <a:spcPts val="0"/>
              </a:spcBef>
              <a:spcAft>
                <a:spcPts val="0"/>
              </a:spcAft>
              <a:buSzPts val="4800"/>
              <a:buNone/>
              <a:defRPr sz="3600"/>
            </a:lvl5pPr>
            <a:lvl6pPr lvl="5" algn="l">
              <a:lnSpc>
                <a:spcPct val="100000"/>
              </a:lnSpc>
              <a:spcBef>
                <a:spcPts val="0"/>
              </a:spcBef>
              <a:spcAft>
                <a:spcPts val="0"/>
              </a:spcAft>
              <a:buSzPts val="4800"/>
              <a:buNone/>
              <a:defRPr sz="3600"/>
            </a:lvl6pPr>
            <a:lvl7pPr lvl="6" algn="l">
              <a:lnSpc>
                <a:spcPct val="100000"/>
              </a:lnSpc>
              <a:spcBef>
                <a:spcPts val="0"/>
              </a:spcBef>
              <a:spcAft>
                <a:spcPts val="0"/>
              </a:spcAft>
              <a:buSzPts val="4800"/>
              <a:buNone/>
              <a:defRPr sz="3600"/>
            </a:lvl7pPr>
            <a:lvl8pPr lvl="7" algn="l">
              <a:lnSpc>
                <a:spcPct val="100000"/>
              </a:lnSpc>
              <a:spcBef>
                <a:spcPts val="0"/>
              </a:spcBef>
              <a:spcAft>
                <a:spcPts val="0"/>
              </a:spcAft>
              <a:buSzPts val="4800"/>
              <a:buNone/>
              <a:defRPr sz="3600"/>
            </a:lvl8pPr>
            <a:lvl9pPr lvl="8" algn="l">
              <a:lnSpc>
                <a:spcPct val="100000"/>
              </a:lnSpc>
              <a:spcBef>
                <a:spcPts val="0"/>
              </a:spcBef>
              <a:spcAft>
                <a:spcPts val="0"/>
              </a:spcAft>
              <a:buSzPts val="4800"/>
              <a:buNone/>
              <a:defRPr sz="3600"/>
            </a:lvl9pPr>
          </a:lstStyle>
          <a:p>
            <a:endParaRPr/>
          </a:p>
        </p:txBody>
      </p:sp>
      <p:sp>
        <p:nvSpPr>
          <p:cNvPr id="36" name="Google Shape;36;p77"/>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78"/>
          <p:cNvSpPr/>
          <p:nvPr/>
        </p:nvSpPr>
        <p:spPr>
          <a:xfrm>
            <a:off x="3429000" y="-125"/>
            <a:ext cx="3429000" cy="5143500"/>
          </a:xfrm>
          <a:prstGeom prst="rect">
            <a:avLst/>
          </a:prstGeom>
          <a:solidFill>
            <a:schemeClr val="lt2"/>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9" name="Google Shape;39;p78"/>
          <p:cNvSpPr txBox="1">
            <a:spLocks noGrp="1"/>
          </p:cNvSpPr>
          <p:nvPr>
            <p:ph type="title"/>
          </p:nvPr>
        </p:nvSpPr>
        <p:spPr>
          <a:xfrm>
            <a:off x="199125" y="1233175"/>
            <a:ext cx="30339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3150"/>
            </a:lvl1pPr>
            <a:lvl2pPr lvl="1" algn="ctr">
              <a:lnSpc>
                <a:spcPct val="100000"/>
              </a:lnSpc>
              <a:spcBef>
                <a:spcPts val="0"/>
              </a:spcBef>
              <a:spcAft>
                <a:spcPts val="0"/>
              </a:spcAft>
              <a:buSzPts val="4200"/>
              <a:buNone/>
              <a:defRPr sz="3150"/>
            </a:lvl2pPr>
            <a:lvl3pPr lvl="2" algn="ctr">
              <a:lnSpc>
                <a:spcPct val="100000"/>
              </a:lnSpc>
              <a:spcBef>
                <a:spcPts val="0"/>
              </a:spcBef>
              <a:spcAft>
                <a:spcPts val="0"/>
              </a:spcAft>
              <a:buSzPts val="4200"/>
              <a:buNone/>
              <a:defRPr sz="3150"/>
            </a:lvl3pPr>
            <a:lvl4pPr lvl="3" algn="ctr">
              <a:lnSpc>
                <a:spcPct val="100000"/>
              </a:lnSpc>
              <a:spcBef>
                <a:spcPts val="0"/>
              </a:spcBef>
              <a:spcAft>
                <a:spcPts val="0"/>
              </a:spcAft>
              <a:buSzPts val="4200"/>
              <a:buNone/>
              <a:defRPr sz="3150"/>
            </a:lvl4pPr>
            <a:lvl5pPr lvl="4" algn="ctr">
              <a:lnSpc>
                <a:spcPct val="100000"/>
              </a:lnSpc>
              <a:spcBef>
                <a:spcPts val="0"/>
              </a:spcBef>
              <a:spcAft>
                <a:spcPts val="0"/>
              </a:spcAft>
              <a:buSzPts val="4200"/>
              <a:buNone/>
              <a:defRPr sz="3150"/>
            </a:lvl5pPr>
            <a:lvl6pPr lvl="5" algn="ctr">
              <a:lnSpc>
                <a:spcPct val="100000"/>
              </a:lnSpc>
              <a:spcBef>
                <a:spcPts val="0"/>
              </a:spcBef>
              <a:spcAft>
                <a:spcPts val="0"/>
              </a:spcAft>
              <a:buSzPts val="4200"/>
              <a:buNone/>
              <a:defRPr sz="3150"/>
            </a:lvl6pPr>
            <a:lvl7pPr lvl="6" algn="ctr">
              <a:lnSpc>
                <a:spcPct val="100000"/>
              </a:lnSpc>
              <a:spcBef>
                <a:spcPts val="0"/>
              </a:spcBef>
              <a:spcAft>
                <a:spcPts val="0"/>
              </a:spcAft>
              <a:buSzPts val="4200"/>
              <a:buNone/>
              <a:defRPr sz="3150"/>
            </a:lvl7pPr>
            <a:lvl8pPr lvl="7" algn="ctr">
              <a:lnSpc>
                <a:spcPct val="100000"/>
              </a:lnSpc>
              <a:spcBef>
                <a:spcPts val="0"/>
              </a:spcBef>
              <a:spcAft>
                <a:spcPts val="0"/>
              </a:spcAft>
              <a:buSzPts val="4200"/>
              <a:buNone/>
              <a:defRPr sz="3150"/>
            </a:lvl8pPr>
            <a:lvl9pPr lvl="8" algn="ctr">
              <a:lnSpc>
                <a:spcPct val="100000"/>
              </a:lnSpc>
              <a:spcBef>
                <a:spcPts val="0"/>
              </a:spcBef>
              <a:spcAft>
                <a:spcPts val="0"/>
              </a:spcAft>
              <a:buSzPts val="4200"/>
              <a:buNone/>
              <a:defRPr sz="3150"/>
            </a:lvl9pPr>
          </a:lstStyle>
          <a:p>
            <a:endParaRPr/>
          </a:p>
        </p:txBody>
      </p:sp>
      <p:sp>
        <p:nvSpPr>
          <p:cNvPr id="40" name="Google Shape;40;p78"/>
          <p:cNvSpPr txBox="1">
            <a:spLocks noGrp="1"/>
          </p:cNvSpPr>
          <p:nvPr>
            <p:ph type="subTitle" idx="1"/>
          </p:nvPr>
        </p:nvSpPr>
        <p:spPr>
          <a:xfrm>
            <a:off x="199125" y="2803075"/>
            <a:ext cx="30339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41" name="Google Shape;41;p78"/>
          <p:cNvSpPr txBox="1">
            <a:spLocks noGrp="1"/>
          </p:cNvSpPr>
          <p:nvPr>
            <p:ph type="body" idx="2"/>
          </p:nvPr>
        </p:nvSpPr>
        <p:spPr>
          <a:xfrm>
            <a:off x="3704625" y="724075"/>
            <a:ext cx="287775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2" name="Google Shape;42;p78"/>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750"/>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64"/>
          <p:cNvSpPr txBox="1">
            <a:spLocks noGrp="1"/>
          </p:cNvSpPr>
          <p:nvPr>
            <p:ph type="title"/>
          </p:nvPr>
        </p:nvSpPr>
        <p:spPr>
          <a:xfrm>
            <a:off x="233775" y="445025"/>
            <a:ext cx="639045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64"/>
          <p:cNvSpPr txBox="1">
            <a:spLocks noGrp="1"/>
          </p:cNvSpPr>
          <p:nvPr>
            <p:ph type="body" idx="1"/>
          </p:nvPr>
        </p:nvSpPr>
        <p:spPr>
          <a:xfrm>
            <a:off x="233775" y="1152475"/>
            <a:ext cx="639045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9pPr>
          </a:lstStyle>
          <a:p>
            <a:endParaRPr/>
          </a:p>
        </p:txBody>
      </p:sp>
      <p:sp>
        <p:nvSpPr>
          <p:cNvPr id="8" name="Google Shape;8;p64"/>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750"/>
              <a:buFont typeface="Arial"/>
              <a:buNone/>
              <a:defRPr sz="75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50"/>
              <a:buFont typeface="Arial"/>
              <a:buNone/>
              <a:defRPr sz="75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50"/>
              <a:buFont typeface="Arial"/>
              <a:buNone/>
              <a:defRPr sz="75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50"/>
              <a:buFont typeface="Arial"/>
              <a:buNone/>
              <a:defRPr sz="75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50"/>
              <a:buFont typeface="Arial"/>
              <a:buNone/>
              <a:defRPr sz="75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50"/>
              <a:buFont typeface="Arial"/>
              <a:buNone/>
              <a:defRPr sz="75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50"/>
              <a:buFont typeface="Arial"/>
              <a:buNone/>
              <a:defRPr sz="75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50"/>
              <a:buFont typeface="Arial"/>
              <a:buNone/>
              <a:defRPr sz="75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50"/>
              <a:buFont typeface="Arial"/>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67"/>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67"/>
          <p:cNvSpPr txBox="1">
            <a:spLocks noGrp="1"/>
          </p:cNvSpPr>
          <p:nvPr>
            <p:ph type="body" idx="1"/>
          </p:nvPr>
        </p:nvSpPr>
        <p:spPr>
          <a:xfrm>
            <a:off x="342900" y="1200150"/>
            <a:ext cx="6172200" cy="33945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67"/>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4" name="Google Shape;54;p67"/>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5" name="Google Shape;55;p67"/>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28.jp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image" Target="../media/image33.jp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14.xml"/><Relationship Id="rId5" Type="http://schemas.openxmlformats.org/officeDocument/2006/relationships/image" Target="../media/image19.jp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36.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15.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15.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5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68.xml.rels><?xml version="1.0" encoding="UTF-8" standalone="yes"?>
<Relationships xmlns="http://schemas.openxmlformats.org/package/2006/relationships"><Relationship Id="rId3" Type="http://schemas.openxmlformats.org/officeDocument/2006/relationships/hyperlink" Target="https://www.mathsisfun.com/measure/thermometer.html" TargetMode="External"/><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7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0.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grpSp>
        <p:nvGrpSpPr>
          <p:cNvPr id="130" name="Google Shape;130;p1"/>
          <p:cNvGrpSpPr/>
          <p:nvPr/>
        </p:nvGrpSpPr>
        <p:grpSpPr>
          <a:xfrm>
            <a:off x="994195" y="222881"/>
            <a:ext cx="4842518" cy="4803296"/>
            <a:chOff x="814636" y="0"/>
            <a:chExt cx="5828917" cy="6404394"/>
          </a:xfrm>
        </p:grpSpPr>
        <p:sp>
          <p:nvSpPr>
            <p:cNvPr id="131" name="Google Shape;131;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32" name="Google Shape;132;p1"/>
            <p:cNvSpPr txBox="1"/>
            <p:nvPr/>
          </p:nvSpPr>
          <p:spPr>
            <a:xfrm>
              <a:off x="1661623" y="685"/>
              <a:ext cx="4981926" cy="722555"/>
            </a:xfrm>
            <a:prstGeom prst="rect">
              <a:avLst/>
            </a:prstGeom>
            <a:noFill/>
            <a:ln>
              <a:noFill/>
            </a:ln>
          </p:spPr>
          <p:txBody>
            <a:bodyPr spcFirstLastPara="1" wrap="square" lIns="238950" tIns="80000" rIns="149325" bIns="80000" anchor="ctr" anchorCtr="0">
              <a:noAutofit/>
            </a:bodyPr>
            <a:lstStyle/>
            <a:p>
              <a:pPr marL="0" marR="0" lvl="0" indent="0" algn="ctr" rtl="0">
                <a:lnSpc>
                  <a:spcPct val="90000"/>
                </a:lnSpc>
                <a:spcBef>
                  <a:spcPts val="0"/>
                </a:spcBef>
                <a:spcAft>
                  <a:spcPts val="0"/>
                </a:spcAft>
                <a:buNone/>
              </a:pPr>
              <a:r>
                <a:rPr lang="en-US" sz="2100" b="0" i="0" u="none" strike="noStrike" cap="none">
                  <a:solidFill>
                    <a:srgbClr val="FFFFFF"/>
                  </a:solidFill>
                  <a:latin typeface="Calibri"/>
                  <a:ea typeface="Calibri"/>
                  <a:cs typeface="Calibri"/>
                  <a:sym typeface="Calibri"/>
                </a:rPr>
                <a:t>“Big Idea” Question</a:t>
              </a:r>
              <a:endParaRPr sz="1050" b="0" i="0" u="none" strike="noStrike" cap="none">
                <a:solidFill>
                  <a:srgbClr val="000000"/>
                </a:solidFill>
                <a:latin typeface="Arial"/>
                <a:ea typeface="Arial"/>
                <a:cs typeface="Arial"/>
                <a:sym typeface="Arial"/>
              </a:endParaRPr>
            </a:p>
          </p:txBody>
        </p:sp>
        <p:sp>
          <p:nvSpPr>
            <p:cNvPr id="133" name="Google Shape;133;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34" name="Google Shape;134;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35" name="Google Shape;135;p1"/>
            <p:cNvSpPr txBox="1"/>
            <p:nvPr/>
          </p:nvSpPr>
          <p:spPr>
            <a:xfrm>
              <a:off x="1661623" y="938929"/>
              <a:ext cx="4981926" cy="722555"/>
            </a:xfrm>
            <a:prstGeom prst="rect">
              <a:avLst/>
            </a:prstGeom>
            <a:noFill/>
            <a:ln>
              <a:noFill/>
            </a:ln>
          </p:spPr>
          <p:txBody>
            <a:bodyPr spcFirstLastPara="1" wrap="square" lIns="238950" tIns="80000" rIns="149325" bIns="80000" anchor="ctr" anchorCtr="0">
              <a:noAutofit/>
            </a:bodyPr>
            <a:lstStyle/>
            <a:p>
              <a:pPr marL="0" marR="0" lvl="0" indent="0" algn="ctr" rtl="0">
                <a:lnSpc>
                  <a:spcPct val="90000"/>
                </a:lnSpc>
                <a:spcBef>
                  <a:spcPts val="0"/>
                </a:spcBef>
                <a:spcAft>
                  <a:spcPts val="0"/>
                </a:spcAft>
                <a:buNone/>
              </a:pPr>
              <a:r>
                <a:rPr lang="en-US" sz="2100" b="0" i="0" u="none" strike="noStrike" cap="none">
                  <a:solidFill>
                    <a:srgbClr val="FFFFFF"/>
                  </a:solidFill>
                  <a:latin typeface="Calibri"/>
                  <a:ea typeface="Calibri"/>
                  <a:cs typeface="Calibri"/>
                  <a:sym typeface="Calibri"/>
                </a:rPr>
                <a:t>Review Concepts</a:t>
              </a:r>
              <a:endParaRPr sz="1050" b="0" i="0" u="none" strike="noStrike" cap="none">
                <a:solidFill>
                  <a:srgbClr val="000000"/>
                </a:solidFill>
                <a:latin typeface="Arial"/>
                <a:ea typeface="Arial"/>
                <a:cs typeface="Arial"/>
                <a:sym typeface="Arial"/>
              </a:endParaRPr>
            </a:p>
          </p:txBody>
        </p:sp>
        <p:sp>
          <p:nvSpPr>
            <p:cNvPr id="136" name="Google Shape;136;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37" name="Google Shape;137;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38" name="Google Shape;138;p1"/>
            <p:cNvSpPr txBox="1"/>
            <p:nvPr/>
          </p:nvSpPr>
          <p:spPr>
            <a:xfrm>
              <a:off x="1661623" y="1877172"/>
              <a:ext cx="4981926" cy="722555"/>
            </a:xfrm>
            <a:prstGeom prst="rect">
              <a:avLst/>
            </a:prstGeom>
            <a:noFill/>
            <a:ln>
              <a:noFill/>
            </a:ln>
          </p:spPr>
          <p:txBody>
            <a:bodyPr spcFirstLastPara="1" wrap="square" lIns="238950" tIns="80000" rIns="149325" bIns="80000" anchor="ctr" anchorCtr="0">
              <a:noAutofit/>
            </a:bodyPr>
            <a:lstStyle/>
            <a:p>
              <a:pPr marL="0" marR="0" lvl="0" indent="0" algn="ctr" rtl="0">
                <a:lnSpc>
                  <a:spcPct val="90000"/>
                </a:lnSpc>
                <a:spcBef>
                  <a:spcPts val="0"/>
                </a:spcBef>
                <a:spcAft>
                  <a:spcPts val="0"/>
                </a:spcAft>
                <a:buNone/>
              </a:pPr>
              <a:r>
                <a:rPr lang="en-US" sz="2100" b="0" i="0" u="none" strike="noStrike" cap="none">
                  <a:solidFill>
                    <a:srgbClr val="FFFFFF"/>
                  </a:solidFill>
                  <a:latin typeface="Calibri"/>
                  <a:ea typeface="Calibri"/>
                  <a:cs typeface="Calibri"/>
                  <a:sym typeface="Calibri"/>
                </a:rPr>
                <a:t>Check-In Questions</a:t>
              </a:r>
              <a:endParaRPr sz="1050" b="0" i="0" u="none" strike="noStrike" cap="none">
                <a:solidFill>
                  <a:srgbClr val="000000"/>
                </a:solidFill>
                <a:latin typeface="Arial"/>
                <a:ea typeface="Arial"/>
                <a:cs typeface="Arial"/>
                <a:sym typeface="Arial"/>
              </a:endParaRPr>
            </a:p>
          </p:txBody>
        </p:sp>
        <p:sp>
          <p:nvSpPr>
            <p:cNvPr id="139" name="Google Shape;139;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0" name="Google Shape;140;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1" name="Google Shape;141;p1"/>
            <p:cNvSpPr txBox="1"/>
            <p:nvPr/>
          </p:nvSpPr>
          <p:spPr>
            <a:xfrm>
              <a:off x="1661623" y="2815415"/>
              <a:ext cx="4981926" cy="722555"/>
            </a:xfrm>
            <a:prstGeom prst="rect">
              <a:avLst/>
            </a:prstGeom>
            <a:noFill/>
            <a:ln>
              <a:noFill/>
            </a:ln>
          </p:spPr>
          <p:txBody>
            <a:bodyPr spcFirstLastPara="1" wrap="square" lIns="238950" tIns="80000" rIns="149325" bIns="80000" anchor="ctr" anchorCtr="0">
              <a:noAutofit/>
            </a:bodyPr>
            <a:lstStyle/>
            <a:p>
              <a:pPr marL="0" marR="0" lvl="0" indent="0" algn="ctr" rtl="0">
                <a:lnSpc>
                  <a:spcPct val="90000"/>
                </a:lnSpc>
                <a:spcBef>
                  <a:spcPts val="0"/>
                </a:spcBef>
                <a:spcAft>
                  <a:spcPts val="0"/>
                </a:spcAft>
                <a:buNone/>
              </a:pPr>
              <a:r>
                <a:rPr lang="en-US" sz="2100" b="0" i="0" u="none" strike="noStrike" cap="none">
                  <a:solidFill>
                    <a:srgbClr val="FFFFFF"/>
                  </a:solidFill>
                  <a:latin typeface="Calibri"/>
                  <a:ea typeface="Calibri"/>
                  <a:cs typeface="Calibri"/>
                  <a:sym typeface="Calibri"/>
                </a:rPr>
                <a:t>Teacher Engagement</a:t>
              </a:r>
              <a:endParaRPr sz="1050" b="0" i="0" u="none" strike="noStrike" cap="none">
                <a:solidFill>
                  <a:srgbClr val="000000"/>
                </a:solidFill>
                <a:latin typeface="Arial"/>
                <a:ea typeface="Arial"/>
                <a:cs typeface="Arial"/>
                <a:sym typeface="Arial"/>
              </a:endParaRPr>
            </a:p>
          </p:txBody>
        </p:sp>
        <p:sp>
          <p:nvSpPr>
            <p:cNvPr id="142" name="Google Shape;142;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3" name="Google Shape;143;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4" name="Google Shape;144;p1"/>
            <p:cNvSpPr txBox="1"/>
            <p:nvPr/>
          </p:nvSpPr>
          <p:spPr>
            <a:xfrm>
              <a:off x="1873753" y="3753671"/>
              <a:ext cx="4769700" cy="1619100"/>
            </a:xfrm>
            <a:prstGeom prst="rect">
              <a:avLst/>
            </a:prstGeom>
            <a:noFill/>
            <a:ln>
              <a:noFill/>
            </a:ln>
          </p:spPr>
          <p:txBody>
            <a:bodyPr spcFirstLastPara="1" wrap="square" lIns="238950" tIns="80000" rIns="149325" bIns="80000" anchor="t" anchorCtr="0">
              <a:noAutofit/>
            </a:bodyPr>
            <a:lstStyle/>
            <a:p>
              <a:pPr marL="0" marR="0" lvl="0" indent="0" algn="ctr" rtl="0">
                <a:lnSpc>
                  <a:spcPct val="90000"/>
                </a:lnSpc>
                <a:spcBef>
                  <a:spcPts val="0"/>
                </a:spcBef>
                <a:spcAft>
                  <a:spcPts val="0"/>
                </a:spcAft>
                <a:buNone/>
              </a:pPr>
              <a:r>
                <a:rPr lang="en-US" sz="2100" b="0" i="0" u="none" strike="noStrike" cap="none">
                  <a:solidFill>
                    <a:srgbClr val="FFFFFF"/>
                  </a:solidFill>
                  <a:latin typeface="Calibri"/>
                  <a:ea typeface="Calibri"/>
                  <a:cs typeface="Calibri"/>
                  <a:sym typeface="Calibri"/>
                </a:rPr>
                <a:t>Vocabulary</a:t>
              </a:r>
              <a:endParaRPr sz="1050" b="0" i="0" u="none" strike="noStrike" cap="none">
                <a:solidFill>
                  <a:srgbClr val="000000"/>
                </a:solidFill>
                <a:latin typeface="Arial"/>
                <a:ea typeface="Arial"/>
                <a:cs typeface="Arial"/>
                <a:sym typeface="Arial"/>
              </a:endParaRPr>
            </a:p>
            <a:p>
              <a:pPr marL="128588" marR="0" lvl="1" indent="-128588" algn="l" rtl="0">
                <a:lnSpc>
                  <a:spcPct val="90000"/>
                </a:lnSpc>
                <a:spcBef>
                  <a:spcPts val="735"/>
                </a:spcBef>
                <a:spcAft>
                  <a:spcPts val="0"/>
                </a:spcAft>
                <a:buClr>
                  <a:srgbClr val="FFFFFF"/>
                </a:buClr>
                <a:buSzPts val="1800"/>
                <a:buFont typeface="Calibri"/>
                <a:buChar char="•"/>
              </a:pPr>
              <a:r>
                <a:rPr lang="en-US" sz="1350" b="0" i="0" u="none" strike="noStrike" cap="none">
                  <a:solidFill>
                    <a:srgbClr val="FFFFFF"/>
                  </a:solidFill>
                  <a:latin typeface="Calibri"/>
                  <a:ea typeface="Calibri"/>
                  <a:cs typeface="Calibri"/>
                  <a:sym typeface="Calibri"/>
                </a:rPr>
                <a:t>Student-Friendly Definition</a:t>
              </a:r>
              <a:endParaRPr sz="1050" b="0" i="0" u="none" strike="noStrike" cap="none">
                <a:solidFill>
                  <a:srgbClr val="000000"/>
                </a:solidFill>
                <a:latin typeface="Arial"/>
                <a:ea typeface="Arial"/>
                <a:cs typeface="Arial"/>
                <a:sym typeface="Arial"/>
              </a:endParaRPr>
            </a:p>
            <a:p>
              <a:pPr marL="128588" marR="0" lvl="1" indent="-128588" algn="l" rtl="0">
                <a:lnSpc>
                  <a:spcPct val="90000"/>
                </a:lnSpc>
                <a:spcBef>
                  <a:spcPts val="203"/>
                </a:spcBef>
                <a:spcAft>
                  <a:spcPts val="0"/>
                </a:spcAft>
                <a:buClr>
                  <a:srgbClr val="FFFFFF"/>
                </a:buClr>
                <a:buSzPts val="1800"/>
                <a:buFont typeface="Calibri"/>
                <a:buChar char="•"/>
              </a:pPr>
              <a:r>
                <a:rPr lang="en-US" sz="1350" b="0" i="0" u="none" strike="noStrike" cap="none">
                  <a:solidFill>
                    <a:srgbClr val="FFFFFF"/>
                  </a:solidFill>
                  <a:latin typeface="Calibri"/>
                  <a:ea typeface="Calibri"/>
                  <a:cs typeface="Calibri"/>
                  <a:sym typeface="Calibri"/>
                </a:rPr>
                <a:t>Examples &amp; Non-Examples</a:t>
              </a:r>
              <a:endParaRPr sz="1050" b="0" i="0" u="none" strike="noStrike" cap="none">
                <a:solidFill>
                  <a:srgbClr val="000000"/>
                </a:solidFill>
                <a:latin typeface="Arial"/>
                <a:ea typeface="Arial"/>
                <a:cs typeface="Arial"/>
                <a:sym typeface="Arial"/>
              </a:endParaRPr>
            </a:p>
            <a:p>
              <a:pPr marL="128588" marR="0" lvl="1" indent="-128588" algn="l" rtl="0">
                <a:lnSpc>
                  <a:spcPct val="90000"/>
                </a:lnSpc>
                <a:spcBef>
                  <a:spcPts val="203"/>
                </a:spcBef>
                <a:spcAft>
                  <a:spcPts val="0"/>
                </a:spcAft>
                <a:buClr>
                  <a:srgbClr val="FFFFFF"/>
                </a:buClr>
                <a:buSzPts val="1800"/>
                <a:buFont typeface="Calibri"/>
                <a:buChar char="•"/>
              </a:pPr>
              <a:r>
                <a:rPr lang="en-US" sz="1350" b="0" i="0" u="none" strike="noStrike" cap="none">
                  <a:solidFill>
                    <a:srgbClr val="FFFFFF"/>
                  </a:solidFill>
                  <a:latin typeface="Calibri"/>
                  <a:ea typeface="Calibri"/>
                  <a:cs typeface="Calibri"/>
                  <a:sym typeface="Calibri"/>
                </a:rPr>
                <a:t>Frayer Model</a:t>
              </a:r>
              <a:endParaRPr sz="1050" b="0" i="0" u="none" strike="noStrike" cap="none">
                <a:solidFill>
                  <a:srgbClr val="000000"/>
                </a:solidFill>
                <a:latin typeface="Arial"/>
                <a:ea typeface="Arial"/>
                <a:cs typeface="Arial"/>
                <a:sym typeface="Arial"/>
              </a:endParaRPr>
            </a:p>
          </p:txBody>
        </p:sp>
        <p:sp>
          <p:nvSpPr>
            <p:cNvPr id="145" name="Google Shape;145;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6" name="Google Shape;146;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7" name="Google Shape;147;p1"/>
            <p:cNvSpPr txBox="1"/>
            <p:nvPr/>
          </p:nvSpPr>
          <p:spPr>
            <a:xfrm>
              <a:off x="1661628" y="5540394"/>
              <a:ext cx="4981800" cy="864000"/>
            </a:xfrm>
            <a:prstGeom prst="rect">
              <a:avLst/>
            </a:prstGeom>
            <a:noFill/>
            <a:ln>
              <a:noFill/>
            </a:ln>
          </p:spPr>
          <p:txBody>
            <a:bodyPr spcFirstLastPara="1" wrap="square" lIns="238950" tIns="80000" rIns="149325" bIns="80000" anchor="ctr" anchorCtr="0">
              <a:noAutofit/>
            </a:bodyPr>
            <a:lstStyle/>
            <a:p>
              <a:pPr marL="0" marR="0" lvl="0" indent="0" algn="ctr" rtl="0">
                <a:lnSpc>
                  <a:spcPct val="90000"/>
                </a:lnSpc>
                <a:spcBef>
                  <a:spcPts val="0"/>
                </a:spcBef>
                <a:spcAft>
                  <a:spcPts val="0"/>
                </a:spcAft>
                <a:buNone/>
              </a:pPr>
              <a:r>
                <a:rPr lang="en-US" sz="2100" b="0" i="0" u="none" strike="noStrike" cap="none">
                  <a:solidFill>
                    <a:srgbClr val="FFFFFF"/>
                  </a:solidFill>
                  <a:latin typeface="Calibri"/>
                  <a:ea typeface="Calibri"/>
                  <a:cs typeface="Calibri"/>
                  <a:sym typeface="Calibri"/>
                </a:rPr>
                <a:t>Simulation/Activity</a:t>
              </a:r>
              <a:endParaRPr sz="1050" b="0" i="0" u="none" strike="noStrike" cap="none">
                <a:solidFill>
                  <a:srgbClr val="000000"/>
                </a:solidFill>
                <a:latin typeface="Arial"/>
                <a:ea typeface="Arial"/>
                <a:cs typeface="Arial"/>
                <a:sym typeface="Arial"/>
              </a:endParaRPr>
            </a:p>
          </p:txBody>
        </p:sp>
        <p:sp>
          <p:nvSpPr>
            <p:cNvPr id="148" name="Google Shape;148;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pic>
        <p:nvPicPr>
          <p:cNvPr id="149" name="Google Shape;149;p1" descr="Comment Like"/>
          <p:cNvPicPr preferRelativeResize="0"/>
          <p:nvPr/>
        </p:nvPicPr>
        <p:blipFill rotWithShape="1">
          <a:blip r:embed="rId9">
            <a:alphaModFix/>
          </a:blip>
          <a:srcRect/>
          <a:stretch/>
        </p:blipFill>
        <p:spPr>
          <a:xfrm>
            <a:off x="4339950" y="3719854"/>
            <a:ext cx="288831" cy="260714"/>
          </a:xfrm>
          <a:prstGeom prst="rect">
            <a:avLst/>
          </a:prstGeom>
          <a:noFill/>
          <a:ln>
            <a:noFill/>
          </a:ln>
        </p:spPr>
      </p:pic>
      <p:pic>
        <p:nvPicPr>
          <p:cNvPr id="150" name="Google Shape;150;p1" descr="Comment Dislike"/>
          <p:cNvPicPr preferRelativeResize="0"/>
          <p:nvPr/>
        </p:nvPicPr>
        <p:blipFill rotWithShape="1">
          <a:blip r:embed="rId10">
            <a:alphaModFix/>
          </a:blip>
          <a:srcRect/>
          <a:stretch/>
        </p:blipFill>
        <p:spPr>
          <a:xfrm>
            <a:off x="4605103" y="3719854"/>
            <a:ext cx="288831" cy="260714"/>
          </a:xfrm>
          <a:prstGeom prst="rect">
            <a:avLst/>
          </a:prstGeom>
          <a:noFill/>
          <a:ln>
            <a:noFill/>
          </a:ln>
        </p:spPr>
      </p:pic>
      <p:pic>
        <p:nvPicPr>
          <p:cNvPr id="151" name="Google Shape;151;p1" descr="Blog"/>
          <p:cNvPicPr preferRelativeResize="0"/>
          <p:nvPr/>
        </p:nvPicPr>
        <p:blipFill rotWithShape="1">
          <a:blip r:embed="rId11">
            <a:alphaModFix/>
          </a:blip>
          <a:srcRect/>
          <a:stretch/>
        </p:blipFill>
        <p:spPr>
          <a:xfrm>
            <a:off x="4435083" y="3478693"/>
            <a:ext cx="288831" cy="260714"/>
          </a:xfrm>
          <a:prstGeom prst="rect">
            <a:avLst/>
          </a:prstGeom>
          <a:noFill/>
          <a:ln>
            <a:noFill/>
          </a:ln>
        </p:spPr>
      </p:pic>
      <p:sp>
        <p:nvSpPr>
          <p:cNvPr id="152" name="Google Shape;152;p1"/>
          <p:cNvSpPr/>
          <p:nvPr/>
        </p:nvSpPr>
        <p:spPr>
          <a:xfrm>
            <a:off x="128116" y="158261"/>
            <a:ext cx="821453" cy="512466"/>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153" name="Google Shape;153;p1"/>
          <p:cNvSpPr txBox="1"/>
          <p:nvPr/>
        </p:nvSpPr>
        <p:spPr>
          <a:xfrm>
            <a:off x="275074" y="275995"/>
            <a:ext cx="527538" cy="27696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350" b="1" i="0" u="none" strike="noStrike" cap="none">
                <a:solidFill>
                  <a:srgbClr val="FFFFFF"/>
                </a:solidFill>
                <a:latin typeface="Calibri"/>
                <a:ea typeface="Calibri"/>
                <a:cs typeface="Calibri"/>
                <a:sym typeface="Calibri"/>
              </a:rPr>
              <a:t>Intro</a:t>
            </a:r>
            <a:endParaRPr sz="1050" b="0" i="0" u="none" strike="noStrike" cap="none">
              <a:solidFill>
                <a:srgbClr val="000000"/>
              </a:solidFill>
              <a:latin typeface="Arial"/>
              <a:ea typeface="Arial"/>
              <a:cs typeface="Arial"/>
              <a:sym typeface="Arial"/>
            </a:endParaRPr>
          </a:p>
        </p:txBody>
      </p:sp>
      <p:sp>
        <p:nvSpPr>
          <p:cNvPr id="154" name="Google Shape;154;p1"/>
          <p:cNvSpPr/>
          <p:nvPr/>
        </p:nvSpPr>
        <p:spPr>
          <a:xfrm>
            <a:off x="3339445" y="3914448"/>
            <a:ext cx="203175" cy="187875"/>
          </a:xfrm>
          <a:prstGeom prst="rect">
            <a:avLst/>
          </a:prstGeom>
          <a:noFill/>
          <a:ln w="25400" cap="flat" cmpd="sng">
            <a:solidFill>
              <a:srgbClr val="FF932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cxnSp>
        <p:nvCxnSpPr>
          <p:cNvPr id="155" name="Google Shape;155;p1"/>
          <p:cNvCxnSpPr/>
          <p:nvPr/>
        </p:nvCxnSpPr>
        <p:spPr>
          <a:xfrm>
            <a:off x="3441371" y="3922406"/>
            <a:ext cx="0" cy="57150"/>
          </a:xfrm>
          <a:prstGeom prst="straightConnector1">
            <a:avLst/>
          </a:prstGeom>
          <a:noFill/>
          <a:ln w="25400" cap="flat" cmpd="sng">
            <a:solidFill>
              <a:srgbClr val="FF932B"/>
            </a:solidFill>
            <a:prstDash val="solid"/>
            <a:round/>
            <a:headEnd type="none" w="sm" len="sm"/>
            <a:tailEnd type="none" w="sm" len="sm"/>
          </a:ln>
        </p:spPr>
      </p:cxnSp>
      <p:cxnSp>
        <p:nvCxnSpPr>
          <p:cNvPr id="156" name="Google Shape;156;p1"/>
          <p:cNvCxnSpPr>
            <a:stCxn id="154" idx="2"/>
          </p:cNvCxnSpPr>
          <p:nvPr/>
        </p:nvCxnSpPr>
        <p:spPr>
          <a:xfrm rot="10800000">
            <a:off x="3440432" y="4049823"/>
            <a:ext cx="600" cy="52500"/>
          </a:xfrm>
          <a:prstGeom prst="straightConnector1">
            <a:avLst/>
          </a:prstGeom>
          <a:noFill/>
          <a:ln w="25400" cap="flat" cmpd="sng">
            <a:solidFill>
              <a:srgbClr val="FF932B"/>
            </a:solidFill>
            <a:prstDash val="solid"/>
            <a:round/>
            <a:headEnd type="none" w="sm" len="sm"/>
            <a:tailEnd type="none" w="sm" len="sm"/>
          </a:ln>
        </p:spPr>
      </p:cxnSp>
      <p:cxnSp>
        <p:nvCxnSpPr>
          <p:cNvPr id="157" name="Google Shape;157;p1"/>
          <p:cNvCxnSpPr/>
          <p:nvPr/>
        </p:nvCxnSpPr>
        <p:spPr>
          <a:xfrm>
            <a:off x="3339445" y="4007960"/>
            <a:ext cx="59175" cy="0"/>
          </a:xfrm>
          <a:prstGeom prst="straightConnector1">
            <a:avLst/>
          </a:prstGeom>
          <a:noFill/>
          <a:ln w="25400" cap="flat" cmpd="sng">
            <a:solidFill>
              <a:srgbClr val="FF932B"/>
            </a:solidFill>
            <a:prstDash val="solid"/>
            <a:round/>
            <a:headEnd type="none" w="sm" len="sm"/>
            <a:tailEnd type="none" w="sm" len="sm"/>
          </a:ln>
        </p:spPr>
      </p:cxnSp>
      <p:cxnSp>
        <p:nvCxnSpPr>
          <p:cNvPr id="158" name="Google Shape;158;p1"/>
          <p:cNvCxnSpPr/>
          <p:nvPr/>
        </p:nvCxnSpPr>
        <p:spPr>
          <a:xfrm>
            <a:off x="3482271" y="4006728"/>
            <a:ext cx="60300" cy="0"/>
          </a:xfrm>
          <a:prstGeom prst="straightConnector1">
            <a:avLst/>
          </a:prstGeom>
          <a:noFill/>
          <a:ln w="25400" cap="flat" cmpd="sng">
            <a:solidFill>
              <a:srgbClr val="FF932B"/>
            </a:solidFill>
            <a:prstDash val="solid"/>
            <a:round/>
            <a:headEnd type="none" w="sm" len="sm"/>
            <a:tailEnd type="none" w="sm" len="sm"/>
          </a:ln>
        </p:spPr>
      </p:cxnSp>
      <p:sp>
        <p:nvSpPr>
          <p:cNvPr id="159" name="Google Shape;159;p1"/>
          <p:cNvSpPr/>
          <p:nvPr/>
        </p:nvSpPr>
        <p:spPr>
          <a:xfrm>
            <a:off x="3398796" y="3976992"/>
            <a:ext cx="83475" cy="72900"/>
          </a:xfrm>
          <a:prstGeom prst="ellipse">
            <a:avLst/>
          </a:prstGeom>
          <a:noFill/>
          <a:ln w="25400" cap="flat" cmpd="sng">
            <a:solidFill>
              <a:srgbClr val="FF932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1f1d3ea9099_0_28"/>
          <p:cNvSpPr txBox="1">
            <a:spLocks noGrp="1"/>
          </p:cNvSpPr>
          <p:nvPr>
            <p:ph type="subTitle" idx="1"/>
          </p:nvPr>
        </p:nvSpPr>
        <p:spPr>
          <a:xfrm>
            <a:off x="578813" y="758720"/>
            <a:ext cx="5700300" cy="880200"/>
          </a:xfrm>
          <a:prstGeom prst="rect">
            <a:avLst/>
          </a:prstGeom>
          <a:noFill/>
          <a:ln>
            <a:noFill/>
          </a:ln>
        </p:spPr>
        <p:txBody>
          <a:bodyPr spcFirstLastPara="1" wrap="square" lIns="68550" tIns="34275" rIns="68550" bIns="34275"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Matter</a:t>
            </a:r>
            <a:r>
              <a:rPr lang="en-US" b="1">
                <a:solidFill>
                  <a:schemeClr val="dk1"/>
                </a:solidFill>
              </a:rPr>
              <a:t>: anything that has mass and takes up space. </a:t>
            </a:r>
            <a:endParaRPr/>
          </a:p>
        </p:txBody>
      </p:sp>
      <p:sp>
        <p:nvSpPr>
          <p:cNvPr id="230" name="Google Shape;230;g1f1d3ea9099_0_28" descr="Rewind"/>
          <p:cNvSpPr/>
          <p:nvPr/>
        </p:nvSpPr>
        <p:spPr>
          <a:xfrm>
            <a:off x="0" y="0"/>
            <a:ext cx="690000" cy="5853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231" name="Google Shape;231;g1f1d3ea9099_0_28"/>
          <p:cNvPicPr preferRelativeResize="0"/>
          <p:nvPr/>
        </p:nvPicPr>
        <p:blipFill>
          <a:blip r:embed="rId4">
            <a:alphaModFix/>
          </a:blip>
          <a:stretch>
            <a:fillRect/>
          </a:stretch>
        </p:blipFill>
        <p:spPr>
          <a:xfrm>
            <a:off x="1073100" y="1638920"/>
            <a:ext cx="4804362" cy="31997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1f1d3ea9099_0_6"/>
          <p:cNvSpPr txBox="1">
            <a:spLocks noGrp="1"/>
          </p:cNvSpPr>
          <p:nvPr>
            <p:ph type="subTitle" idx="1"/>
          </p:nvPr>
        </p:nvSpPr>
        <p:spPr>
          <a:xfrm>
            <a:off x="578813" y="758720"/>
            <a:ext cx="5700300" cy="880200"/>
          </a:xfrm>
          <a:prstGeom prst="rect">
            <a:avLst/>
          </a:prstGeom>
          <a:noFill/>
          <a:ln>
            <a:noFill/>
          </a:ln>
        </p:spPr>
        <p:txBody>
          <a:bodyPr spcFirstLastPara="1" wrap="square" lIns="68550" tIns="34275" rIns="68550" bIns="34275"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States of Matter</a:t>
            </a:r>
            <a:r>
              <a:rPr lang="en-US" b="1">
                <a:solidFill>
                  <a:schemeClr val="dk1"/>
                </a:solidFill>
              </a:rPr>
              <a:t>: </a:t>
            </a:r>
            <a:r>
              <a:rPr lang="en-US">
                <a:solidFill>
                  <a:schemeClr val="dk1"/>
                </a:solidFill>
              </a:rPr>
              <a:t> solids, liquids, and gases</a:t>
            </a:r>
            <a:endParaRPr/>
          </a:p>
        </p:txBody>
      </p:sp>
      <p:sp>
        <p:nvSpPr>
          <p:cNvPr id="238" name="Google Shape;238;g1f1d3ea9099_0_6" descr="Rewind"/>
          <p:cNvSpPr/>
          <p:nvPr/>
        </p:nvSpPr>
        <p:spPr>
          <a:xfrm>
            <a:off x="0" y="0"/>
            <a:ext cx="690000" cy="5853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239" name="Google Shape;239;g1f1d3ea9099_0_6"/>
          <p:cNvPicPr preferRelativeResize="0"/>
          <p:nvPr/>
        </p:nvPicPr>
        <p:blipFill>
          <a:blip r:embed="rId4">
            <a:alphaModFix/>
          </a:blip>
          <a:stretch>
            <a:fillRect/>
          </a:stretch>
        </p:blipFill>
        <p:spPr>
          <a:xfrm>
            <a:off x="2179575" y="1310150"/>
            <a:ext cx="2390250" cy="3665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2" descr="Questions"/>
          <p:cNvSpPr/>
          <p:nvPr/>
        </p:nvSpPr>
        <p:spPr>
          <a:xfrm>
            <a:off x="1714500" y="835269"/>
            <a:ext cx="3429000" cy="333225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3"/>
          <p:cNvSpPr txBox="1">
            <a:spLocks noGrp="1"/>
          </p:cNvSpPr>
          <p:nvPr>
            <p:ph type="ctrTitle"/>
          </p:nvPr>
        </p:nvSpPr>
        <p:spPr>
          <a:xfrm>
            <a:off x="992663" y="140825"/>
            <a:ext cx="5669325" cy="1500300"/>
          </a:xfrm>
          <a:prstGeom prst="rect">
            <a:avLst/>
          </a:prstGeom>
          <a:noFill/>
          <a:ln>
            <a:noFill/>
          </a:ln>
        </p:spPr>
        <p:txBody>
          <a:bodyPr spcFirstLastPara="1" wrap="square" lIns="68550" tIns="34275" rIns="68550" bIns="34275" anchor="ctr" anchorCtr="0">
            <a:normAutofit/>
          </a:bodyPr>
          <a:lstStyle/>
          <a:p>
            <a:pPr marL="0" lvl="0" indent="0" algn="ctr" rtl="0">
              <a:lnSpc>
                <a:spcPct val="100000"/>
              </a:lnSpc>
              <a:spcBef>
                <a:spcPts val="0"/>
              </a:spcBef>
              <a:spcAft>
                <a:spcPts val="0"/>
              </a:spcAft>
              <a:buSzPts val="3600"/>
              <a:buNone/>
            </a:pPr>
            <a:r>
              <a:rPr lang="en-US" sz="2700"/>
              <a:t>True or False: Heat is the quality of being hot</a:t>
            </a:r>
            <a:endParaRPr sz="2700" b="1"/>
          </a:p>
        </p:txBody>
      </p:sp>
      <p:sp>
        <p:nvSpPr>
          <p:cNvPr id="252" name="Google Shape;252;p13"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53" name="Google Shape;253;p13"/>
          <p:cNvSpPr txBox="1">
            <a:spLocks noGrp="1"/>
          </p:cNvSpPr>
          <p:nvPr>
            <p:ph type="ctrTitle"/>
          </p:nvPr>
        </p:nvSpPr>
        <p:spPr>
          <a:xfrm>
            <a:off x="431176" y="1372062"/>
            <a:ext cx="5669325" cy="1500300"/>
          </a:xfrm>
          <a:prstGeom prst="rect">
            <a:avLst/>
          </a:prstGeom>
          <a:noFill/>
          <a:ln>
            <a:noFill/>
          </a:ln>
        </p:spPr>
        <p:txBody>
          <a:bodyPr spcFirstLastPara="1" wrap="square" lIns="68550" tIns="34275" rIns="68550" bIns="34275" anchor="ctr" anchorCtr="0">
            <a:normAutofit/>
          </a:bodyPr>
          <a:lstStyle/>
          <a:p>
            <a:pPr marL="0" lvl="0" indent="0" algn="l" rtl="0">
              <a:lnSpc>
                <a:spcPct val="150000"/>
              </a:lnSpc>
              <a:spcBef>
                <a:spcPts val="0"/>
              </a:spcBef>
              <a:spcAft>
                <a:spcPts val="0"/>
              </a:spcAft>
              <a:buSzPts val="3600"/>
              <a:buNone/>
            </a:pPr>
            <a:r>
              <a:rPr lang="en-US" sz="2700"/>
              <a:t>A.  True</a:t>
            </a:r>
            <a:endParaRPr sz="2700"/>
          </a:p>
          <a:p>
            <a:pPr marL="0" lvl="0" indent="0" algn="l" rtl="0">
              <a:lnSpc>
                <a:spcPct val="150000"/>
              </a:lnSpc>
              <a:spcBef>
                <a:spcPts val="0"/>
              </a:spcBef>
              <a:spcAft>
                <a:spcPts val="0"/>
              </a:spcAft>
              <a:buSzPts val="3600"/>
              <a:buNone/>
            </a:pPr>
            <a:r>
              <a:rPr lang="en-US" sz="2700"/>
              <a:t>B.  False</a:t>
            </a:r>
            <a:endParaRPr sz="2700"/>
          </a:p>
        </p:txBody>
      </p:sp>
      <p:pic>
        <p:nvPicPr>
          <p:cNvPr id="254" name="Google Shape;254;p13"/>
          <p:cNvPicPr preferRelativeResize="0"/>
          <p:nvPr/>
        </p:nvPicPr>
        <p:blipFill>
          <a:blip r:embed="rId4">
            <a:alphaModFix/>
          </a:blip>
          <a:stretch>
            <a:fillRect/>
          </a:stretch>
        </p:blipFill>
        <p:spPr>
          <a:xfrm>
            <a:off x="4081627" y="1592300"/>
            <a:ext cx="2124450" cy="31879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4"/>
          <p:cNvSpPr txBox="1">
            <a:spLocks noGrp="1"/>
          </p:cNvSpPr>
          <p:nvPr>
            <p:ph type="ctrTitle"/>
          </p:nvPr>
        </p:nvSpPr>
        <p:spPr>
          <a:xfrm>
            <a:off x="992663" y="140825"/>
            <a:ext cx="5669325" cy="1500300"/>
          </a:xfrm>
          <a:prstGeom prst="rect">
            <a:avLst/>
          </a:prstGeom>
          <a:noFill/>
          <a:ln>
            <a:noFill/>
          </a:ln>
        </p:spPr>
        <p:txBody>
          <a:bodyPr spcFirstLastPara="1" wrap="square" lIns="68550" tIns="34275" rIns="68550" bIns="34275" anchor="ctr" anchorCtr="0">
            <a:normAutofit/>
          </a:bodyPr>
          <a:lstStyle/>
          <a:p>
            <a:pPr marL="0" lvl="0" indent="0" algn="ctr" rtl="0">
              <a:lnSpc>
                <a:spcPct val="100000"/>
              </a:lnSpc>
              <a:spcBef>
                <a:spcPts val="0"/>
              </a:spcBef>
              <a:spcAft>
                <a:spcPts val="0"/>
              </a:spcAft>
              <a:buSzPts val="3600"/>
              <a:buNone/>
            </a:pPr>
            <a:r>
              <a:rPr lang="en-US" sz="2700"/>
              <a:t>True or False: Heat is the quality of being hot</a:t>
            </a:r>
            <a:endParaRPr sz="2700" b="1"/>
          </a:p>
        </p:txBody>
      </p:sp>
      <p:sp>
        <p:nvSpPr>
          <p:cNvPr id="261" name="Google Shape;261;p14"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62" name="Google Shape;262;p14"/>
          <p:cNvSpPr txBox="1">
            <a:spLocks noGrp="1"/>
          </p:cNvSpPr>
          <p:nvPr>
            <p:ph type="ctrTitle"/>
          </p:nvPr>
        </p:nvSpPr>
        <p:spPr>
          <a:xfrm>
            <a:off x="431176" y="1372062"/>
            <a:ext cx="5669325" cy="1500300"/>
          </a:xfrm>
          <a:prstGeom prst="rect">
            <a:avLst/>
          </a:prstGeom>
          <a:noFill/>
          <a:ln>
            <a:noFill/>
          </a:ln>
        </p:spPr>
        <p:txBody>
          <a:bodyPr spcFirstLastPara="1" wrap="square" lIns="68550" tIns="34275" rIns="68550" bIns="34275" anchor="ctr" anchorCtr="0">
            <a:normAutofit/>
          </a:bodyPr>
          <a:lstStyle/>
          <a:p>
            <a:pPr marL="0" lvl="0" indent="0" algn="l" rtl="0">
              <a:lnSpc>
                <a:spcPct val="150000"/>
              </a:lnSpc>
              <a:spcBef>
                <a:spcPts val="0"/>
              </a:spcBef>
              <a:spcAft>
                <a:spcPts val="0"/>
              </a:spcAft>
              <a:buSzPts val="3600"/>
              <a:buNone/>
            </a:pPr>
            <a:r>
              <a:rPr lang="en-US" sz="2700">
                <a:solidFill>
                  <a:srgbClr val="FF0000"/>
                </a:solidFill>
              </a:rPr>
              <a:t>A.  True</a:t>
            </a:r>
            <a:endParaRPr sz="2700">
              <a:solidFill>
                <a:srgbClr val="FF0000"/>
              </a:solidFill>
            </a:endParaRPr>
          </a:p>
          <a:p>
            <a:pPr marL="0" lvl="0" indent="0" algn="l" rtl="0">
              <a:lnSpc>
                <a:spcPct val="150000"/>
              </a:lnSpc>
              <a:spcBef>
                <a:spcPts val="0"/>
              </a:spcBef>
              <a:spcAft>
                <a:spcPts val="0"/>
              </a:spcAft>
              <a:buSzPts val="3600"/>
              <a:buNone/>
            </a:pPr>
            <a:r>
              <a:rPr lang="en-US" sz="2700"/>
              <a:t>B.  False</a:t>
            </a:r>
            <a:endParaRPr sz="2700"/>
          </a:p>
        </p:txBody>
      </p:sp>
      <p:pic>
        <p:nvPicPr>
          <p:cNvPr id="263" name="Google Shape;263;p14"/>
          <p:cNvPicPr preferRelativeResize="0"/>
          <p:nvPr/>
        </p:nvPicPr>
        <p:blipFill>
          <a:blip r:embed="rId4">
            <a:alphaModFix/>
          </a:blip>
          <a:stretch>
            <a:fillRect/>
          </a:stretch>
        </p:blipFill>
        <p:spPr>
          <a:xfrm>
            <a:off x="3921677" y="1641125"/>
            <a:ext cx="2178824" cy="3269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5"/>
          <p:cNvSpPr txBox="1">
            <a:spLocks noGrp="1"/>
          </p:cNvSpPr>
          <p:nvPr>
            <p:ph type="subTitle" idx="1"/>
          </p:nvPr>
        </p:nvSpPr>
        <p:spPr>
          <a:xfrm>
            <a:off x="578812" y="430213"/>
            <a:ext cx="5700375" cy="819675"/>
          </a:xfrm>
          <a:prstGeom prst="rect">
            <a:avLst/>
          </a:prstGeom>
          <a:noFill/>
          <a:ln>
            <a:noFill/>
          </a:ln>
        </p:spPr>
        <p:txBody>
          <a:bodyPr spcFirstLastPara="1" wrap="square" lIns="68550" tIns="34275" rIns="68550" bIns="34275" anchor="t" anchorCtr="0">
            <a:normAutofit/>
          </a:bodyPr>
          <a:lstStyle/>
          <a:p>
            <a:pPr marL="0" lvl="0" indent="0" algn="ctr" rtl="0">
              <a:lnSpc>
                <a:spcPct val="100000"/>
              </a:lnSpc>
              <a:spcBef>
                <a:spcPts val="0"/>
              </a:spcBef>
              <a:spcAft>
                <a:spcPts val="0"/>
              </a:spcAft>
              <a:buClr>
                <a:schemeClr val="dk1"/>
              </a:buClr>
              <a:buSzPts val="3200"/>
              <a:buNone/>
            </a:pPr>
            <a:r>
              <a:rPr lang="en-US">
                <a:solidFill>
                  <a:schemeClr val="dk1"/>
                </a:solidFill>
              </a:rPr>
              <a:t>______ is an instrument for measuring temperature.</a:t>
            </a:r>
            <a:endParaRPr>
              <a:solidFill>
                <a:schemeClr val="dk1"/>
              </a:solidFill>
            </a:endParaRPr>
          </a:p>
        </p:txBody>
      </p:sp>
      <p:sp>
        <p:nvSpPr>
          <p:cNvPr id="270" name="Google Shape;270;p15"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71" name="Google Shape;271;p15"/>
          <p:cNvSpPr txBox="1">
            <a:spLocks noGrp="1"/>
          </p:cNvSpPr>
          <p:nvPr>
            <p:ph type="ctrTitle"/>
          </p:nvPr>
        </p:nvSpPr>
        <p:spPr>
          <a:xfrm>
            <a:off x="431176" y="1372062"/>
            <a:ext cx="5669325" cy="1500300"/>
          </a:xfrm>
          <a:prstGeom prst="rect">
            <a:avLst/>
          </a:prstGeom>
          <a:noFill/>
          <a:ln>
            <a:noFill/>
          </a:ln>
        </p:spPr>
        <p:txBody>
          <a:bodyPr spcFirstLastPara="1" wrap="square" lIns="68550" tIns="34275" rIns="68550" bIns="34275" anchor="ctr" anchorCtr="0">
            <a:normAutofit fontScale="90000"/>
          </a:bodyPr>
          <a:lstStyle/>
          <a:p>
            <a:pPr marL="0" lvl="0" indent="0" algn="l" rtl="0">
              <a:lnSpc>
                <a:spcPct val="150000"/>
              </a:lnSpc>
              <a:spcBef>
                <a:spcPts val="0"/>
              </a:spcBef>
              <a:spcAft>
                <a:spcPts val="0"/>
              </a:spcAft>
              <a:buSzPct val="100000"/>
              <a:buNone/>
            </a:pPr>
            <a:r>
              <a:rPr lang="en-US" sz="2700"/>
              <a:t>A.  Heat</a:t>
            </a:r>
            <a:endParaRPr sz="2700"/>
          </a:p>
          <a:p>
            <a:pPr marL="0" lvl="0" indent="0" algn="l" rtl="0">
              <a:lnSpc>
                <a:spcPct val="150000"/>
              </a:lnSpc>
              <a:spcBef>
                <a:spcPts val="0"/>
              </a:spcBef>
              <a:spcAft>
                <a:spcPts val="0"/>
              </a:spcAft>
              <a:buSzPct val="100000"/>
              <a:buNone/>
            </a:pPr>
            <a:r>
              <a:rPr lang="en-US" sz="2700"/>
              <a:t>B.  Celcius</a:t>
            </a:r>
            <a:endParaRPr sz="2700"/>
          </a:p>
          <a:p>
            <a:pPr marL="0" lvl="0" indent="0" algn="l" rtl="0">
              <a:lnSpc>
                <a:spcPct val="150000"/>
              </a:lnSpc>
              <a:spcBef>
                <a:spcPts val="0"/>
              </a:spcBef>
              <a:spcAft>
                <a:spcPts val="0"/>
              </a:spcAft>
              <a:buSzPct val="100000"/>
              <a:buNone/>
            </a:pPr>
            <a:r>
              <a:rPr lang="en-US" sz="2700"/>
              <a:t>C.  Thermometer</a:t>
            </a:r>
            <a:endParaRPr sz="2700"/>
          </a:p>
        </p:txBody>
      </p:sp>
      <p:pic>
        <p:nvPicPr>
          <p:cNvPr id="272" name="Google Shape;272;p15"/>
          <p:cNvPicPr preferRelativeResize="0"/>
          <p:nvPr/>
        </p:nvPicPr>
        <p:blipFill>
          <a:blip r:embed="rId4">
            <a:alphaModFix/>
          </a:blip>
          <a:stretch>
            <a:fillRect/>
          </a:stretch>
        </p:blipFill>
        <p:spPr>
          <a:xfrm>
            <a:off x="3429001" y="2571750"/>
            <a:ext cx="2950624" cy="1966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6"/>
          <p:cNvSpPr txBox="1">
            <a:spLocks noGrp="1"/>
          </p:cNvSpPr>
          <p:nvPr>
            <p:ph type="subTitle" idx="1"/>
          </p:nvPr>
        </p:nvSpPr>
        <p:spPr>
          <a:xfrm>
            <a:off x="578812" y="430213"/>
            <a:ext cx="5700375" cy="819675"/>
          </a:xfrm>
          <a:prstGeom prst="rect">
            <a:avLst/>
          </a:prstGeom>
          <a:noFill/>
          <a:ln>
            <a:noFill/>
          </a:ln>
        </p:spPr>
        <p:txBody>
          <a:bodyPr spcFirstLastPara="1" wrap="square" lIns="68550" tIns="34275" rIns="68550" bIns="34275" anchor="t" anchorCtr="0">
            <a:normAutofit/>
          </a:bodyPr>
          <a:lstStyle/>
          <a:p>
            <a:pPr marL="0" lvl="0" indent="0" algn="ctr" rtl="0">
              <a:lnSpc>
                <a:spcPct val="100000"/>
              </a:lnSpc>
              <a:spcBef>
                <a:spcPts val="0"/>
              </a:spcBef>
              <a:spcAft>
                <a:spcPts val="0"/>
              </a:spcAft>
              <a:buClr>
                <a:schemeClr val="dk1"/>
              </a:buClr>
              <a:buSzPts val="3200"/>
              <a:buNone/>
            </a:pPr>
            <a:r>
              <a:rPr lang="en-US">
                <a:solidFill>
                  <a:schemeClr val="dk1"/>
                </a:solidFill>
              </a:rPr>
              <a:t>______ is an instrument for measuring temperature.</a:t>
            </a:r>
            <a:endParaRPr>
              <a:solidFill>
                <a:schemeClr val="dk1"/>
              </a:solidFill>
            </a:endParaRPr>
          </a:p>
        </p:txBody>
      </p:sp>
      <p:sp>
        <p:nvSpPr>
          <p:cNvPr id="279" name="Google Shape;279;p16"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80" name="Google Shape;280;p16"/>
          <p:cNvSpPr txBox="1">
            <a:spLocks noGrp="1"/>
          </p:cNvSpPr>
          <p:nvPr>
            <p:ph type="ctrTitle"/>
          </p:nvPr>
        </p:nvSpPr>
        <p:spPr>
          <a:xfrm>
            <a:off x="431176" y="1372062"/>
            <a:ext cx="5669325" cy="1500300"/>
          </a:xfrm>
          <a:prstGeom prst="rect">
            <a:avLst/>
          </a:prstGeom>
          <a:noFill/>
          <a:ln>
            <a:noFill/>
          </a:ln>
        </p:spPr>
        <p:txBody>
          <a:bodyPr spcFirstLastPara="1" wrap="square" lIns="68550" tIns="34275" rIns="68550" bIns="34275" anchor="ctr" anchorCtr="0">
            <a:normAutofit fontScale="90000"/>
          </a:bodyPr>
          <a:lstStyle/>
          <a:p>
            <a:pPr marL="0" lvl="0" indent="0" algn="l" rtl="0">
              <a:lnSpc>
                <a:spcPct val="150000"/>
              </a:lnSpc>
              <a:spcBef>
                <a:spcPts val="0"/>
              </a:spcBef>
              <a:spcAft>
                <a:spcPts val="0"/>
              </a:spcAft>
              <a:buSzPct val="100000"/>
              <a:buNone/>
            </a:pPr>
            <a:r>
              <a:rPr lang="en-US" sz="2700"/>
              <a:t>A.  Heat</a:t>
            </a:r>
            <a:endParaRPr sz="2700"/>
          </a:p>
          <a:p>
            <a:pPr marL="0" lvl="0" indent="0" algn="l" rtl="0">
              <a:lnSpc>
                <a:spcPct val="150000"/>
              </a:lnSpc>
              <a:spcBef>
                <a:spcPts val="0"/>
              </a:spcBef>
              <a:spcAft>
                <a:spcPts val="0"/>
              </a:spcAft>
              <a:buSzPct val="100000"/>
              <a:buNone/>
            </a:pPr>
            <a:r>
              <a:rPr lang="en-US" sz="2700"/>
              <a:t>B.  Celcius</a:t>
            </a:r>
            <a:endParaRPr sz="2700"/>
          </a:p>
          <a:p>
            <a:pPr marL="0" lvl="0" indent="0" algn="l" rtl="0">
              <a:lnSpc>
                <a:spcPct val="150000"/>
              </a:lnSpc>
              <a:spcBef>
                <a:spcPts val="0"/>
              </a:spcBef>
              <a:spcAft>
                <a:spcPts val="0"/>
              </a:spcAft>
              <a:buSzPct val="100000"/>
              <a:buNone/>
            </a:pPr>
            <a:r>
              <a:rPr lang="en-US" sz="2700">
                <a:solidFill>
                  <a:srgbClr val="FF0000"/>
                </a:solidFill>
              </a:rPr>
              <a:t>C.  Thermometer</a:t>
            </a:r>
            <a:endParaRPr sz="2700">
              <a:solidFill>
                <a:srgbClr val="FF0000"/>
              </a:solidFill>
            </a:endParaRPr>
          </a:p>
        </p:txBody>
      </p:sp>
      <p:pic>
        <p:nvPicPr>
          <p:cNvPr id="281" name="Google Shape;281;p16"/>
          <p:cNvPicPr preferRelativeResize="0"/>
          <p:nvPr/>
        </p:nvPicPr>
        <p:blipFill>
          <a:blip r:embed="rId4">
            <a:alphaModFix/>
          </a:blip>
          <a:stretch>
            <a:fillRect/>
          </a:stretch>
        </p:blipFill>
        <p:spPr>
          <a:xfrm>
            <a:off x="3429001" y="2571750"/>
            <a:ext cx="2950624" cy="1966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7"/>
          <p:cNvSpPr txBox="1">
            <a:spLocks noGrp="1"/>
          </p:cNvSpPr>
          <p:nvPr>
            <p:ph type="ctrTitle"/>
          </p:nvPr>
        </p:nvSpPr>
        <p:spPr>
          <a:xfrm>
            <a:off x="259762" y="517049"/>
            <a:ext cx="6338475" cy="826875"/>
          </a:xfrm>
          <a:prstGeom prst="rect">
            <a:avLst/>
          </a:prstGeom>
          <a:noFill/>
          <a:ln>
            <a:noFill/>
          </a:ln>
        </p:spPr>
        <p:txBody>
          <a:bodyPr spcFirstLastPara="1" wrap="square" lIns="68550" tIns="34275" rIns="68550" bIns="34275" anchor="ctr" anchorCtr="0">
            <a:normAutofit fontScale="90000"/>
          </a:bodyPr>
          <a:lstStyle/>
          <a:p>
            <a:pPr marL="0" lvl="0" indent="0" algn="ctr" rtl="0">
              <a:lnSpc>
                <a:spcPct val="100000"/>
              </a:lnSpc>
              <a:spcBef>
                <a:spcPts val="0"/>
              </a:spcBef>
              <a:spcAft>
                <a:spcPts val="0"/>
              </a:spcAft>
              <a:buSzPct val="148148"/>
              <a:buNone/>
            </a:pPr>
            <a:r>
              <a:rPr lang="en-US" sz="2700" b="1" u="sng"/>
              <a:t>True or False: </a:t>
            </a:r>
            <a:r>
              <a:rPr lang="en-US" sz="2700"/>
              <a:t>Celsius is a </a:t>
            </a:r>
            <a:r>
              <a:rPr lang="en-US" sz="2650"/>
              <a:t>scale of temperature on which water freezes at 32° and boils at 212°</a:t>
            </a:r>
            <a:r>
              <a:rPr lang="en-US" sz="2700"/>
              <a:t> </a:t>
            </a:r>
            <a:endParaRPr sz="2700" b="1" u="sng"/>
          </a:p>
        </p:txBody>
      </p:sp>
      <p:sp>
        <p:nvSpPr>
          <p:cNvPr id="288" name="Google Shape;288;p17"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289" name="Google Shape;289;p17"/>
          <p:cNvPicPr preferRelativeResize="0"/>
          <p:nvPr/>
        </p:nvPicPr>
        <p:blipFill>
          <a:blip r:embed="rId4">
            <a:alphaModFix/>
          </a:blip>
          <a:stretch>
            <a:fillRect/>
          </a:stretch>
        </p:blipFill>
        <p:spPr>
          <a:xfrm>
            <a:off x="2268225" y="1587700"/>
            <a:ext cx="2230800" cy="3347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8"/>
          <p:cNvSpPr txBox="1">
            <a:spLocks noGrp="1"/>
          </p:cNvSpPr>
          <p:nvPr>
            <p:ph type="ctrTitle"/>
          </p:nvPr>
        </p:nvSpPr>
        <p:spPr>
          <a:xfrm>
            <a:off x="259762" y="517049"/>
            <a:ext cx="6338475" cy="826875"/>
          </a:xfrm>
          <a:prstGeom prst="rect">
            <a:avLst/>
          </a:prstGeom>
          <a:noFill/>
          <a:ln>
            <a:noFill/>
          </a:ln>
        </p:spPr>
        <p:txBody>
          <a:bodyPr spcFirstLastPara="1" wrap="square" lIns="68550" tIns="34275" rIns="68550" bIns="34275" anchor="ctr" anchorCtr="0">
            <a:normAutofit fontScale="90000"/>
          </a:bodyPr>
          <a:lstStyle/>
          <a:p>
            <a:pPr marL="0" lvl="0" indent="0" algn="ctr" rtl="0">
              <a:lnSpc>
                <a:spcPct val="100000"/>
              </a:lnSpc>
              <a:spcBef>
                <a:spcPts val="0"/>
              </a:spcBef>
              <a:spcAft>
                <a:spcPts val="0"/>
              </a:spcAft>
              <a:buSzPct val="148148"/>
              <a:buNone/>
            </a:pPr>
            <a:r>
              <a:rPr lang="en-US" sz="2700" b="1" u="sng"/>
              <a:t>True or </a:t>
            </a:r>
            <a:r>
              <a:rPr lang="en-US" sz="2700" b="1" u="sng">
                <a:solidFill>
                  <a:srgbClr val="FF0000"/>
                </a:solidFill>
              </a:rPr>
              <a:t>False</a:t>
            </a:r>
            <a:r>
              <a:rPr lang="en-US" sz="2700" b="1" u="sng"/>
              <a:t>: </a:t>
            </a:r>
            <a:r>
              <a:rPr lang="en-US" sz="2700"/>
              <a:t>Celsius is actually a </a:t>
            </a:r>
            <a:r>
              <a:rPr lang="en-US" sz="2650"/>
              <a:t>scale of temperature on which water freezes at 0° and boils at 100°</a:t>
            </a:r>
            <a:endParaRPr sz="2700" b="1" u="sng"/>
          </a:p>
        </p:txBody>
      </p:sp>
      <p:sp>
        <p:nvSpPr>
          <p:cNvPr id="296" name="Google Shape;296;p18"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297" name="Google Shape;297;p18"/>
          <p:cNvPicPr preferRelativeResize="0"/>
          <p:nvPr/>
        </p:nvPicPr>
        <p:blipFill>
          <a:blip r:embed="rId4">
            <a:alphaModFix/>
          </a:blip>
          <a:stretch>
            <a:fillRect/>
          </a:stretch>
        </p:blipFill>
        <p:spPr>
          <a:xfrm>
            <a:off x="2268225" y="1587700"/>
            <a:ext cx="2230800" cy="3347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9"/>
          <p:cNvSpPr txBox="1">
            <a:spLocks noGrp="1"/>
          </p:cNvSpPr>
          <p:nvPr>
            <p:ph type="ctrTitle"/>
          </p:nvPr>
        </p:nvSpPr>
        <p:spPr>
          <a:xfrm>
            <a:off x="259762" y="669263"/>
            <a:ext cx="6338475" cy="826875"/>
          </a:xfrm>
          <a:prstGeom prst="rect">
            <a:avLst/>
          </a:prstGeom>
          <a:noFill/>
          <a:ln>
            <a:noFill/>
          </a:ln>
        </p:spPr>
        <p:txBody>
          <a:bodyPr spcFirstLastPara="1" wrap="square" lIns="68550" tIns="34275" rIns="68550" bIns="34275" anchor="ctr" anchorCtr="0">
            <a:normAutofit fontScale="90000"/>
          </a:bodyPr>
          <a:lstStyle/>
          <a:p>
            <a:pPr marL="0" lvl="0" indent="0" algn="ctr" rtl="0">
              <a:lnSpc>
                <a:spcPct val="100000"/>
              </a:lnSpc>
              <a:spcBef>
                <a:spcPts val="0"/>
              </a:spcBef>
              <a:spcAft>
                <a:spcPts val="0"/>
              </a:spcAft>
              <a:buSzPct val="100000"/>
              <a:buNone/>
            </a:pPr>
            <a:r>
              <a:rPr lang="en-US" sz="2700" b="1" u="sng"/>
              <a:t>True or False</a:t>
            </a:r>
            <a:r>
              <a:rPr lang="en-US" sz="2700"/>
              <a:t>: States of matter include solids, water, and gases.</a:t>
            </a:r>
            <a:endParaRPr sz="2700" b="1" u="sng"/>
          </a:p>
        </p:txBody>
      </p:sp>
      <p:sp>
        <p:nvSpPr>
          <p:cNvPr id="304" name="Google Shape;304;p19"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305" name="Google Shape;305;p19"/>
          <p:cNvPicPr preferRelativeResize="0"/>
          <p:nvPr/>
        </p:nvPicPr>
        <p:blipFill>
          <a:blip r:embed="rId4">
            <a:alphaModFix/>
          </a:blip>
          <a:stretch>
            <a:fillRect/>
          </a:stretch>
        </p:blipFill>
        <p:spPr>
          <a:xfrm>
            <a:off x="2277100" y="1621988"/>
            <a:ext cx="2179932" cy="3342562"/>
          </a:xfrm>
          <a:prstGeom prst="rect">
            <a:avLst/>
          </a:prstGeom>
          <a:noFill/>
          <a:ln>
            <a:noFill/>
          </a:ln>
        </p:spPr>
      </p:pic>
      <p:sp>
        <p:nvSpPr>
          <p:cNvPr id="306" name="Google Shape;306;p19"/>
          <p:cNvSpPr/>
          <p:nvPr/>
        </p:nvSpPr>
        <p:spPr>
          <a:xfrm>
            <a:off x="2595650" y="2898425"/>
            <a:ext cx="442500" cy="19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
          <p:cNvSpPr txBox="1">
            <a:spLocks noGrp="1"/>
          </p:cNvSpPr>
          <p:nvPr>
            <p:ph type="ctrTitle"/>
          </p:nvPr>
        </p:nvSpPr>
        <p:spPr>
          <a:xfrm>
            <a:off x="514349" y="0"/>
            <a:ext cx="5829300" cy="1118025"/>
          </a:xfrm>
          <a:prstGeom prst="rect">
            <a:avLst/>
          </a:prstGeom>
          <a:noFill/>
          <a:ln>
            <a:noFill/>
          </a:ln>
        </p:spPr>
        <p:txBody>
          <a:bodyPr spcFirstLastPara="1" wrap="square" lIns="68550" tIns="34275" rIns="68550" bIns="34275" anchor="ctr" anchorCtr="0">
            <a:normAutofit/>
          </a:bodyPr>
          <a:lstStyle/>
          <a:p>
            <a:pPr marL="0" lvl="0" indent="0" algn="ctr" rtl="0">
              <a:lnSpc>
                <a:spcPct val="100000"/>
              </a:lnSpc>
              <a:spcBef>
                <a:spcPts val="0"/>
              </a:spcBef>
              <a:spcAft>
                <a:spcPts val="0"/>
              </a:spcAft>
              <a:buSzPts val="4800"/>
              <a:buNone/>
            </a:pPr>
            <a:r>
              <a:rPr lang="en-US" sz="5000" b="1">
                <a:latin typeface="Calibri"/>
                <a:ea typeface="Calibri"/>
                <a:cs typeface="Calibri"/>
                <a:sym typeface="Calibri"/>
              </a:rPr>
              <a:t>Temperature</a:t>
            </a:r>
            <a:endParaRPr sz="5000" b="1">
              <a:latin typeface="Calibri"/>
              <a:ea typeface="Calibri"/>
              <a:cs typeface="Calibri"/>
              <a:sym typeface="Calibri"/>
            </a:endParaRPr>
          </a:p>
        </p:txBody>
      </p:sp>
      <p:sp>
        <p:nvSpPr>
          <p:cNvPr id="166" name="Google Shape;166;p2"/>
          <p:cNvSpPr/>
          <p:nvPr/>
        </p:nvSpPr>
        <p:spPr>
          <a:xfrm>
            <a:off x="103639" y="153167"/>
            <a:ext cx="821421" cy="384345"/>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67" name="Google Shape;167;p2"/>
          <p:cNvSpPr txBox="1"/>
          <p:nvPr/>
        </p:nvSpPr>
        <p:spPr>
          <a:xfrm>
            <a:off x="250596" y="184317"/>
            <a:ext cx="527625" cy="27696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350" b="1" i="0" u="none" strike="noStrike" cap="none">
                <a:solidFill>
                  <a:schemeClr val="lt1"/>
                </a:solidFill>
                <a:latin typeface="Calibri"/>
                <a:ea typeface="Calibri"/>
                <a:cs typeface="Calibri"/>
                <a:sym typeface="Calibri"/>
              </a:rPr>
              <a:t>Intro</a:t>
            </a:r>
            <a:endParaRPr sz="1050" b="0" i="0" u="none" strike="noStrike" cap="none">
              <a:solidFill>
                <a:srgbClr val="000000"/>
              </a:solidFill>
              <a:latin typeface="Arial"/>
              <a:ea typeface="Arial"/>
              <a:cs typeface="Arial"/>
              <a:sym typeface="Arial"/>
            </a:endParaRPr>
          </a:p>
        </p:txBody>
      </p:sp>
      <p:pic>
        <p:nvPicPr>
          <p:cNvPr id="168" name="Google Shape;168;p2"/>
          <p:cNvPicPr preferRelativeResize="0"/>
          <p:nvPr/>
        </p:nvPicPr>
        <p:blipFill>
          <a:blip r:embed="rId3">
            <a:alphaModFix/>
          </a:blip>
          <a:stretch>
            <a:fillRect/>
          </a:stretch>
        </p:blipFill>
        <p:spPr>
          <a:xfrm>
            <a:off x="806700" y="1287200"/>
            <a:ext cx="5244600" cy="3490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1f1d3ea9099_0_17"/>
          <p:cNvSpPr txBox="1">
            <a:spLocks noGrp="1"/>
          </p:cNvSpPr>
          <p:nvPr>
            <p:ph type="ctrTitle"/>
          </p:nvPr>
        </p:nvSpPr>
        <p:spPr>
          <a:xfrm>
            <a:off x="259762" y="669263"/>
            <a:ext cx="6338400" cy="826800"/>
          </a:xfrm>
          <a:prstGeom prst="rect">
            <a:avLst/>
          </a:prstGeom>
          <a:noFill/>
          <a:ln>
            <a:noFill/>
          </a:ln>
        </p:spPr>
        <p:txBody>
          <a:bodyPr spcFirstLastPara="1" wrap="square" lIns="68550" tIns="34275" rIns="68550" bIns="34275" anchor="ctr" anchorCtr="0">
            <a:normAutofit fontScale="90000"/>
          </a:bodyPr>
          <a:lstStyle/>
          <a:p>
            <a:pPr marL="0" lvl="0" indent="0" algn="ctr" rtl="0">
              <a:lnSpc>
                <a:spcPct val="100000"/>
              </a:lnSpc>
              <a:spcBef>
                <a:spcPts val="0"/>
              </a:spcBef>
              <a:spcAft>
                <a:spcPts val="0"/>
              </a:spcAft>
              <a:buSzPct val="100000"/>
              <a:buNone/>
            </a:pPr>
            <a:r>
              <a:rPr lang="en-US" sz="2700" b="1" u="sng"/>
              <a:t>True or </a:t>
            </a:r>
            <a:r>
              <a:rPr lang="en-US" sz="2700" b="1" u="sng">
                <a:solidFill>
                  <a:srgbClr val="FF0000"/>
                </a:solidFill>
              </a:rPr>
              <a:t>False</a:t>
            </a:r>
            <a:r>
              <a:rPr lang="en-US" sz="2700"/>
              <a:t>: States of matter actually include solids, liquids, and gases.</a:t>
            </a:r>
            <a:endParaRPr sz="2700" b="1" u="sng"/>
          </a:p>
        </p:txBody>
      </p:sp>
      <p:sp>
        <p:nvSpPr>
          <p:cNvPr id="313" name="Google Shape;313;g1f1d3ea9099_0_17"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314" name="Google Shape;314;g1f1d3ea9099_0_17"/>
          <p:cNvPicPr preferRelativeResize="0"/>
          <p:nvPr/>
        </p:nvPicPr>
        <p:blipFill>
          <a:blip r:embed="rId4">
            <a:alphaModFix/>
          </a:blip>
          <a:stretch>
            <a:fillRect/>
          </a:stretch>
        </p:blipFill>
        <p:spPr>
          <a:xfrm>
            <a:off x="2277100" y="1621988"/>
            <a:ext cx="2179932" cy="334256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3"/>
          <p:cNvSpPr txBox="1"/>
          <p:nvPr/>
        </p:nvSpPr>
        <p:spPr>
          <a:xfrm>
            <a:off x="345338" y="1158600"/>
            <a:ext cx="6140400" cy="8313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4950" b="1">
                <a:solidFill>
                  <a:schemeClr val="dk1"/>
                </a:solidFill>
                <a:latin typeface="Calibri"/>
                <a:ea typeface="Calibri"/>
                <a:cs typeface="Calibri"/>
                <a:sym typeface="Calibri"/>
              </a:rPr>
              <a:t>Temperature</a:t>
            </a:r>
            <a:endParaRPr sz="1050" b="0" i="0" u="none" strike="noStrike" cap="none">
              <a:solidFill>
                <a:srgbClr val="000000"/>
              </a:solidFill>
              <a:latin typeface="Arial"/>
              <a:ea typeface="Arial"/>
              <a:cs typeface="Arial"/>
              <a:sym typeface="Arial"/>
            </a:endParaRPr>
          </a:p>
        </p:txBody>
      </p:sp>
      <p:sp>
        <p:nvSpPr>
          <p:cNvPr id="321" name="Google Shape;321;p23" descr="Artificial Intelligence"/>
          <p:cNvSpPr/>
          <p:nvPr/>
        </p:nvSpPr>
        <p:spPr>
          <a:xfrm>
            <a:off x="1665227" y="2031356"/>
            <a:ext cx="1847925" cy="1740825"/>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322" name="Google Shape;322;p23" descr="Blog"/>
          <p:cNvPicPr preferRelativeResize="0"/>
          <p:nvPr/>
        </p:nvPicPr>
        <p:blipFill rotWithShape="1">
          <a:blip r:embed="rId4">
            <a:alphaModFix/>
          </a:blip>
          <a:srcRect/>
          <a:stretch/>
        </p:blipFill>
        <p:spPr>
          <a:xfrm>
            <a:off x="3429001" y="2102932"/>
            <a:ext cx="1597673" cy="159767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4"/>
          <p:cNvSpPr txBox="1">
            <a:spLocks noGrp="1"/>
          </p:cNvSpPr>
          <p:nvPr>
            <p:ph type="ctrTitle"/>
          </p:nvPr>
        </p:nvSpPr>
        <p:spPr>
          <a:xfrm>
            <a:off x="464850" y="718975"/>
            <a:ext cx="5928300" cy="826800"/>
          </a:xfrm>
          <a:prstGeom prst="rect">
            <a:avLst/>
          </a:prstGeom>
          <a:noFill/>
          <a:ln>
            <a:noFill/>
          </a:ln>
        </p:spPr>
        <p:txBody>
          <a:bodyPr spcFirstLastPara="1" wrap="square" lIns="68550" tIns="34275" rIns="68550" bIns="34275" anchor="ctr" anchorCtr="0">
            <a:normAutofit fontScale="90000"/>
          </a:bodyPr>
          <a:lstStyle/>
          <a:p>
            <a:pPr marL="0" lvl="0" indent="0" algn="ctr" rtl="0">
              <a:lnSpc>
                <a:spcPct val="100000"/>
              </a:lnSpc>
              <a:spcBef>
                <a:spcPts val="0"/>
              </a:spcBef>
              <a:spcAft>
                <a:spcPts val="0"/>
              </a:spcAft>
              <a:buSzPct val="133333"/>
              <a:buNone/>
            </a:pPr>
            <a:r>
              <a:rPr lang="en-US" sz="2700" b="1" u="sng"/>
              <a:t>Temperature</a:t>
            </a:r>
            <a:r>
              <a:rPr lang="en-US" sz="2700"/>
              <a:t>: </a:t>
            </a:r>
            <a:r>
              <a:rPr lang="en-US" sz="2650">
                <a:highlight>
                  <a:srgbClr val="FFFFFF"/>
                </a:highlight>
                <a:latin typeface="Arial"/>
                <a:ea typeface="Arial"/>
                <a:cs typeface="Arial"/>
                <a:sym typeface="Arial"/>
              </a:rPr>
              <a:t>a measure of how hot or cold something is</a:t>
            </a:r>
            <a:endParaRPr sz="2650" b="1" u="sng"/>
          </a:p>
        </p:txBody>
      </p:sp>
      <p:sp>
        <p:nvSpPr>
          <p:cNvPr id="329" name="Google Shape;329;p24" descr="Artificial Intelligence"/>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330" name="Google Shape;330;p24" descr="Blog"/>
          <p:cNvPicPr preferRelativeResize="0"/>
          <p:nvPr/>
        </p:nvPicPr>
        <p:blipFill rotWithShape="1">
          <a:blip r:embed="rId4">
            <a:alphaModFix/>
          </a:blip>
          <a:srcRect/>
          <a:stretch/>
        </p:blipFill>
        <p:spPr>
          <a:xfrm>
            <a:off x="637157" y="166595"/>
            <a:ext cx="349018" cy="349018"/>
          </a:xfrm>
          <a:prstGeom prst="rect">
            <a:avLst/>
          </a:prstGeom>
          <a:noFill/>
          <a:ln>
            <a:noFill/>
          </a:ln>
        </p:spPr>
      </p:pic>
      <p:pic>
        <p:nvPicPr>
          <p:cNvPr id="331" name="Google Shape;331;p24"/>
          <p:cNvPicPr preferRelativeResize="0"/>
          <p:nvPr/>
        </p:nvPicPr>
        <p:blipFill>
          <a:blip r:embed="rId5">
            <a:alphaModFix/>
          </a:blip>
          <a:stretch>
            <a:fillRect/>
          </a:stretch>
        </p:blipFill>
        <p:spPr>
          <a:xfrm>
            <a:off x="901200" y="1626850"/>
            <a:ext cx="4947117" cy="3292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5" descr="Questions"/>
          <p:cNvSpPr/>
          <p:nvPr/>
        </p:nvSpPr>
        <p:spPr>
          <a:xfrm>
            <a:off x="1428750" y="457200"/>
            <a:ext cx="4000500" cy="3780692"/>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6"/>
          <p:cNvSpPr txBox="1"/>
          <p:nvPr/>
        </p:nvSpPr>
        <p:spPr>
          <a:xfrm>
            <a:off x="1710731" y="394783"/>
            <a:ext cx="3436425" cy="484718"/>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2700" b="0" i="0" u="none" strike="noStrike" cap="none">
                <a:solidFill>
                  <a:schemeClr val="dk1"/>
                </a:solidFill>
                <a:latin typeface="Calibri"/>
                <a:ea typeface="Calibri"/>
                <a:cs typeface="Calibri"/>
                <a:sym typeface="Calibri"/>
              </a:rPr>
              <a:t>What is </a:t>
            </a:r>
            <a:r>
              <a:rPr lang="en-US" sz="2700">
                <a:solidFill>
                  <a:schemeClr val="dk1"/>
                </a:solidFill>
                <a:latin typeface="Calibri"/>
                <a:ea typeface="Calibri"/>
                <a:cs typeface="Calibri"/>
                <a:sym typeface="Calibri"/>
              </a:rPr>
              <a:t>temperature</a:t>
            </a:r>
            <a:r>
              <a:rPr lang="en-US" sz="2700" b="0" i="0" u="none" strike="noStrike" cap="none">
                <a:solidFill>
                  <a:schemeClr val="dk1"/>
                </a:solidFill>
                <a:latin typeface="Calibri"/>
                <a:ea typeface="Calibri"/>
                <a:cs typeface="Calibri"/>
                <a:sym typeface="Calibri"/>
              </a:rPr>
              <a:t>?</a:t>
            </a:r>
            <a:endParaRPr sz="2700" b="0" i="0" u="none" strike="noStrike" cap="none">
              <a:solidFill>
                <a:schemeClr val="dk1"/>
              </a:solidFill>
              <a:latin typeface="Calibri"/>
              <a:ea typeface="Calibri"/>
              <a:cs typeface="Calibri"/>
              <a:sym typeface="Calibri"/>
            </a:endParaRPr>
          </a:p>
        </p:txBody>
      </p:sp>
      <p:sp>
        <p:nvSpPr>
          <p:cNvPr id="344" name="Google Shape;344;p26"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345" name="Google Shape;345;p26"/>
          <p:cNvPicPr preferRelativeResize="0"/>
          <p:nvPr/>
        </p:nvPicPr>
        <p:blipFill>
          <a:blip r:embed="rId4">
            <a:alphaModFix/>
          </a:blip>
          <a:stretch>
            <a:fillRect/>
          </a:stretch>
        </p:blipFill>
        <p:spPr>
          <a:xfrm>
            <a:off x="918925" y="1378950"/>
            <a:ext cx="4947117" cy="3292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27"/>
          <p:cNvPicPr preferRelativeResize="0"/>
          <p:nvPr/>
        </p:nvPicPr>
        <p:blipFill rotWithShape="1">
          <a:blip r:embed="rId3">
            <a:alphaModFix/>
          </a:blip>
          <a:srcRect/>
          <a:stretch/>
        </p:blipFill>
        <p:spPr>
          <a:xfrm>
            <a:off x="857250" y="843525"/>
            <a:ext cx="5143500" cy="3395007"/>
          </a:xfrm>
          <a:prstGeom prst="rect">
            <a:avLst/>
          </a:prstGeom>
          <a:noFill/>
          <a:ln>
            <a:noFill/>
          </a:ln>
        </p:spPr>
      </p:pic>
      <p:sp>
        <p:nvSpPr>
          <p:cNvPr id="352" name="Google Shape;352;p27" descr="Artificial Intelligence"/>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ba5572ef81_0_1"/>
          <p:cNvSpPr txBox="1"/>
          <p:nvPr/>
        </p:nvSpPr>
        <p:spPr>
          <a:xfrm>
            <a:off x="114000" y="469700"/>
            <a:ext cx="6630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rgbClr val="444746"/>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We</a:t>
            </a:r>
            <a:r>
              <a:rPr lang="en-US" sz="2400">
                <a:solidFill>
                  <a:srgbClr val="444746"/>
                </a:solidFill>
                <a:latin typeface="Calibri"/>
                <a:ea typeface="Calibri"/>
                <a:cs typeface="Calibri"/>
                <a:sym typeface="Calibri"/>
              </a:rPr>
              <a:t> measure temperature using a tool called a thermometer. It tells us how hot or cold something is, and the measurement is given in degrees.</a:t>
            </a:r>
            <a:endParaRPr sz="2400">
              <a:solidFill>
                <a:srgbClr val="444746"/>
              </a:solidFill>
              <a:latin typeface="Calibri"/>
              <a:ea typeface="Calibri"/>
              <a:cs typeface="Calibri"/>
              <a:sym typeface="Calibri"/>
            </a:endParaRPr>
          </a:p>
        </p:txBody>
      </p:sp>
      <p:sp>
        <p:nvSpPr>
          <p:cNvPr id="358" name="Google Shape;358;g2ba5572ef81_0_1" descr="Artificial Intelligence"/>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359" name="Google Shape;359;g2ba5572ef81_0_1"/>
          <p:cNvPicPr preferRelativeResize="0"/>
          <p:nvPr/>
        </p:nvPicPr>
        <p:blipFill>
          <a:blip r:embed="rId4">
            <a:alphaModFix/>
          </a:blip>
          <a:stretch>
            <a:fillRect/>
          </a:stretch>
        </p:blipFill>
        <p:spPr>
          <a:xfrm>
            <a:off x="1119750" y="1874350"/>
            <a:ext cx="4618509" cy="30759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2ba5572ef81_0_4"/>
          <p:cNvSpPr txBox="1"/>
          <p:nvPr/>
        </p:nvSpPr>
        <p:spPr>
          <a:xfrm>
            <a:off x="389850" y="217100"/>
            <a:ext cx="64680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u="sng">
                <a:solidFill>
                  <a:srgbClr val="444746"/>
                </a:solidFill>
                <a:latin typeface="Calibri"/>
                <a:ea typeface="Calibri"/>
                <a:cs typeface="Calibri"/>
                <a:sym typeface="Calibri"/>
              </a:rPr>
              <a:t>Degrees Scale</a:t>
            </a:r>
            <a:r>
              <a:rPr lang="en-US" sz="2400">
                <a:solidFill>
                  <a:srgbClr val="444746"/>
                </a:solidFill>
                <a:latin typeface="Calibri"/>
                <a:ea typeface="Calibri"/>
                <a:cs typeface="Calibri"/>
                <a:sym typeface="Calibri"/>
              </a:rPr>
              <a:t>: Imagine a scale with numbers. When it's hot, we use higher numbers on the scale, and when it's cold, we use lower numbers. This scale helps us quantify and compare temperatures.</a:t>
            </a:r>
            <a:endParaRPr sz="2400">
              <a:solidFill>
                <a:schemeClr val="dk1"/>
              </a:solidFill>
              <a:latin typeface="Calibri"/>
              <a:ea typeface="Calibri"/>
              <a:cs typeface="Calibri"/>
              <a:sym typeface="Calibri"/>
            </a:endParaRPr>
          </a:p>
        </p:txBody>
      </p:sp>
      <p:sp>
        <p:nvSpPr>
          <p:cNvPr id="365" name="Google Shape;365;g2ba5572ef81_0_4" descr="Artificial Intelligence"/>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366" name="Google Shape;366;g2ba5572ef81_0_4"/>
          <p:cNvPicPr preferRelativeResize="0"/>
          <p:nvPr/>
        </p:nvPicPr>
        <p:blipFill>
          <a:blip r:embed="rId4">
            <a:alphaModFix/>
          </a:blip>
          <a:stretch>
            <a:fillRect/>
          </a:stretch>
        </p:blipFill>
        <p:spPr>
          <a:xfrm>
            <a:off x="1549825" y="2345550"/>
            <a:ext cx="3823776" cy="25897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2ba5572ef81_0_13"/>
          <p:cNvSpPr txBox="1"/>
          <p:nvPr/>
        </p:nvSpPr>
        <p:spPr>
          <a:xfrm>
            <a:off x="0" y="267200"/>
            <a:ext cx="6858000" cy="166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u="sng">
                <a:solidFill>
                  <a:srgbClr val="444746"/>
                </a:solidFill>
                <a:latin typeface="Calibri"/>
                <a:ea typeface="Calibri"/>
                <a:cs typeface="Calibri"/>
                <a:sym typeface="Calibri"/>
              </a:rPr>
              <a:t>Seasonal Changes</a:t>
            </a:r>
            <a:r>
              <a:rPr lang="en-US" sz="2400">
                <a:solidFill>
                  <a:srgbClr val="444746"/>
                </a:solidFill>
                <a:latin typeface="Calibri"/>
                <a:ea typeface="Calibri"/>
                <a:cs typeface="Calibri"/>
                <a:sym typeface="Calibri"/>
              </a:rPr>
              <a:t>: Temperatures vary with the seasons. Summer tends to be warmer, and winter is colder. Spring and fall are intermediate seasons with temperatures not too hot or too cold.</a:t>
            </a:r>
            <a:endParaRPr sz="2400">
              <a:solidFill>
                <a:srgbClr val="444746"/>
              </a:solidFill>
              <a:latin typeface="Calibri"/>
              <a:ea typeface="Calibri"/>
              <a:cs typeface="Calibri"/>
              <a:sym typeface="Calibri"/>
            </a:endParaRPr>
          </a:p>
        </p:txBody>
      </p:sp>
      <p:sp>
        <p:nvSpPr>
          <p:cNvPr id="372" name="Google Shape;372;g2ba5572ef81_0_13" descr="Artificial Intelligence"/>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373" name="Google Shape;373;g2ba5572ef81_0_13"/>
          <p:cNvPicPr preferRelativeResize="0"/>
          <p:nvPr/>
        </p:nvPicPr>
        <p:blipFill>
          <a:blip r:embed="rId4">
            <a:alphaModFix/>
          </a:blip>
          <a:stretch>
            <a:fillRect/>
          </a:stretch>
        </p:blipFill>
        <p:spPr>
          <a:xfrm>
            <a:off x="1500775" y="2009250"/>
            <a:ext cx="3923425" cy="2909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2ba5572ef81_0_16"/>
          <p:cNvSpPr txBox="1"/>
          <p:nvPr/>
        </p:nvSpPr>
        <p:spPr>
          <a:xfrm>
            <a:off x="105750" y="250500"/>
            <a:ext cx="6646500" cy="166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u="sng">
                <a:solidFill>
                  <a:srgbClr val="444746"/>
                </a:solidFill>
                <a:latin typeface="Calibri"/>
                <a:ea typeface="Calibri"/>
                <a:cs typeface="Calibri"/>
                <a:sym typeface="Calibri"/>
              </a:rPr>
              <a:t>Day and Night Variation</a:t>
            </a:r>
            <a:r>
              <a:rPr lang="en-US" sz="2400">
                <a:solidFill>
                  <a:srgbClr val="444746"/>
                </a:solidFill>
                <a:latin typeface="Calibri"/>
                <a:ea typeface="Calibri"/>
                <a:cs typeface="Calibri"/>
                <a:sym typeface="Calibri"/>
              </a:rPr>
              <a:t>: Temperatures can also change during the day and night. Daytime is generally warmer because of the Sun, and nighttime cools down when the Sun is not shining.</a:t>
            </a:r>
            <a:endParaRPr sz="2400">
              <a:latin typeface="Calibri"/>
              <a:ea typeface="Calibri"/>
              <a:cs typeface="Calibri"/>
              <a:sym typeface="Calibri"/>
            </a:endParaRPr>
          </a:p>
        </p:txBody>
      </p:sp>
      <p:sp>
        <p:nvSpPr>
          <p:cNvPr id="379" name="Google Shape;379;g2ba5572ef81_0_16" descr="Artificial Intelligence"/>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380" name="Google Shape;380;g2ba5572ef81_0_16"/>
          <p:cNvPicPr preferRelativeResize="0"/>
          <p:nvPr/>
        </p:nvPicPr>
        <p:blipFill>
          <a:blip r:embed="rId4">
            <a:alphaModFix/>
          </a:blip>
          <a:stretch>
            <a:fillRect/>
          </a:stretch>
        </p:blipFill>
        <p:spPr>
          <a:xfrm>
            <a:off x="1748000" y="2009375"/>
            <a:ext cx="3740001" cy="29258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 descr="Lightbulb and gear"/>
          <p:cNvSpPr/>
          <p:nvPr/>
        </p:nvSpPr>
        <p:spPr>
          <a:xfrm>
            <a:off x="135341" y="95552"/>
            <a:ext cx="430200" cy="406575"/>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75" name="Google Shape;175;p3"/>
          <p:cNvSpPr txBox="1"/>
          <p:nvPr/>
        </p:nvSpPr>
        <p:spPr>
          <a:xfrm>
            <a:off x="350441" y="211672"/>
            <a:ext cx="6157200" cy="7620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2250" b="1" i="0" u="none" strike="noStrike" cap="none">
                <a:solidFill>
                  <a:schemeClr val="dk1"/>
                </a:solidFill>
                <a:latin typeface="Calibri"/>
                <a:ea typeface="Calibri"/>
                <a:cs typeface="Calibri"/>
                <a:sym typeface="Calibri"/>
              </a:rPr>
              <a:t>Big Question: </a:t>
            </a:r>
            <a:r>
              <a:rPr lang="en-US" sz="2200">
                <a:solidFill>
                  <a:schemeClr val="dk1"/>
                </a:solidFill>
                <a:latin typeface="Calibri"/>
                <a:ea typeface="Calibri"/>
                <a:cs typeface="Calibri"/>
                <a:sym typeface="Calibri"/>
              </a:rPr>
              <a:t>How does </a:t>
            </a:r>
            <a:r>
              <a:rPr lang="en-US" sz="220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temperature</a:t>
            </a:r>
            <a:r>
              <a:rPr lang="en-US" sz="2200">
                <a:solidFill>
                  <a:schemeClr val="dk1"/>
                </a:solidFill>
                <a:latin typeface="Calibri"/>
                <a:ea typeface="Calibri"/>
                <a:cs typeface="Calibri"/>
                <a:sym typeface="Calibri"/>
              </a:rPr>
              <a:t> affect the world around us and our daily lives?</a:t>
            </a:r>
            <a:r>
              <a:rPr lang="en-US" sz="2250" b="1" i="0" u="none" strike="noStrike" cap="none">
                <a:solidFill>
                  <a:schemeClr val="dk1"/>
                </a:solidFill>
                <a:latin typeface="Calibri"/>
                <a:ea typeface="Calibri"/>
                <a:cs typeface="Calibri"/>
                <a:sym typeface="Calibri"/>
              </a:rPr>
              <a:t> </a:t>
            </a:r>
            <a:endParaRPr sz="2250" b="0" i="0" u="none" strike="noStrike" cap="none">
              <a:solidFill>
                <a:schemeClr val="dk1"/>
              </a:solidFill>
              <a:latin typeface="Calibri"/>
              <a:ea typeface="Calibri"/>
              <a:cs typeface="Calibri"/>
              <a:sym typeface="Calibri"/>
            </a:endParaRPr>
          </a:p>
        </p:txBody>
      </p:sp>
      <p:pic>
        <p:nvPicPr>
          <p:cNvPr id="176" name="Google Shape;176;p3"/>
          <p:cNvPicPr preferRelativeResize="0"/>
          <p:nvPr/>
        </p:nvPicPr>
        <p:blipFill>
          <a:blip r:embed="rId4">
            <a:alphaModFix/>
          </a:blip>
          <a:stretch>
            <a:fillRect/>
          </a:stretch>
        </p:blipFill>
        <p:spPr>
          <a:xfrm>
            <a:off x="231600" y="1775925"/>
            <a:ext cx="6394900" cy="31974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2ba5572ef81_0_19"/>
          <p:cNvSpPr txBox="1"/>
          <p:nvPr/>
        </p:nvSpPr>
        <p:spPr>
          <a:xfrm>
            <a:off x="400800" y="219200"/>
            <a:ext cx="6312600" cy="166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u="sng">
                <a:solidFill>
                  <a:srgbClr val="444746"/>
                </a:solidFill>
                <a:latin typeface="Calibri"/>
                <a:ea typeface="Calibri"/>
                <a:cs typeface="Calibri"/>
                <a:sym typeface="Calibri"/>
              </a:rPr>
              <a:t>Geography and Temperature</a:t>
            </a:r>
            <a:r>
              <a:rPr lang="en-US" sz="2400">
                <a:solidFill>
                  <a:srgbClr val="444746"/>
                </a:solidFill>
                <a:latin typeface="Calibri"/>
                <a:ea typeface="Calibri"/>
                <a:cs typeface="Calibri"/>
                <a:sym typeface="Calibri"/>
              </a:rPr>
              <a:t>: Different </a:t>
            </a:r>
            <a:r>
              <a:rPr lang="en-US" sz="2400">
                <a:solidFill>
                  <a:srgbClr val="0D0D0D"/>
                </a:solidFill>
                <a:highlight>
                  <a:srgbClr val="FFFFFF"/>
                </a:highlight>
                <a:latin typeface="Calibri"/>
                <a:ea typeface="Calibri"/>
                <a:cs typeface="Calibri"/>
                <a:sym typeface="Calibri"/>
              </a:rPr>
              <a:t>places on Earth experience different temperatures. Locations near the equator tend to be warmer, while those closer to the poles can be colder.</a:t>
            </a:r>
            <a:endParaRPr sz="2400">
              <a:solidFill>
                <a:srgbClr val="0D0D0D"/>
              </a:solidFill>
              <a:highlight>
                <a:srgbClr val="FFFFFF"/>
              </a:highlight>
              <a:latin typeface="Calibri"/>
              <a:ea typeface="Calibri"/>
              <a:cs typeface="Calibri"/>
              <a:sym typeface="Calibri"/>
            </a:endParaRPr>
          </a:p>
        </p:txBody>
      </p:sp>
      <p:sp>
        <p:nvSpPr>
          <p:cNvPr id="386" name="Google Shape;386;g2ba5572ef81_0_19" descr="Artificial Intelligence"/>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387" name="Google Shape;387;g2ba5572ef81_0_19"/>
          <p:cNvPicPr preferRelativeResize="0"/>
          <p:nvPr/>
        </p:nvPicPr>
        <p:blipFill>
          <a:blip r:embed="rId4">
            <a:alphaModFix/>
          </a:blip>
          <a:stretch>
            <a:fillRect/>
          </a:stretch>
        </p:blipFill>
        <p:spPr>
          <a:xfrm>
            <a:off x="1126450" y="1953350"/>
            <a:ext cx="4605106" cy="2957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2ba5572ef81_0_30"/>
          <p:cNvSpPr txBox="1"/>
          <p:nvPr/>
        </p:nvSpPr>
        <p:spPr>
          <a:xfrm>
            <a:off x="413850" y="135700"/>
            <a:ext cx="6030300" cy="1828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500"/>
              </a:spcBef>
              <a:spcAft>
                <a:spcPts val="0"/>
              </a:spcAft>
              <a:buNone/>
            </a:pPr>
            <a:r>
              <a:rPr lang="en-US" sz="2400">
                <a:solidFill>
                  <a:srgbClr val="0D0D0D"/>
                </a:solidFill>
                <a:highlight>
                  <a:srgbClr val="FFFFFF"/>
                </a:highlight>
                <a:latin typeface="Calibri"/>
                <a:ea typeface="Calibri"/>
                <a:cs typeface="Calibri"/>
                <a:sym typeface="Calibri"/>
              </a:rPr>
              <a:t>Understanding temperature helps us make practical decisions about what to wear and plan our activities. It's a practical tool for navigating our environment.</a:t>
            </a:r>
            <a:endParaRPr sz="2400">
              <a:solidFill>
                <a:srgbClr val="0D0D0D"/>
              </a:solidFill>
              <a:highlight>
                <a:srgbClr val="FFFFFF"/>
              </a:highlight>
              <a:latin typeface="Calibri"/>
              <a:ea typeface="Calibri"/>
              <a:cs typeface="Calibri"/>
              <a:sym typeface="Calibri"/>
            </a:endParaRPr>
          </a:p>
        </p:txBody>
      </p:sp>
      <p:sp>
        <p:nvSpPr>
          <p:cNvPr id="393" name="Google Shape;393;g2ba5572ef81_0_30" descr="Artificial Intelligence"/>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394" name="Google Shape;394;g2ba5572ef81_0_30"/>
          <p:cNvPicPr preferRelativeResize="0"/>
          <p:nvPr/>
        </p:nvPicPr>
        <p:blipFill>
          <a:blip r:embed="rId4">
            <a:alphaModFix/>
          </a:blip>
          <a:stretch>
            <a:fillRect/>
          </a:stretch>
        </p:blipFill>
        <p:spPr>
          <a:xfrm>
            <a:off x="1460200" y="1964200"/>
            <a:ext cx="4053443" cy="2874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0" descr="Questions"/>
          <p:cNvSpPr/>
          <p:nvPr/>
        </p:nvSpPr>
        <p:spPr>
          <a:xfrm>
            <a:off x="1714500" y="835269"/>
            <a:ext cx="3429000" cy="333225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2bb522d105a_0_52"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06" name="Google Shape;406;g2bb522d105a_0_52"/>
          <p:cNvSpPr txBox="1"/>
          <p:nvPr/>
        </p:nvSpPr>
        <p:spPr>
          <a:xfrm>
            <a:off x="716375" y="206450"/>
            <a:ext cx="5690400" cy="6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u="sng">
                <a:solidFill>
                  <a:schemeClr val="dk1"/>
                </a:solidFill>
                <a:latin typeface="Calibri"/>
                <a:ea typeface="Calibri"/>
                <a:cs typeface="Calibri"/>
                <a:sym typeface="Calibri"/>
              </a:rPr>
              <a:t>Degrees Scale:</a:t>
            </a:r>
            <a:r>
              <a:rPr lang="en-US" sz="2400">
                <a:solidFill>
                  <a:schemeClr val="dk1"/>
                </a:solidFill>
                <a:latin typeface="Calibri"/>
                <a:ea typeface="Calibri"/>
                <a:cs typeface="Calibri"/>
                <a:sym typeface="Calibri"/>
              </a:rPr>
              <a:t> Why do you think we use a scale with numbers to measure temperature? Can you think of examples where knowing the specific temperature is useful in our daily lives?</a:t>
            </a:r>
            <a:endParaRPr sz="2400">
              <a:solidFill>
                <a:schemeClr val="dk1"/>
              </a:solidFill>
              <a:latin typeface="Calibri"/>
              <a:ea typeface="Calibri"/>
              <a:cs typeface="Calibri"/>
              <a:sym typeface="Calibri"/>
            </a:endParaRPr>
          </a:p>
        </p:txBody>
      </p:sp>
      <p:pic>
        <p:nvPicPr>
          <p:cNvPr id="407" name="Google Shape;407;g2bb522d105a_0_52"/>
          <p:cNvPicPr preferRelativeResize="0"/>
          <p:nvPr/>
        </p:nvPicPr>
        <p:blipFill>
          <a:blip r:embed="rId4">
            <a:alphaModFix/>
          </a:blip>
          <a:stretch>
            <a:fillRect/>
          </a:stretch>
        </p:blipFill>
        <p:spPr>
          <a:xfrm>
            <a:off x="1514600" y="2267000"/>
            <a:ext cx="3952749" cy="26770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2bb522d105a_0_60"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13" name="Google Shape;413;g2bb522d105a_0_60"/>
          <p:cNvSpPr txBox="1"/>
          <p:nvPr/>
        </p:nvSpPr>
        <p:spPr>
          <a:xfrm>
            <a:off x="716375" y="206450"/>
            <a:ext cx="5690400" cy="6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u="sng">
                <a:solidFill>
                  <a:schemeClr val="dk1"/>
                </a:solidFill>
                <a:latin typeface="Calibri"/>
                <a:ea typeface="Calibri"/>
                <a:cs typeface="Calibri"/>
                <a:sym typeface="Calibri"/>
              </a:rPr>
              <a:t>Answer:</a:t>
            </a:r>
            <a:r>
              <a:rPr lang="en-US" sz="2400">
                <a:solidFill>
                  <a:schemeClr val="dk1"/>
                </a:solidFill>
                <a:latin typeface="Calibri"/>
                <a:ea typeface="Calibri"/>
                <a:cs typeface="Calibri"/>
                <a:sym typeface="Calibri"/>
              </a:rPr>
              <a:t> A degrees scale makes it easier to communicate and compare temperatures across different situations. Using a degrees scale helps us dress appropriately for the weather and prepare food safely. </a:t>
            </a:r>
            <a:endParaRPr sz="2400">
              <a:solidFill>
                <a:schemeClr val="dk1"/>
              </a:solidFill>
              <a:latin typeface="Calibri"/>
              <a:ea typeface="Calibri"/>
              <a:cs typeface="Calibri"/>
              <a:sym typeface="Calibri"/>
            </a:endParaRPr>
          </a:p>
        </p:txBody>
      </p:sp>
      <p:pic>
        <p:nvPicPr>
          <p:cNvPr id="414" name="Google Shape;414;g2bb522d105a_0_60"/>
          <p:cNvPicPr preferRelativeResize="0"/>
          <p:nvPr/>
        </p:nvPicPr>
        <p:blipFill>
          <a:blip r:embed="rId4">
            <a:alphaModFix/>
          </a:blip>
          <a:stretch>
            <a:fillRect/>
          </a:stretch>
        </p:blipFill>
        <p:spPr>
          <a:xfrm>
            <a:off x="1424500" y="2311050"/>
            <a:ext cx="3900749" cy="26418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2bb522d105a_0_36"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20" name="Google Shape;420;g2bb522d105a_0_36"/>
          <p:cNvSpPr txBox="1"/>
          <p:nvPr/>
        </p:nvSpPr>
        <p:spPr>
          <a:xfrm>
            <a:off x="716375" y="206450"/>
            <a:ext cx="5690400" cy="6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u="sng">
                <a:solidFill>
                  <a:schemeClr val="dk1"/>
                </a:solidFill>
                <a:latin typeface="Calibri"/>
                <a:ea typeface="Calibri"/>
                <a:cs typeface="Calibri"/>
                <a:sym typeface="Calibri"/>
              </a:rPr>
              <a:t>Seasonal Changes:</a:t>
            </a:r>
            <a:r>
              <a:rPr lang="en-US" sz="2400">
                <a:solidFill>
                  <a:schemeClr val="dk1"/>
                </a:solidFill>
                <a:latin typeface="Calibri"/>
                <a:ea typeface="Calibri"/>
                <a:cs typeface="Calibri"/>
                <a:sym typeface="Calibri"/>
              </a:rPr>
              <a:t> Why do you think temperatures vary with the seasons, with summer being warmer, winter colder, and spring and fall having intermediate temperatures?</a:t>
            </a:r>
            <a:endParaRPr sz="2400">
              <a:solidFill>
                <a:schemeClr val="dk1"/>
              </a:solidFill>
              <a:latin typeface="Calibri"/>
              <a:ea typeface="Calibri"/>
              <a:cs typeface="Calibri"/>
              <a:sym typeface="Calibri"/>
            </a:endParaRPr>
          </a:p>
        </p:txBody>
      </p:sp>
      <p:pic>
        <p:nvPicPr>
          <p:cNvPr id="421" name="Google Shape;421;g2bb522d105a_0_36"/>
          <p:cNvPicPr preferRelativeResize="0"/>
          <p:nvPr/>
        </p:nvPicPr>
        <p:blipFill>
          <a:blip r:embed="rId4">
            <a:alphaModFix/>
          </a:blip>
          <a:stretch>
            <a:fillRect/>
          </a:stretch>
        </p:blipFill>
        <p:spPr>
          <a:xfrm>
            <a:off x="1507800" y="2190225"/>
            <a:ext cx="3716700" cy="27559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bb522d105a_0_44"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27" name="Google Shape;427;g2bb522d105a_0_44"/>
          <p:cNvSpPr txBox="1"/>
          <p:nvPr/>
        </p:nvSpPr>
        <p:spPr>
          <a:xfrm>
            <a:off x="716375" y="206450"/>
            <a:ext cx="5690400" cy="6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u="sng">
                <a:solidFill>
                  <a:schemeClr val="dk1"/>
                </a:solidFill>
                <a:latin typeface="Calibri"/>
                <a:ea typeface="Calibri"/>
                <a:cs typeface="Calibri"/>
                <a:sym typeface="Calibri"/>
              </a:rPr>
              <a:t>Answer: </a:t>
            </a:r>
            <a:r>
              <a:rPr lang="en-US" sz="2200">
                <a:solidFill>
                  <a:schemeClr val="dk1"/>
                </a:solidFill>
                <a:latin typeface="Calibri"/>
                <a:ea typeface="Calibri"/>
                <a:cs typeface="Calibri"/>
                <a:sym typeface="Calibri"/>
              </a:rPr>
              <a:t>Temperatures vary with the seasons because of the tilt of the Earth's axis and its orbit around the Sun. The Earth's axis is tilted relative to its orbit, which means different parts of the Earth receive varying amounts of sunlight at different times of the year. </a:t>
            </a:r>
            <a:endParaRPr sz="2200">
              <a:solidFill>
                <a:schemeClr val="dk1"/>
              </a:solidFill>
              <a:latin typeface="Calibri"/>
              <a:ea typeface="Calibri"/>
              <a:cs typeface="Calibri"/>
              <a:sym typeface="Calibri"/>
            </a:endParaRPr>
          </a:p>
        </p:txBody>
      </p:sp>
      <p:pic>
        <p:nvPicPr>
          <p:cNvPr id="428" name="Google Shape;428;g2bb522d105a_0_44"/>
          <p:cNvPicPr preferRelativeResize="0"/>
          <p:nvPr/>
        </p:nvPicPr>
        <p:blipFill>
          <a:blip r:embed="rId4">
            <a:alphaModFix/>
          </a:blip>
          <a:stretch>
            <a:fillRect/>
          </a:stretch>
        </p:blipFill>
        <p:spPr>
          <a:xfrm>
            <a:off x="1604700" y="2374600"/>
            <a:ext cx="3593400" cy="24032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2ba5572ef81_0_36"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34" name="Google Shape;434;g2ba5572ef81_0_36"/>
          <p:cNvSpPr txBox="1"/>
          <p:nvPr/>
        </p:nvSpPr>
        <p:spPr>
          <a:xfrm>
            <a:off x="716375" y="206450"/>
            <a:ext cx="5690400" cy="6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u="sng">
                <a:solidFill>
                  <a:schemeClr val="dk1"/>
                </a:solidFill>
                <a:latin typeface="Calibri"/>
                <a:ea typeface="Calibri"/>
                <a:cs typeface="Calibri"/>
                <a:sym typeface="Calibri"/>
              </a:rPr>
              <a:t>Geography and Temperature:</a:t>
            </a:r>
            <a:r>
              <a:rPr lang="en-US" sz="2400">
                <a:solidFill>
                  <a:schemeClr val="dk1"/>
                </a:solidFill>
                <a:latin typeface="Calibri"/>
                <a:ea typeface="Calibri"/>
                <a:cs typeface="Calibri"/>
                <a:sym typeface="Calibri"/>
              </a:rPr>
              <a:t> Why do you think places near the equator are generally warmer, while locations closer to the poles can be colder?</a:t>
            </a:r>
            <a:endParaRPr sz="2400">
              <a:solidFill>
                <a:schemeClr val="dk1"/>
              </a:solidFill>
              <a:latin typeface="Calibri"/>
              <a:ea typeface="Calibri"/>
              <a:cs typeface="Calibri"/>
              <a:sym typeface="Calibri"/>
            </a:endParaRPr>
          </a:p>
        </p:txBody>
      </p:sp>
      <p:pic>
        <p:nvPicPr>
          <p:cNvPr id="435" name="Google Shape;435;g2ba5572ef81_0_36"/>
          <p:cNvPicPr preferRelativeResize="0"/>
          <p:nvPr/>
        </p:nvPicPr>
        <p:blipFill>
          <a:blip r:embed="rId4">
            <a:alphaModFix/>
          </a:blip>
          <a:stretch>
            <a:fillRect/>
          </a:stretch>
        </p:blipFill>
        <p:spPr>
          <a:xfrm>
            <a:off x="1020575" y="1811300"/>
            <a:ext cx="4605106" cy="2957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2bb522d105a_0_13"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41" name="Google Shape;441;g2bb522d105a_0_13"/>
          <p:cNvSpPr txBox="1"/>
          <p:nvPr/>
        </p:nvSpPr>
        <p:spPr>
          <a:xfrm>
            <a:off x="716375" y="206450"/>
            <a:ext cx="5690400" cy="6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u="sng">
                <a:solidFill>
                  <a:schemeClr val="dk1"/>
                </a:solidFill>
                <a:latin typeface="Calibri"/>
                <a:ea typeface="Calibri"/>
                <a:cs typeface="Calibri"/>
                <a:sym typeface="Calibri"/>
              </a:rPr>
              <a:t>Answer:</a:t>
            </a:r>
            <a:r>
              <a:rPr lang="en-US" sz="2200">
                <a:solidFill>
                  <a:schemeClr val="dk1"/>
                </a:solidFill>
                <a:latin typeface="Calibri"/>
                <a:ea typeface="Calibri"/>
                <a:cs typeface="Calibri"/>
                <a:sym typeface="Calibri"/>
              </a:rPr>
              <a:t> Places near the equator are generally warmer because the sunlight hits them more directly. The Earth is round, and the equator is the part that's closest to the Sun. Thus, places farther from the equator and closer to the poles have colder temperatures.</a:t>
            </a:r>
            <a:endParaRPr sz="2200">
              <a:solidFill>
                <a:schemeClr val="dk1"/>
              </a:solidFill>
              <a:latin typeface="Calibri"/>
              <a:ea typeface="Calibri"/>
              <a:cs typeface="Calibri"/>
              <a:sym typeface="Calibri"/>
            </a:endParaRPr>
          </a:p>
        </p:txBody>
      </p:sp>
      <p:pic>
        <p:nvPicPr>
          <p:cNvPr id="442" name="Google Shape;442;g2bb522d105a_0_13"/>
          <p:cNvPicPr preferRelativeResize="0"/>
          <p:nvPr/>
        </p:nvPicPr>
        <p:blipFill>
          <a:blip r:embed="rId4">
            <a:alphaModFix/>
          </a:blip>
          <a:stretch>
            <a:fillRect/>
          </a:stretch>
        </p:blipFill>
        <p:spPr>
          <a:xfrm>
            <a:off x="1613524" y="2485900"/>
            <a:ext cx="3754550" cy="2411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2bb522d105a_0_21"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48" name="Google Shape;448;g2bb522d105a_0_21"/>
          <p:cNvSpPr txBox="1"/>
          <p:nvPr/>
        </p:nvSpPr>
        <p:spPr>
          <a:xfrm>
            <a:off x="716375" y="206450"/>
            <a:ext cx="5690400" cy="6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u="sng">
                <a:solidFill>
                  <a:schemeClr val="dk1"/>
                </a:solidFill>
                <a:latin typeface="Calibri"/>
                <a:ea typeface="Calibri"/>
                <a:cs typeface="Calibri"/>
                <a:sym typeface="Calibri"/>
              </a:rPr>
              <a:t>Day and Night Variation:</a:t>
            </a:r>
            <a:r>
              <a:rPr lang="en-US" sz="2200">
                <a:solidFill>
                  <a:schemeClr val="dk1"/>
                </a:solidFill>
                <a:latin typeface="Calibri"/>
                <a:ea typeface="Calibri"/>
                <a:cs typeface="Calibri"/>
                <a:sym typeface="Calibri"/>
              </a:rPr>
              <a:t> Why do you think temperatures change during the day and night?</a:t>
            </a:r>
            <a:endParaRPr sz="2200">
              <a:solidFill>
                <a:schemeClr val="dk1"/>
              </a:solidFill>
              <a:latin typeface="Calibri"/>
              <a:ea typeface="Calibri"/>
              <a:cs typeface="Calibri"/>
              <a:sym typeface="Calibri"/>
            </a:endParaRPr>
          </a:p>
        </p:txBody>
      </p:sp>
      <p:pic>
        <p:nvPicPr>
          <p:cNvPr id="449" name="Google Shape;449;g2bb522d105a_0_21"/>
          <p:cNvPicPr preferRelativeResize="0"/>
          <p:nvPr/>
        </p:nvPicPr>
        <p:blipFill>
          <a:blip r:embed="rId4">
            <a:alphaModFix/>
          </a:blip>
          <a:stretch>
            <a:fillRect/>
          </a:stretch>
        </p:blipFill>
        <p:spPr>
          <a:xfrm>
            <a:off x="1272400" y="1366425"/>
            <a:ext cx="4216351" cy="3298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4"/>
          <p:cNvSpPr txBox="1"/>
          <p:nvPr/>
        </p:nvSpPr>
        <p:spPr>
          <a:xfrm>
            <a:off x="1675798" y="65315"/>
            <a:ext cx="3506400" cy="71555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4200" b="0" i="0" u="none" strike="noStrike" cap="none">
                <a:solidFill>
                  <a:srgbClr val="FFC000"/>
                </a:solidFill>
                <a:latin typeface="Calibri"/>
                <a:ea typeface="Calibri"/>
                <a:cs typeface="Calibri"/>
                <a:sym typeface="Calibri"/>
              </a:rPr>
              <a:t>Demonstration</a:t>
            </a:r>
            <a:endParaRPr sz="1050" b="0" i="0" u="none" strike="noStrike" cap="none">
              <a:solidFill>
                <a:srgbClr val="000000"/>
              </a:solidFill>
              <a:latin typeface="Arial"/>
              <a:ea typeface="Arial"/>
              <a:cs typeface="Arial"/>
              <a:sym typeface="Arial"/>
            </a:endParaRPr>
          </a:p>
        </p:txBody>
      </p:sp>
      <p:sp>
        <p:nvSpPr>
          <p:cNvPr id="183" name="Google Shape;183;p4" descr="Classroom"/>
          <p:cNvSpPr/>
          <p:nvPr/>
        </p:nvSpPr>
        <p:spPr>
          <a:xfrm>
            <a:off x="93566" y="65305"/>
            <a:ext cx="551475" cy="551475"/>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84" name="Google Shape;184;p4"/>
          <p:cNvSpPr txBox="1"/>
          <p:nvPr/>
        </p:nvSpPr>
        <p:spPr>
          <a:xfrm>
            <a:off x="93566" y="1049614"/>
            <a:ext cx="3678539" cy="3263504"/>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None/>
            </a:pPr>
            <a:r>
              <a:rPr lang="en-US" sz="1650" b="1" i="0" u="none" strike="noStrike" cap="none">
                <a:solidFill>
                  <a:schemeClr val="dk1"/>
                </a:solidFill>
                <a:latin typeface="Calibri"/>
                <a:ea typeface="Calibri"/>
                <a:cs typeface="Calibri"/>
                <a:sym typeface="Calibri"/>
              </a:rPr>
              <a:t>TEACHER DIRECTIONS:</a:t>
            </a:r>
            <a:endParaRPr/>
          </a:p>
          <a:p>
            <a:pPr marL="0" marR="0" lvl="0" indent="0" algn="l" rtl="0">
              <a:lnSpc>
                <a:spcPct val="100000"/>
              </a:lnSpc>
              <a:spcBef>
                <a:spcPts val="450"/>
              </a:spcBef>
              <a:spcAft>
                <a:spcPts val="0"/>
              </a:spcAft>
              <a:buNone/>
            </a:pPr>
            <a:r>
              <a:rPr lang="en-US" sz="1650" b="1" i="0" u="sng" strike="noStrike" cap="none">
                <a:solidFill>
                  <a:schemeClr val="dk1"/>
                </a:solidFill>
                <a:latin typeface="Calibri"/>
                <a:ea typeface="Calibri"/>
                <a:cs typeface="Calibri"/>
                <a:sym typeface="Calibri"/>
              </a:rPr>
              <a:t>Before viewing:</a:t>
            </a:r>
            <a:r>
              <a:rPr lang="en-US" sz="1650" b="1" i="0" u="none" strike="noStrike" cap="none">
                <a:solidFill>
                  <a:schemeClr val="dk1"/>
                </a:solidFill>
                <a:latin typeface="Calibri"/>
                <a:ea typeface="Calibri"/>
                <a:cs typeface="Calibri"/>
                <a:sym typeface="Calibri"/>
              </a:rPr>
              <a:t> </a:t>
            </a:r>
            <a:r>
              <a:rPr lang="en-US" sz="1650" b="0" i="0" u="none" strike="noStrike" cap="none">
                <a:solidFill>
                  <a:schemeClr val="dk1"/>
                </a:solidFill>
                <a:latin typeface="Calibri"/>
                <a:ea typeface="Calibri"/>
                <a:cs typeface="Calibri"/>
                <a:sym typeface="Calibri"/>
              </a:rPr>
              <a:t>Ask students to recall  what they already know about </a:t>
            </a:r>
            <a:r>
              <a:rPr lang="en-US" sz="1650">
                <a:solidFill>
                  <a:schemeClr val="dk1"/>
                </a:solidFill>
                <a:latin typeface="Calibri"/>
                <a:ea typeface="Calibri"/>
                <a:cs typeface="Calibri"/>
                <a:sym typeface="Calibri"/>
              </a:rPr>
              <a:t>temperature</a:t>
            </a:r>
            <a:r>
              <a:rPr lang="en-US" sz="1650" b="0" i="0" u="none" strike="noStrike" cap="none">
                <a:solidFill>
                  <a:schemeClr val="dk1"/>
                </a:solidFill>
                <a:latin typeface="Calibri"/>
                <a:ea typeface="Calibri"/>
                <a:cs typeface="Calibri"/>
                <a:sym typeface="Calibri"/>
              </a:rPr>
              <a:t>. </a:t>
            </a:r>
            <a:endParaRPr sz="165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None/>
            </a:pPr>
            <a:endParaRPr sz="1650" b="0" i="0" u="none" strike="noStrike" cap="none">
              <a:solidFill>
                <a:schemeClr val="dk1"/>
              </a:solidFill>
              <a:latin typeface="Calibri"/>
              <a:ea typeface="Calibri"/>
              <a:cs typeface="Calibri"/>
              <a:sym typeface="Calibri"/>
            </a:endParaRPr>
          </a:p>
          <a:p>
            <a:pPr marL="0" marR="0" lvl="0" indent="0" algn="l" rtl="0">
              <a:lnSpc>
                <a:spcPct val="100000"/>
              </a:lnSpc>
              <a:spcBef>
                <a:spcPts val="450"/>
              </a:spcBef>
              <a:spcAft>
                <a:spcPts val="0"/>
              </a:spcAft>
              <a:buNone/>
            </a:pPr>
            <a:r>
              <a:rPr lang="en-US" sz="1650" b="1" i="0" u="sng" strike="noStrike" cap="none">
                <a:solidFill>
                  <a:schemeClr val="dk1"/>
                </a:solidFill>
                <a:latin typeface="Calibri"/>
                <a:ea typeface="Calibri"/>
                <a:cs typeface="Calibri"/>
                <a:sym typeface="Calibri"/>
              </a:rPr>
              <a:t>During</a:t>
            </a:r>
            <a:r>
              <a:rPr lang="en-US" sz="1650" b="0" i="0" u="none" strike="noStrike" cap="none">
                <a:solidFill>
                  <a:schemeClr val="dk1"/>
                </a:solidFill>
                <a:latin typeface="Calibri"/>
                <a:ea typeface="Calibri"/>
                <a:cs typeface="Calibri"/>
                <a:sym typeface="Calibri"/>
              </a:rPr>
              <a:t>: Engage the students in a discussion about what they observed.</a:t>
            </a:r>
            <a:endParaRPr/>
          </a:p>
          <a:p>
            <a:pPr marL="0" marR="0" lvl="0" indent="0" algn="l" rtl="0">
              <a:lnSpc>
                <a:spcPct val="100000"/>
              </a:lnSpc>
              <a:spcBef>
                <a:spcPts val="0"/>
              </a:spcBef>
              <a:spcAft>
                <a:spcPts val="0"/>
              </a:spcAft>
              <a:buNone/>
            </a:pPr>
            <a:r>
              <a:rPr lang="en-US" sz="1650" b="0" i="0" u="none" strike="noStrike" cap="none">
                <a:solidFill>
                  <a:schemeClr val="dk1"/>
                </a:solidFill>
                <a:latin typeface="Calibri"/>
                <a:ea typeface="Calibri"/>
                <a:cs typeface="Calibri"/>
                <a:sym typeface="Calibri"/>
              </a:rPr>
              <a:t>Discuss the concepts of </a:t>
            </a:r>
            <a:r>
              <a:rPr lang="en-US" sz="1650">
                <a:solidFill>
                  <a:schemeClr val="dk1"/>
                </a:solidFill>
                <a:latin typeface="Calibri"/>
                <a:ea typeface="Calibri"/>
                <a:cs typeface="Calibri"/>
                <a:sym typeface="Calibri"/>
              </a:rPr>
              <a:t>heat</a:t>
            </a:r>
            <a:r>
              <a:rPr lang="en-US" sz="1650" b="0" i="0" u="none" strike="noStrike" cap="none">
                <a:solidFill>
                  <a:schemeClr val="dk1"/>
                </a:solidFill>
                <a:latin typeface="Calibri"/>
                <a:ea typeface="Calibri"/>
                <a:cs typeface="Calibri"/>
                <a:sym typeface="Calibri"/>
              </a:rPr>
              <a:t>, </a:t>
            </a:r>
            <a:r>
              <a:rPr lang="en-US" sz="1650">
                <a:solidFill>
                  <a:schemeClr val="dk1"/>
                </a:solidFill>
                <a:latin typeface="Calibri"/>
                <a:ea typeface="Calibri"/>
                <a:cs typeface="Calibri"/>
                <a:sym typeface="Calibri"/>
              </a:rPr>
              <a:t>thermometers</a:t>
            </a:r>
            <a:r>
              <a:rPr lang="en-US" sz="1650" b="0" i="0" u="none" strike="noStrike" cap="none">
                <a:solidFill>
                  <a:schemeClr val="dk1"/>
                </a:solidFill>
                <a:latin typeface="Calibri"/>
                <a:ea typeface="Calibri"/>
                <a:cs typeface="Calibri"/>
                <a:sym typeface="Calibri"/>
              </a:rPr>
              <a:t>, and the </a:t>
            </a:r>
            <a:r>
              <a:rPr lang="en-US" sz="1650">
                <a:solidFill>
                  <a:schemeClr val="dk1"/>
                </a:solidFill>
                <a:latin typeface="Calibri"/>
                <a:ea typeface="Calibri"/>
                <a:cs typeface="Calibri"/>
                <a:sym typeface="Calibri"/>
              </a:rPr>
              <a:t>usage of celsius and fahrenheit</a:t>
            </a:r>
            <a:r>
              <a:rPr lang="en-US" sz="1650" b="0" i="0" u="none" strike="noStrike" cap="none">
                <a:solidFill>
                  <a:schemeClr val="dk1"/>
                </a:solidFill>
                <a:latin typeface="Calibri"/>
                <a:ea typeface="Calibri"/>
                <a:cs typeface="Calibri"/>
                <a:sym typeface="Calibri"/>
              </a:rPr>
              <a:t>.</a:t>
            </a:r>
            <a:endParaRPr/>
          </a:p>
          <a:p>
            <a:pPr marL="0" marR="0" lvl="0" indent="0" algn="l" rtl="0">
              <a:lnSpc>
                <a:spcPct val="100000"/>
              </a:lnSpc>
              <a:spcBef>
                <a:spcPts val="0"/>
              </a:spcBef>
              <a:spcAft>
                <a:spcPts val="0"/>
              </a:spcAft>
              <a:buNone/>
            </a:pPr>
            <a:endParaRPr sz="165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450"/>
              </a:spcAft>
              <a:buNone/>
            </a:pPr>
            <a:r>
              <a:rPr lang="en-US" sz="1650" b="1" i="0" u="sng" strike="noStrike" cap="none">
                <a:solidFill>
                  <a:schemeClr val="dk1"/>
                </a:solidFill>
                <a:latin typeface="Calibri"/>
                <a:ea typeface="Calibri"/>
                <a:cs typeface="Calibri"/>
                <a:sym typeface="Calibri"/>
              </a:rPr>
              <a:t>After</a:t>
            </a:r>
            <a:r>
              <a:rPr lang="en-US" sz="1650" b="0" i="0" u="none" strike="noStrike" cap="none">
                <a:solidFill>
                  <a:schemeClr val="dk1"/>
                </a:solidFill>
                <a:latin typeface="Calibri"/>
                <a:ea typeface="Calibri"/>
                <a:cs typeface="Calibri"/>
                <a:sym typeface="Calibri"/>
              </a:rPr>
              <a:t>: Tell students that today they will be learning more about the term </a:t>
            </a:r>
            <a:r>
              <a:rPr lang="en-US" sz="1650">
                <a:solidFill>
                  <a:schemeClr val="dk1"/>
                </a:solidFill>
                <a:latin typeface="Calibri"/>
                <a:ea typeface="Calibri"/>
                <a:cs typeface="Calibri"/>
                <a:sym typeface="Calibri"/>
              </a:rPr>
              <a:t>temperature</a:t>
            </a:r>
            <a:r>
              <a:rPr lang="en-US" sz="1650" b="0" i="0" u="none" strike="noStrike" cap="none">
                <a:solidFill>
                  <a:schemeClr val="dk1"/>
                </a:solidFill>
                <a:latin typeface="Calibri"/>
                <a:ea typeface="Calibri"/>
                <a:cs typeface="Calibri"/>
                <a:sym typeface="Calibri"/>
              </a:rPr>
              <a:t>.</a:t>
            </a:r>
            <a:endParaRPr/>
          </a:p>
        </p:txBody>
      </p:sp>
      <p:pic>
        <p:nvPicPr>
          <p:cNvPr id="185" name="Google Shape;185;p4"/>
          <p:cNvPicPr preferRelativeResize="0"/>
          <p:nvPr/>
        </p:nvPicPr>
        <p:blipFill>
          <a:blip r:embed="rId4">
            <a:alphaModFix/>
          </a:blip>
          <a:stretch>
            <a:fillRect/>
          </a:stretch>
        </p:blipFill>
        <p:spPr>
          <a:xfrm>
            <a:off x="3772105" y="1361140"/>
            <a:ext cx="2781095" cy="278109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2bb522d105a_0_29"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55" name="Google Shape;455;g2bb522d105a_0_29"/>
          <p:cNvSpPr txBox="1"/>
          <p:nvPr/>
        </p:nvSpPr>
        <p:spPr>
          <a:xfrm>
            <a:off x="716375" y="206450"/>
            <a:ext cx="5690400" cy="6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u="sng">
                <a:solidFill>
                  <a:schemeClr val="dk1"/>
                </a:solidFill>
                <a:latin typeface="Calibri"/>
                <a:ea typeface="Calibri"/>
                <a:cs typeface="Calibri"/>
                <a:sym typeface="Calibri"/>
              </a:rPr>
              <a:t>Answer:</a:t>
            </a:r>
            <a:r>
              <a:rPr lang="en-US" sz="2200">
                <a:solidFill>
                  <a:schemeClr val="dk1"/>
                </a:solidFill>
                <a:latin typeface="Calibri"/>
                <a:ea typeface="Calibri"/>
                <a:cs typeface="Calibri"/>
                <a:sym typeface="Calibri"/>
              </a:rPr>
              <a:t> Temperatures change during the day and night because of the Earth's rotation. The daytime is warmer because its energy heats up the Earth's surface, and nighttime is cooler as the absence of sunlight allows the Earth to release the stored heat.</a:t>
            </a:r>
            <a:endParaRPr sz="2200">
              <a:solidFill>
                <a:schemeClr val="dk1"/>
              </a:solidFill>
              <a:latin typeface="Calibri"/>
              <a:ea typeface="Calibri"/>
              <a:cs typeface="Calibri"/>
              <a:sym typeface="Calibri"/>
            </a:endParaRPr>
          </a:p>
        </p:txBody>
      </p:sp>
      <p:pic>
        <p:nvPicPr>
          <p:cNvPr id="456" name="Google Shape;456;g2bb522d105a_0_29"/>
          <p:cNvPicPr preferRelativeResize="0"/>
          <p:nvPr/>
        </p:nvPicPr>
        <p:blipFill>
          <a:blip r:embed="rId4">
            <a:alphaModFix/>
          </a:blip>
          <a:stretch>
            <a:fillRect/>
          </a:stretch>
        </p:blipFill>
        <p:spPr>
          <a:xfrm>
            <a:off x="1490200" y="2479900"/>
            <a:ext cx="3787174" cy="25287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4" descr="Artificial Intelligence"/>
          <p:cNvSpPr/>
          <p:nvPr/>
        </p:nvSpPr>
        <p:spPr>
          <a:xfrm>
            <a:off x="674515" y="879230"/>
            <a:ext cx="3262050" cy="2998125"/>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463" name="Google Shape;463;p34" descr="Comment Like"/>
          <p:cNvPicPr preferRelativeResize="0"/>
          <p:nvPr/>
        </p:nvPicPr>
        <p:blipFill rotWithShape="1">
          <a:blip r:embed="rId4">
            <a:alphaModFix/>
          </a:blip>
          <a:srcRect/>
          <a:stretch/>
        </p:blipFill>
        <p:spPr>
          <a:xfrm>
            <a:off x="3429000" y="1527368"/>
            <a:ext cx="2350039" cy="235003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35"/>
          <p:cNvSpPr txBox="1"/>
          <p:nvPr/>
        </p:nvSpPr>
        <p:spPr>
          <a:xfrm>
            <a:off x="0" y="513503"/>
            <a:ext cx="6858000" cy="1785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Calibri"/>
              <a:buNone/>
            </a:pPr>
            <a:r>
              <a:rPr lang="en-US" sz="2200" b="0" i="0" u="none" strike="noStrike" cap="none" dirty="0">
                <a:solidFill>
                  <a:schemeClr val="dk1"/>
                </a:solidFill>
                <a:latin typeface="Calibri"/>
                <a:ea typeface="Calibri"/>
                <a:cs typeface="Calibri"/>
                <a:sym typeface="Calibri"/>
              </a:rPr>
              <a:t>An example of </a:t>
            </a:r>
            <a:r>
              <a:rPr lang="en-US" sz="2200" b="1" dirty="0">
                <a:solidFill>
                  <a:schemeClr val="dk1"/>
                </a:solidFill>
                <a:latin typeface="Calibri"/>
                <a:ea typeface="Calibri"/>
                <a:cs typeface="Calibri"/>
                <a:sym typeface="Calibri"/>
              </a:rPr>
              <a:t>temperature </a:t>
            </a:r>
            <a:r>
              <a:rPr lang="en-US" sz="2200" b="0" i="0" u="none" strike="noStrike" cap="none" dirty="0">
                <a:solidFill>
                  <a:schemeClr val="dk1"/>
                </a:solidFill>
                <a:latin typeface="Calibri"/>
                <a:ea typeface="Calibri"/>
                <a:cs typeface="Calibri"/>
                <a:sym typeface="Calibri"/>
              </a:rPr>
              <a:t>is a </a:t>
            </a:r>
            <a:r>
              <a:rPr lang="en-US" sz="2200" dirty="0">
                <a:solidFill>
                  <a:schemeClr val="dk1"/>
                </a:solidFill>
                <a:latin typeface="Calibri"/>
                <a:ea typeface="Calibri"/>
                <a:cs typeface="Calibri"/>
                <a:sym typeface="Calibri"/>
              </a:rPr>
              <a:t>how hot a turkey in the oven is</a:t>
            </a:r>
            <a:r>
              <a:rPr lang="en-US" sz="2200" b="0" i="0" u="none" strike="noStrike" cap="none" dirty="0">
                <a:solidFill>
                  <a:schemeClr val="dk1"/>
                </a:solidFill>
                <a:latin typeface="Calibri"/>
                <a:ea typeface="Calibri"/>
                <a:cs typeface="Calibri"/>
                <a:sym typeface="Calibri"/>
              </a:rPr>
              <a:t>. </a:t>
            </a:r>
            <a:r>
              <a:rPr lang="en-US" sz="2200" dirty="0">
                <a:solidFill>
                  <a:schemeClr val="dk1"/>
                </a:solidFill>
                <a:latin typeface="Calibri"/>
                <a:ea typeface="Calibri"/>
                <a:cs typeface="Calibri"/>
                <a:sym typeface="Calibri"/>
              </a:rPr>
              <a:t>When you put food in the oven, it heats up and the temperature of that food rises</a:t>
            </a:r>
            <a:r>
              <a:rPr lang="en-US" sz="2200" b="0" i="0" u="none" strike="noStrike" cap="none" dirty="0">
                <a:solidFill>
                  <a:schemeClr val="dk1"/>
                </a:solidFill>
                <a:latin typeface="Calibri"/>
                <a:ea typeface="Calibri"/>
                <a:cs typeface="Calibri"/>
                <a:sym typeface="Calibri"/>
              </a:rPr>
              <a:t>. </a:t>
            </a:r>
            <a:r>
              <a:rPr lang="en-US" sz="2200" dirty="0">
                <a:solidFill>
                  <a:schemeClr val="dk1"/>
                </a:solidFill>
                <a:latin typeface="Calibri"/>
                <a:ea typeface="Calibri"/>
                <a:cs typeface="Calibri"/>
                <a:sym typeface="Calibri"/>
              </a:rPr>
              <a:t>The temperature can be measured with a food thermometer in either Celsius or Fahrenheit</a:t>
            </a:r>
            <a:r>
              <a:rPr lang="en-US" sz="2200" b="0" i="0" u="none" strike="noStrike" cap="none" dirty="0">
                <a:solidFill>
                  <a:schemeClr val="dk1"/>
                </a:solidFill>
                <a:latin typeface="Calibri"/>
                <a:ea typeface="Calibri"/>
                <a:cs typeface="Calibri"/>
                <a:sym typeface="Calibri"/>
              </a:rPr>
              <a:t>.</a:t>
            </a:r>
            <a:endParaRPr dirty="0"/>
          </a:p>
        </p:txBody>
      </p:sp>
      <p:sp>
        <p:nvSpPr>
          <p:cNvPr id="470" name="Google Shape;470;p35" descr="Artificial Intelligence"/>
          <p:cNvSpPr/>
          <p:nvPr/>
        </p:nvSpPr>
        <p:spPr>
          <a:xfrm>
            <a:off x="0" y="0"/>
            <a:ext cx="551475" cy="551475"/>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471" name="Google Shape;471;p35" descr="Comment Like"/>
          <p:cNvPicPr preferRelativeResize="0"/>
          <p:nvPr/>
        </p:nvPicPr>
        <p:blipFill rotWithShape="1">
          <a:blip r:embed="rId4">
            <a:alphaModFix/>
          </a:blip>
          <a:srcRect/>
          <a:stretch/>
        </p:blipFill>
        <p:spPr>
          <a:xfrm>
            <a:off x="551423" y="109704"/>
            <a:ext cx="428292" cy="428292"/>
          </a:xfrm>
          <a:prstGeom prst="rect">
            <a:avLst/>
          </a:prstGeom>
          <a:noFill/>
          <a:ln>
            <a:noFill/>
          </a:ln>
        </p:spPr>
      </p:pic>
      <p:pic>
        <p:nvPicPr>
          <p:cNvPr id="472" name="Google Shape;472;p35"/>
          <p:cNvPicPr preferRelativeResize="0"/>
          <p:nvPr/>
        </p:nvPicPr>
        <p:blipFill rotWithShape="1">
          <a:blip r:embed="rId5">
            <a:alphaModFix/>
          </a:blip>
          <a:srcRect t="5908"/>
          <a:stretch/>
        </p:blipFill>
        <p:spPr>
          <a:xfrm>
            <a:off x="1093987" y="2289475"/>
            <a:ext cx="4547850" cy="28540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6"/>
          <p:cNvSpPr txBox="1"/>
          <p:nvPr/>
        </p:nvSpPr>
        <p:spPr>
          <a:xfrm>
            <a:off x="1307428" y="155646"/>
            <a:ext cx="5373600" cy="19395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Calibri"/>
              <a:buNone/>
            </a:pPr>
            <a:r>
              <a:rPr lang="en-US" sz="2400" b="0" i="0" u="none" strike="noStrike" cap="none" dirty="0">
                <a:solidFill>
                  <a:srgbClr val="000000"/>
                </a:solidFill>
                <a:latin typeface="Calibri"/>
                <a:ea typeface="Calibri"/>
                <a:cs typeface="Calibri"/>
                <a:sym typeface="Calibri"/>
              </a:rPr>
              <a:t>Another example of </a:t>
            </a:r>
            <a:r>
              <a:rPr lang="en-US" sz="2400" b="1" dirty="0">
                <a:latin typeface="Calibri"/>
                <a:ea typeface="Calibri"/>
                <a:cs typeface="Calibri"/>
                <a:sym typeface="Calibri"/>
              </a:rPr>
              <a:t>temperature </a:t>
            </a:r>
            <a:r>
              <a:rPr lang="en-US" sz="2400" b="0" i="0" u="none" strike="noStrike" cap="none" dirty="0">
                <a:solidFill>
                  <a:srgbClr val="000000"/>
                </a:solidFill>
                <a:latin typeface="Calibri"/>
                <a:ea typeface="Calibri"/>
                <a:cs typeface="Calibri"/>
                <a:sym typeface="Calibri"/>
              </a:rPr>
              <a:t>is </a:t>
            </a:r>
            <a:r>
              <a:rPr lang="en-US" sz="2400" dirty="0">
                <a:latin typeface="Calibri"/>
                <a:ea typeface="Calibri"/>
                <a:cs typeface="Calibri"/>
                <a:sym typeface="Calibri"/>
              </a:rPr>
              <a:t>your air conditioning (AC)</a:t>
            </a:r>
            <a:r>
              <a:rPr lang="en-US" sz="2400" b="0" i="0" u="none" strike="noStrike" cap="none" dirty="0">
                <a:solidFill>
                  <a:srgbClr val="000000"/>
                </a:solidFill>
                <a:latin typeface="Calibri"/>
                <a:ea typeface="Calibri"/>
                <a:cs typeface="Calibri"/>
                <a:sym typeface="Calibri"/>
              </a:rPr>
              <a:t>. </a:t>
            </a:r>
            <a:r>
              <a:rPr lang="en-US" sz="2400" dirty="0">
                <a:latin typeface="Calibri"/>
                <a:ea typeface="Calibri"/>
                <a:cs typeface="Calibri"/>
                <a:sym typeface="Calibri"/>
              </a:rPr>
              <a:t>When you look at your AC system, it tells you how hot or cold the room is, and you can change the temperature of the room.</a:t>
            </a:r>
            <a:r>
              <a:rPr lang="en-US" sz="2400" b="0" i="0" u="none" strike="noStrike" cap="none" dirty="0">
                <a:solidFill>
                  <a:srgbClr val="000000"/>
                </a:solidFill>
                <a:latin typeface="Calibri"/>
                <a:ea typeface="Calibri"/>
                <a:cs typeface="Calibri"/>
                <a:sym typeface="Calibri"/>
              </a:rPr>
              <a:t> </a:t>
            </a:r>
            <a:endParaRPr dirty="0"/>
          </a:p>
        </p:txBody>
      </p:sp>
      <p:sp>
        <p:nvSpPr>
          <p:cNvPr id="479" name="Google Shape;479;p36" descr="Artificial Intelligence"/>
          <p:cNvSpPr/>
          <p:nvPr/>
        </p:nvSpPr>
        <p:spPr>
          <a:xfrm>
            <a:off x="0" y="0"/>
            <a:ext cx="551475" cy="551475"/>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480" name="Google Shape;480;p36" descr="Comment Like"/>
          <p:cNvPicPr preferRelativeResize="0"/>
          <p:nvPr/>
        </p:nvPicPr>
        <p:blipFill rotWithShape="1">
          <a:blip r:embed="rId4">
            <a:alphaModFix/>
          </a:blip>
          <a:srcRect/>
          <a:stretch/>
        </p:blipFill>
        <p:spPr>
          <a:xfrm>
            <a:off x="551423" y="109704"/>
            <a:ext cx="428292" cy="428292"/>
          </a:xfrm>
          <a:prstGeom prst="rect">
            <a:avLst/>
          </a:prstGeom>
          <a:noFill/>
          <a:ln>
            <a:noFill/>
          </a:ln>
        </p:spPr>
      </p:pic>
      <p:pic>
        <p:nvPicPr>
          <p:cNvPr id="481" name="Google Shape;481;p36"/>
          <p:cNvPicPr preferRelativeResize="0"/>
          <p:nvPr/>
        </p:nvPicPr>
        <p:blipFill>
          <a:blip r:embed="rId5">
            <a:alphaModFix/>
          </a:blip>
          <a:stretch>
            <a:fillRect/>
          </a:stretch>
        </p:blipFill>
        <p:spPr>
          <a:xfrm>
            <a:off x="1307425" y="2217425"/>
            <a:ext cx="4110149" cy="27293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7" descr="Artificial Intelligence"/>
          <p:cNvSpPr/>
          <p:nvPr/>
        </p:nvSpPr>
        <p:spPr>
          <a:xfrm>
            <a:off x="674515" y="879230"/>
            <a:ext cx="3262050" cy="2998125"/>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488" name="Google Shape;488;p37" descr="Comment Dislike"/>
          <p:cNvPicPr preferRelativeResize="0"/>
          <p:nvPr/>
        </p:nvPicPr>
        <p:blipFill rotWithShape="1">
          <a:blip r:embed="rId4">
            <a:alphaModFix/>
          </a:blip>
          <a:srcRect/>
          <a:stretch/>
        </p:blipFill>
        <p:spPr>
          <a:xfrm>
            <a:off x="3429000" y="1316353"/>
            <a:ext cx="2510794" cy="251079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8"/>
          <p:cNvSpPr txBox="1">
            <a:spLocks noGrp="1"/>
          </p:cNvSpPr>
          <p:nvPr>
            <p:ph type="subTitle" idx="1"/>
          </p:nvPr>
        </p:nvSpPr>
        <p:spPr>
          <a:xfrm>
            <a:off x="327313" y="625896"/>
            <a:ext cx="6203373" cy="819675"/>
          </a:xfrm>
          <a:prstGeom prst="rect">
            <a:avLst/>
          </a:prstGeom>
          <a:noFill/>
          <a:ln>
            <a:noFill/>
          </a:ln>
        </p:spPr>
        <p:txBody>
          <a:bodyPr spcFirstLastPara="1" wrap="square" lIns="68550" tIns="34275" rIns="68550" bIns="34275" anchor="t" anchorCtr="0">
            <a:noAutofit/>
          </a:bodyPr>
          <a:lstStyle/>
          <a:p>
            <a:pPr marL="0" lvl="0" indent="0" algn="ctr" rtl="0">
              <a:lnSpc>
                <a:spcPct val="100000"/>
              </a:lnSpc>
              <a:spcBef>
                <a:spcPts val="0"/>
              </a:spcBef>
              <a:spcAft>
                <a:spcPts val="0"/>
              </a:spcAft>
              <a:buClr>
                <a:schemeClr val="dk1"/>
              </a:buClr>
              <a:buSzPts val="3200"/>
              <a:buNone/>
            </a:pPr>
            <a:r>
              <a:rPr lang="en-US" sz="2400">
                <a:solidFill>
                  <a:schemeClr val="dk1"/>
                </a:solidFill>
              </a:rPr>
              <a:t>Volume </a:t>
            </a:r>
            <a:r>
              <a:rPr lang="en-US" sz="2400">
                <a:solidFill>
                  <a:schemeClr val="dk1"/>
                </a:solidFill>
                <a:latin typeface="Calibri"/>
                <a:ea typeface="Calibri"/>
                <a:cs typeface="Calibri"/>
                <a:sym typeface="Calibri"/>
              </a:rPr>
              <a:t>is </a:t>
            </a:r>
            <a:r>
              <a:rPr lang="en-US" sz="2400" b="1">
                <a:solidFill>
                  <a:schemeClr val="dk1"/>
                </a:solidFill>
                <a:latin typeface="Calibri"/>
                <a:ea typeface="Calibri"/>
                <a:cs typeface="Calibri"/>
                <a:sym typeface="Calibri"/>
              </a:rPr>
              <a:t>NOT </a:t>
            </a:r>
            <a:r>
              <a:rPr lang="en-US" sz="2400">
                <a:solidFill>
                  <a:schemeClr val="dk1"/>
                </a:solidFill>
                <a:latin typeface="Calibri"/>
                <a:ea typeface="Calibri"/>
                <a:cs typeface="Calibri"/>
                <a:sym typeface="Calibri"/>
              </a:rPr>
              <a:t>an example of </a:t>
            </a:r>
            <a:r>
              <a:rPr lang="en-US" sz="2400">
                <a:solidFill>
                  <a:schemeClr val="dk1"/>
                </a:solidFill>
              </a:rPr>
              <a:t>temperature</a:t>
            </a:r>
            <a:r>
              <a:rPr lang="en-US" sz="2400">
                <a:solidFill>
                  <a:schemeClr val="dk1"/>
                </a:solidFill>
                <a:latin typeface="Calibri"/>
                <a:ea typeface="Calibri"/>
                <a:cs typeface="Calibri"/>
                <a:sym typeface="Calibri"/>
              </a:rPr>
              <a:t>. </a:t>
            </a:r>
            <a:r>
              <a:rPr lang="en-US" sz="2400" b="0" i="0">
                <a:solidFill>
                  <a:srgbClr val="374151"/>
                </a:solidFill>
                <a:latin typeface="Calibri"/>
                <a:ea typeface="Calibri"/>
                <a:cs typeface="Calibri"/>
                <a:sym typeface="Calibri"/>
              </a:rPr>
              <a:t>While </a:t>
            </a:r>
            <a:r>
              <a:rPr lang="en-US" sz="2400">
                <a:solidFill>
                  <a:srgbClr val="374151"/>
                </a:solidFill>
              </a:rPr>
              <a:t>volume measures the amount of space an object or a state of matter takes up, it does not tell us how hot or cold that object is</a:t>
            </a:r>
            <a:r>
              <a:rPr lang="en-US" sz="2400" b="0" i="0">
                <a:solidFill>
                  <a:srgbClr val="374151"/>
                </a:solidFill>
                <a:latin typeface="Calibri"/>
                <a:ea typeface="Calibri"/>
                <a:cs typeface="Calibri"/>
                <a:sym typeface="Calibri"/>
              </a:rPr>
              <a:t>. </a:t>
            </a:r>
            <a:endParaRPr sz="2400" b="1">
              <a:latin typeface="Calibri"/>
              <a:ea typeface="Calibri"/>
              <a:cs typeface="Calibri"/>
              <a:sym typeface="Calibri"/>
            </a:endParaRPr>
          </a:p>
        </p:txBody>
      </p:sp>
      <p:sp>
        <p:nvSpPr>
          <p:cNvPr id="495" name="Google Shape;495;p38" descr="Artificial Intelligence"/>
          <p:cNvSpPr/>
          <p:nvPr/>
        </p:nvSpPr>
        <p:spPr>
          <a:xfrm>
            <a:off x="0" y="0"/>
            <a:ext cx="551475" cy="551475"/>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496" name="Google Shape;496;p38" descr="Comment Dislike"/>
          <p:cNvPicPr preferRelativeResize="0"/>
          <p:nvPr/>
        </p:nvPicPr>
        <p:blipFill rotWithShape="1">
          <a:blip r:embed="rId4">
            <a:alphaModFix/>
          </a:blip>
          <a:srcRect/>
          <a:stretch/>
        </p:blipFill>
        <p:spPr>
          <a:xfrm>
            <a:off x="551423" y="119258"/>
            <a:ext cx="409184" cy="409184"/>
          </a:xfrm>
          <a:prstGeom prst="rect">
            <a:avLst/>
          </a:prstGeom>
          <a:noFill/>
          <a:ln>
            <a:noFill/>
          </a:ln>
        </p:spPr>
      </p:pic>
      <p:pic>
        <p:nvPicPr>
          <p:cNvPr id="497" name="Google Shape;497;p38"/>
          <p:cNvPicPr preferRelativeResize="0"/>
          <p:nvPr/>
        </p:nvPicPr>
        <p:blipFill>
          <a:blip r:embed="rId5">
            <a:alphaModFix/>
          </a:blip>
          <a:stretch>
            <a:fillRect/>
          </a:stretch>
        </p:blipFill>
        <p:spPr>
          <a:xfrm>
            <a:off x="1462501" y="2241201"/>
            <a:ext cx="3822700" cy="25460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9"/>
          <p:cNvSpPr txBox="1"/>
          <p:nvPr/>
        </p:nvSpPr>
        <p:spPr>
          <a:xfrm>
            <a:off x="529275" y="422150"/>
            <a:ext cx="57996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a:solidFill>
                  <a:srgbClr val="374151"/>
                </a:solidFill>
                <a:latin typeface="Calibri"/>
                <a:ea typeface="Calibri"/>
                <a:cs typeface="Calibri"/>
                <a:sym typeface="Calibri"/>
              </a:rPr>
              <a:t>States of m</a:t>
            </a:r>
            <a:r>
              <a:rPr lang="en-US" sz="2400" b="0" i="0" u="none" strike="noStrike" cap="none">
                <a:solidFill>
                  <a:srgbClr val="374151"/>
                </a:solidFill>
                <a:latin typeface="Calibri"/>
                <a:ea typeface="Calibri"/>
                <a:cs typeface="Calibri"/>
                <a:sym typeface="Calibri"/>
              </a:rPr>
              <a:t>atter, such as solids, liquids, and gases, </a:t>
            </a:r>
            <a:r>
              <a:rPr lang="en-US" sz="2400">
                <a:solidFill>
                  <a:srgbClr val="374151"/>
                </a:solidFill>
                <a:latin typeface="Calibri"/>
                <a:ea typeface="Calibri"/>
                <a:cs typeface="Calibri"/>
                <a:sym typeface="Calibri"/>
              </a:rPr>
              <a:t>are </a:t>
            </a:r>
            <a:r>
              <a:rPr lang="en-US" sz="2400" b="1" i="0" u="none" strike="noStrike" cap="none">
                <a:solidFill>
                  <a:srgbClr val="374151"/>
                </a:solidFill>
                <a:latin typeface="Calibri"/>
                <a:ea typeface="Calibri"/>
                <a:cs typeface="Calibri"/>
                <a:sym typeface="Calibri"/>
              </a:rPr>
              <a:t>NOT</a:t>
            </a:r>
            <a:r>
              <a:rPr lang="en-US" sz="2400" b="0" i="0" u="none" strike="noStrike" cap="none">
                <a:solidFill>
                  <a:srgbClr val="374151"/>
                </a:solidFill>
                <a:latin typeface="Calibri"/>
                <a:ea typeface="Calibri"/>
                <a:cs typeface="Calibri"/>
                <a:sym typeface="Calibri"/>
              </a:rPr>
              <a:t> </a:t>
            </a:r>
            <a:r>
              <a:rPr lang="en-US" sz="2400">
                <a:solidFill>
                  <a:srgbClr val="374151"/>
                </a:solidFill>
                <a:latin typeface="Calibri"/>
                <a:ea typeface="Calibri"/>
                <a:cs typeface="Calibri"/>
                <a:sym typeface="Calibri"/>
              </a:rPr>
              <a:t>temperature</a:t>
            </a:r>
            <a:r>
              <a:rPr lang="en-US" sz="2400" b="0" i="0" u="none" strike="noStrike" cap="none">
                <a:solidFill>
                  <a:srgbClr val="374151"/>
                </a:solidFill>
                <a:latin typeface="Calibri"/>
                <a:ea typeface="Calibri"/>
                <a:cs typeface="Calibri"/>
                <a:sym typeface="Calibri"/>
              </a:rPr>
              <a:t>. </a:t>
            </a:r>
            <a:r>
              <a:rPr lang="en-US" sz="2400">
                <a:solidFill>
                  <a:srgbClr val="374151"/>
                </a:solidFill>
                <a:latin typeface="Calibri"/>
                <a:ea typeface="Calibri"/>
                <a:cs typeface="Calibri"/>
                <a:sym typeface="Calibri"/>
              </a:rPr>
              <a:t>They do not tell us how hot or cold the matter is.</a:t>
            </a:r>
            <a:r>
              <a:rPr lang="en-US" sz="1100">
                <a:solidFill>
                  <a:srgbClr val="374151"/>
                </a:solidFill>
                <a:latin typeface="Calibri"/>
                <a:ea typeface="Calibri"/>
                <a:cs typeface="Calibri"/>
                <a:sym typeface="Calibri"/>
              </a:rPr>
              <a:t> </a:t>
            </a:r>
            <a:r>
              <a:rPr lang="en-US" sz="2400" b="0" i="0" u="none" strike="noStrike" cap="none">
                <a:solidFill>
                  <a:srgbClr val="374151"/>
                </a:solidFill>
                <a:latin typeface="Calibri"/>
                <a:ea typeface="Calibri"/>
                <a:cs typeface="Calibri"/>
                <a:sym typeface="Calibri"/>
              </a:rPr>
              <a:t>However, the change between states </a:t>
            </a:r>
            <a:r>
              <a:rPr lang="en-US" sz="2400">
                <a:solidFill>
                  <a:srgbClr val="374151"/>
                </a:solidFill>
                <a:latin typeface="Calibri"/>
                <a:ea typeface="Calibri"/>
                <a:cs typeface="Calibri"/>
                <a:sym typeface="Calibri"/>
              </a:rPr>
              <a:t>of </a:t>
            </a:r>
            <a:r>
              <a:rPr lang="en-US" sz="2400" b="0" i="0" u="none" strike="noStrike" cap="none">
                <a:solidFill>
                  <a:srgbClr val="374151"/>
                </a:solidFill>
                <a:latin typeface="Calibri"/>
                <a:ea typeface="Calibri"/>
                <a:cs typeface="Calibri"/>
                <a:sym typeface="Calibri"/>
              </a:rPr>
              <a:t>matter can </a:t>
            </a:r>
            <a:r>
              <a:rPr lang="en-US" sz="2400">
                <a:solidFill>
                  <a:srgbClr val="374151"/>
                </a:solidFill>
                <a:latin typeface="Calibri"/>
                <a:ea typeface="Calibri"/>
                <a:cs typeface="Calibri"/>
                <a:sym typeface="Calibri"/>
              </a:rPr>
              <a:t>tell us if there was an addition or absence of heat</a:t>
            </a:r>
            <a:r>
              <a:rPr lang="en-US" sz="2400" b="0" i="0" u="none" strike="noStrike" cap="none">
                <a:solidFill>
                  <a:srgbClr val="374151"/>
                </a:solidFill>
                <a:latin typeface="Calibri"/>
                <a:ea typeface="Calibri"/>
                <a:cs typeface="Calibri"/>
                <a:sym typeface="Calibri"/>
              </a:rPr>
              <a:t>.</a:t>
            </a:r>
            <a:endParaRPr sz="2400" b="0" i="0" u="none" strike="noStrike" cap="none">
              <a:solidFill>
                <a:srgbClr val="000000"/>
              </a:solidFill>
              <a:latin typeface="Calibri"/>
              <a:ea typeface="Calibri"/>
              <a:cs typeface="Calibri"/>
              <a:sym typeface="Calibri"/>
            </a:endParaRPr>
          </a:p>
        </p:txBody>
      </p:sp>
      <p:sp>
        <p:nvSpPr>
          <p:cNvPr id="503" name="Google Shape;503;p39" descr="Artificial Intelligence"/>
          <p:cNvSpPr/>
          <p:nvPr/>
        </p:nvSpPr>
        <p:spPr>
          <a:xfrm>
            <a:off x="0" y="0"/>
            <a:ext cx="551475" cy="551475"/>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504" name="Google Shape;504;p39" descr="Comment Dislike"/>
          <p:cNvPicPr preferRelativeResize="0"/>
          <p:nvPr/>
        </p:nvPicPr>
        <p:blipFill rotWithShape="1">
          <a:blip r:embed="rId4">
            <a:alphaModFix/>
          </a:blip>
          <a:srcRect/>
          <a:stretch/>
        </p:blipFill>
        <p:spPr>
          <a:xfrm>
            <a:off x="551423" y="119258"/>
            <a:ext cx="409184" cy="409184"/>
          </a:xfrm>
          <a:prstGeom prst="rect">
            <a:avLst/>
          </a:prstGeom>
          <a:noFill/>
          <a:ln>
            <a:noFill/>
          </a:ln>
        </p:spPr>
      </p:pic>
      <p:pic>
        <p:nvPicPr>
          <p:cNvPr id="505" name="Google Shape;505;p39"/>
          <p:cNvPicPr preferRelativeResize="0"/>
          <p:nvPr/>
        </p:nvPicPr>
        <p:blipFill>
          <a:blip r:embed="rId5">
            <a:alphaModFix/>
          </a:blip>
          <a:stretch>
            <a:fillRect/>
          </a:stretch>
        </p:blipFill>
        <p:spPr>
          <a:xfrm>
            <a:off x="340700" y="2730950"/>
            <a:ext cx="6050125" cy="239287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40" descr="Questions"/>
          <p:cNvSpPr/>
          <p:nvPr/>
        </p:nvSpPr>
        <p:spPr>
          <a:xfrm>
            <a:off x="1714500" y="835269"/>
            <a:ext cx="3429000" cy="333225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41"/>
          <p:cNvSpPr txBox="1"/>
          <p:nvPr/>
        </p:nvSpPr>
        <p:spPr>
          <a:xfrm>
            <a:off x="771525" y="318579"/>
            <a:ext cx="5757900" cy="9003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2700" b="0" i="0" u="none" strike="noStrike" cap="none">
                <a:solidFill>
                  <a:schemeClr val="dk1"/>
                </a:solidFill>
                <a:latin typeface="Calibri"/>
                <a:ea typeface="Calibri"/>
                <a:cs typeface="Calibri"/>
                <a:sym typeface="Calibri"/>
              </a:rPr>
              <a:t>How </a:t>
            </a:r>
            <a:r>
              <a:rPr lang="en-US" sz="2700">
                <a:solidFill>
                  <a:schemeClr val="dk1"/>
                </a:solidFill>
                <a:latin typeface="Calibri"/>
                <a:ea typeface="Calibri"/>
                <a:cs typeface="Calibri"/>
                <a:sym typeface="Calibri"/>
              </a:rPr>
              <a:t>are states of matter </a:t>
            </a:r>
            <a:r>
              <a:rPr lang="en-US" sz="2700" b="0" i="0" u="none" strike="noStrike" cap="none">
                <a:solidFill>
                  <a:schemeClr val="dk1"/>
                </a:solidFill>
                <a:latin typeface="Calibri"/>
                <a:ea typeface="Calibri"/>
                <a:cs typeface="Calibri"/>
                <a:sym typeface="Calibri"/>
              </a:rPr>
              <a:t>different from </a:t>
            </a:r>
            <a:r>
              <a:rPr lang="en-US" sz="2700">
                <a:solidFill>
                  <a:schemeClr val="dk1"/>
                </a:solidFill>
                <a:latin typeface="Calibri"/>
                <a:ea typeface="Calibri"/>
                <a:cs typeface="Calibri"/>
                <a:sym typeface="Calibri"/>
              </a:rPr>
              <a:t>temperature</a:t>
            </a:r>
            <a:r>
              <a:rPr lang="en-US" sz="2700" b="0" i="0" u="none" strike="noStrike" cap="none">
                <a:solidFill>
                  <a:schemeClr val="dk1"/>
                </a:solidFill>
                <a:latin typeface="Calibri"/>
                <a:ea typeface="Calibri"/>
                <a:cs typeface="Calibri"/>
                <a:sym typeface="Calibri"/>
              </a:rPr>
              <a:t>?</a:t>
            </a:r>
            <a:endParaRPr sz="1050" b="0" i="0" u="none" strike="noStrike" cap="none">
              <a:solidFill>
                <a:srgbClr val="000000"/>
              </a:solidFill>
              <a:latin typeface="Arial"/>
              <a:ea typeface="Arial"/>
              <a:cs typeface="Arial"/>
              <a:sym typeface="Arial"/>
            </a:endParaRPr>
          </a:p>
        </p:txBody>
      </p:sp>
      <p:sp>
        <p:nvSpPr>
          <p:cNvPr id="518" name="Google Shape;518;p41"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519" name="Google Shape;519;p41"/>
          <p:cNvPicPr preferRelativeResize="0"/>
          <p:nvPr/>
        </p:nvPicPr>
        <p:blipFill rotWithShape="1">
          <a:blip r:embed="rId4">
            <a:alphaModFix/>
          </a:blip>
          <a:srcRect/>
          <a:stretch/>
        </p:blipFill>
        <p:spPr>
          <a:xfrm>
            <a:off x="150037" y="1277531"/>
            <a:ext cx="3147263" cy="3542925"/>
          </a:xfrm>
          <a:prstGeom prst="rect">
            <a:avLst/>
          </a:prstGeom>
          <a:noFill/>
          <a:ln>
            <a:noFill/>
          </a:ln>
        </p:spPr>
      </p:pic>
      <p:pic>
        <p:nvPicPr>
          <p:cNvPr id="520" name="Google Shape;520;p41"/>
          <p:cNvPicPr preferRelativeResize="0"/>
          <p:nvPr/>
        </p:nvPicPr>
        <p:blipFill rotWithShape="1">
          <a:blip r:embed="rId4">
            <a:alphaModFix/>
          </a:blip>
          <a:srcRect/>
          <a:stretch/>
        </p:blipFill>
        <p:spPr>
          <a:xfrm>
            <a:off x="3527156" y="1277531"/>
            <a:ext cx="3147263" cy="3542925"/>
          </a:xfrm>
          <a:prstGeom prst="rect">
            <a:avLst/>
          </a:prstGeom>
          <a:noFill/>
          <a:ln>
            <a:noFill/>
          </a:ln>
        </p:spPr>
      </p:pic>
      <p:pic>
        <p:nvPicPr>
          <p:cNvPr id="521" name="Google Shape;521;p41"/>
          <p:cNvPicPr preferRelativeResize="0"/>
          <p:nvPr/>
        </p:nvPicPr>
        <p:blipFill>
          <a:blip r:embed="rId5">
            <a:alphaModFix/>
          </a:blip>
          <a:stretch>
            <a:fillRect/>
          </a:stretch>
        </p:blipFill>
        <p:spPr>
          <a:xfrm>
            <a:off x="235250" y="2426600"/>
            <a:ext cx="2976824" cy="1244776"/>
          </a:xfrm>
          <a:prstGeom prst="rect">
            <a:avLst/>
          </a:prstGeom>
          <a:noFill/>
          <a:ln>
            <a:noFill/>
          </a:ln>
        </p:spPr>
      </p:pic>
      <p:pic>
        <p:nvPicPr>
          <p:cNvPr id="522" name="Google Shape;522;p41"/>
          <p:cNvPicPr preferRelativeResize="0"/>
          <p:nvPr/>
        </p:nvPicPr>
        <p:blipFill>
          <a:blip r:embed="rId6">
            <a:alphaModFix/>
          </a:blip>
          <a:stretch>
            <a:fillRect/>
          </a:stretch>
        </p:blipFill>
        <p:spPr>
          <a:xfrm>
            <a:off x="3682138" y="2069275"/>
            <a:ext cx="2837301" cy="18885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42"/>
          <p:cNvSpPr txBox="1"/>
          <p:nvPr/>
        </p:nvSpPr>
        <p:spPr>
          <a:xfrm>
            <a:off x="1939048" y="471436"/>
            <a:ext cx="2979900" cy="692467"/>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4050" b="0" i="0" u="none" strike="noStrike" cap="none">
                <a:solidFill>
                  <a:srgbClr val="FF0000"/>
                </a:solidFill>
                <a:latin typeface="Calibri"/>
                <a:ea typeface="Calibri"/>
                <a:cs typeface="Calibri"/>
                <a:sym typeface="Calibri"/>
              </a:rPr>
              <a:t>Remember!!!</a:t>
            </a:r>
            <a:endParaRPr sz="1050" b="0" i="0" u="none" strike="noStrike" cap="none">
              <a:solidFill>
                <a:srgbClr val="000000"/>
              </a:solidFill>
              <a:latin typeface="Arial"/>
              <a:ea typeface="Arial"/>
              <a:cs typeface="Arial"/>
              <a:sym typeface="Arial"/>
            </a:endParaRPr>
          </a:p>
        </p:txBody>
      </p:sp>
      <p:sp>
        <p:nvSpPr>
          <p:cNvPr id="529" name="Google Shape;529;p42" descr="Rewind"/>
          <p:cNvSpPr/>
          <p:nvPr/>
        </p:nvSpPr>
        <p:spPr>
          <a:xfrm>
            <a:off x="1446334" y="1125416"/>
            <a:ext cx="3965400" cy="32004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descr="Rewind"/>
          <p:cNvSpPr/>
          <p:nvPr/>
        </p:nvSpPr>
        <p:spPr>
          <a:xfrm>
            <a:off x="1371600" y="685800"/>
            <a:ext cx="4114800" cy="349065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3"/>
          <p:cNvSpPr txBox="1">
            <a:spLocks noGrp="1"/>
          </p:cNvSpPr>
          <p:nvPr>
            <p:ph type="ctrTitle"/>
          </p:nvPr>
        </p:nvSpPr>
        <p:spPr>
          <a:xfrm>
            <a:off x="259762" y="264798"/>
            <a:ext cx="6338475" cy="826875"/>
          </a:xfrm>
          <a:prstGeom prst="rect">
            <a:avLst/>
          </a:prstGeom>
          <a:noFill/>
          <a:ln>
            <a:noFill/>
          </a:ln>
        </p:spPr>
        <p:txBody>
          <a:bodyPr spcFirstLastPara="1" wrap="square" lIns="68550" tIns="34275" rIns="68550" bIns="34275" anchor="ctr" anchorCtr="0">
            <a:normAutofit fontScale="90000"/>
          </a:bodyPr>
          <a:lstStyle/>
          <a:p>
            <a:pPr marL="0" lvl="0" indent="0" algn="ctr" rtl="0">
              <a:lnSpc>
                <a:spcPct val="100000"/>
              </a:lnSpc>
              <a:spcBef>
                <a:spcPts val="0"/>
              </a:spcBef>
              <a:spcAft>
                <a:spcPts val="0"/>
              </a:spcAft>
              <a:buSzPct val="133333"/>
              <a:buNone/>
            </a:pPr>
            <a:r>
              <a:rPr lang="en-US" sz="2700" b="1" u="sng"/>
              <a:t>Temperature</a:t>
            </a:r>
            <a:r>
              <a:rPr lang="en-US" sz="2700"/>
              <a:t>: a measure of how hot or cold something is. </a:t>
            </a:r>
            <a:endParaRPr sz="2700" b="1" u="sng"/>
          </a:p>
        </p:txBody>
      </p:sp>
      <p:sp>
        <p:nvSpPr>
          <p:cNvPr id="536" name="Google Shape;536;p43" descr="Rewind"/>
          <p:cNvSpPr/>
          <p:nvPr/>
        </p:nvSpPr>
        <p:spPr>
          <a:xfrm>
            <a:off x="0" y="0"/>
            <a:ext cx="690075" cy="585225"/>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537" name="Google Shape;537;p43"/>
          <p:cNvPicPr preferRelativeResize="0"/>
          <p:nvPr/>
        </p:nvPicPr>
        <p:blipFill>
          <a:blip r:embed="rId4">
            <a:alphaModFix/>
          </a:blip>
          <a:stretch>
            <a:fillRect/>
          </a:stretch>
        </p:blipFill>
        <p:spPr>
          <a:xfrm>
            <a:off x="955425" y="1378975"/>
            <a:ext cx="4947117" cy="32929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4"/>
          <p:cNvSpPr/>
          <p:nvPr/>
        </p:nvSpPr>
        <p:spPr>
          <a:xfrm>
            <a:off x="127235" y="239419"/>
            <a:ext cx="6603525" cy="4424625"/>
          </a:xfrm>
          <a:prstGeom prst="rect">
            <a:avLst/>
          </a:prstGeom>
          <a:noFill/>
          <a:ln w="25400" cap="flat" cmpd="sng">
            <a:solidFill>
              <a:srgbClr val="FF932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cxnSp>
        <p:nvCxnSpPr>
          <p:cNvPr id="544" name="Google Shape;544;p44"/>
          <p:cNvCxnSpPr/>
          <p:nvPr/>
        </p:nvCxnSpPr>
        <p:spPr>
          <a:xfrm>
            <a:off x="3440403" y="239419"/>
            <a:ext cx="0" cy="1345950"/>
          </a:xfrm>
          <a:prstGeom prst="straightConnector1">
            <a:avLst/>
          </a:prstGeom>
          <a:noFill/>
          <a:ln w="25400" cap="flat" cmpd="sng">
            <a:solidFill>
              <a:srgbClr val="FF932B"/>
            </a:solidFill>
            <a:prstDash val="solid"/>
            <a:round/>
            <a:headEnd type="none" w="sm" len="sm"/>
            <a:tailEnd type="none" w="sm" len="sm"/>
          </a:ln>
        </p:spPr>
      </p:cxnSp>
      <p:cxnSp>
        <p:nvCxnSpPr>
          <p:cNvPr id="545" name="Google Shape;545;p44"/>
          <p:cNvCxnSpPr>
            <a:stCxn id="546" idx="4"/>
            <a:endCxn id="543" idx="2"/>
          </p:cNvCxnSpPr>
          <p:nvPr/>
        </p:nvCxnSpPr>
        <p:spPr>
          <a:xfrm>
            <a:off x="3411894" y="3300164"/>
            <a:ext cx="17100" cy="1363800"/>
          </a:xfrm>
          <a:prstGeom prst="straightConnector1">
            <a:avLst/>
          </a:prstGeom>
          <a:noFill/>
          <a:ln w="25400" cap="flat" cmpd="sng">
            <a:solidFill>
              <a:srgbClr val="FF932B"/>
            </a:solidFill>
            <a:prstDash val="solid"/>
            <a:round/>
            <a:headEnd type="none" w="sm" len="sm"/>
            <a:tailEnd type="none" w="sm" len="sm"/>
          </a:ln>
        </p:spPr>
      </p:cxnSp>
      <p:cxnSp>
        <p:nvCxnSpPr>
          <p:cNvPr id="547" name="Google Shape;547;p44"/>
          <p:cNvCxnSpPr/>
          <p:nvPr/>
        </p:nvCxnSpPr>
        <p:spPr>
          <a:xfrm>
            <a:off x="127235" y="2441666"/>
            <a:ext cx="1928475" cy="0"/>
          </a:xfrm>
          <a:prstGeom prst="straightConnector1">
            <a:avLst/>
          </a:prstGeom>
          <a:noFill/>
          <a:ln w="25400" cap="flat" cmpd="sng">
            <a:solidFill>
              <a:srgbClr val="FF932B"/>
            </a:solidFill>
            <a:prstDash val="solid"/>
            <a:round/>
            <a:headEnd type="none" w="sm" len="sm"/>
            <a:tailEnd type="none" w="sm" len="sm"/>
          </a:ln>
        </p:spPr>
      </p:cxnSp>
      <p:cxnSp>
        <p:nvCxnSpPr>
          <p:cNvPr id="548" name="Google Shape;548;p44"/>
          <p:cNvCxnSpPr/>
          <p:nvPr/>
        </p:nvCxnSpPr>
        <p:spPr>
          <a:xfrm>
            <a:off x="4769897" y="2412674"/>
            <a:ext cx="1960875" cy="0"/>
          </a:xfrm>
          <a:prstGeom prst="straightConnector1">
            <a:avLst/>
          </a:prstGeom>
          <a:noFill/>
          <a:ln w="25400" cap="flat" cmpd="sng">
            <a:solidFill>
              <a:srgbClr val="FF932B"/>
            </a:solidFill>
            <a:prstDash val="solid"/>
            <a:round/>
            <a:headEnd type="none" w="sm" len="sm"/>
            <a:tailEnd type="none" w="sm" len="sm"/>
          </a:ln>
        </p:spPr>
      </p:cxnSp>
      <p:sp>
        <p:nvSpPr>
          <p:cNvPr id="546" name="Google Shape;546;p44"/>
          <p:cNvSpPr/>
          <p:nvPr/>
        </p:nvSpPr>
        <p:spPr>
          <a:xfrm>
            <a:off x="2054694" y="1583414"/>
            <a:ext cx="2714400" cy="171675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45"/>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cxnSp>
        <p:nvCxnSpPr>
          <p:cNvPr id="555" name="Google Shape;555;p45"/>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556" name="Google Shape;556;p45"/>
          <p:cNvCxnSpPr>
            <a:stCxn id="557" idx="4"/>
            <a:endCxn id="554" idx="2"/>
          </p:cNvCxnSpPr>
          <p:nvPr/>
        </p:nvCxnSpPr>
        <p:spPr>
          <a:xfrm>
            <a:off x="3428979" y="3293575"/>
            <a:ext cx="15600" cy="1008300"/>
          </a:xfrm>
          <a:prstGeom prst="straightConnector1">
            <a:avLst/>
          </a:prstGeom>
          <a:noFill/>
          <a:ln w="25400" cap="flat" cmpd="sng">
            <a:solidFill>
              <a:schemeClr val="dk1"/>
            </a:solidFill>
            <a:prstDash val="solid"/>
            <a:round/>
            <a:headEnd type="none" w="sm" len="sm"/>
            <a:tailEnd type="none" w="sm" len="sm"/>
          </a:ln>
        </p:spPr>
      </p:cxnSp>
      <p:cxnSp>
        <p:nvCxnSpPr>
          <p:cNvPr id="558" name="Google Shape;558;p45"/>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559" name="Google Shape;559;p45"/>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557" name="Google Shape;557;p45"/>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560" name="Google Shape;560;p45"/>
          <p:cNvSpPr txBox="1"/>
          <p:nvPr/>
        </p:nvSpPr>
        <p:spPr>
          <a:xfrm>
            <a:off x="2242538" y="2435822"/>
            <a:ext cx="2373000" cy="4503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2475" b="1">
                <a:latin typeface="Poppins"/>
                <a:ea typeface="Poppins"/>
                <a:cs typeface="Poppins"/>
                <a:sym typeface="Poppins"/>
              </a:rPr>
              <a:t>Temperature</a:t>
            </a:r>
            <a:endParaRPr sz="825" b="0" i="0" u="none" strike="noStrike" cap="none">
              <a:solidFill>
                <a:srgbClr val="000000"/>
              </a:solidFill>
              <a:latin typeface="Arial"/>
              <a:ea typeface="Arial"/>
              <a:cs typeface="Arial"/>
              <a:sym typeface="Arial"/>
            </a:endParaRPr>
          </a:p>
        </p:txBody>
      </p:sp>
      <p:sp>
        <p:nvSpPr>
          <p:cNvPr id="561" name="Google Shape;561;p45"/>
          <p:cNvSpPr txBox="1"/>
          <p:nvPr/>
        </p:nvSpPr>
        <p:spPr>
          <a:xfrm>
            <a:off x="370772" y="1037528"/>
            <a:ext cx="859950" cy="27696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350" b="0" i="0" u="none" strike="noStrike" cap="none">
                <a:solidFill>
                  <a:srgbClr val="000000"/>
                </a:solidFill>
                <a:latin typeface="Helvetica Neue Light"/>
                <a:ea typeface="Helvetica Neue Light"/>
                <a:cs typeface="Helvetica Neue Light"/>
                <a:sym typeface="Helvetica Neue Light"/>
              </a:rPr>
              <a:t>Definition</a:t>
            </a:r>
            <a:endParaRPr sz="1050" b="0" i="0" u="none" strike="noStrike" cap="none">
              <a:solidFill>
                <a:srgbClr val="000000"/>
              </a:solidFill>
              <a:latin typeface="Arial"/>
              <a:ea typeface="Arial"/>
              <a:cs typeface="Arial"/>
              <a:sym typeface="Arial"/>
            </a:endParaRPr>
          </a:p>
        </p:txBody>
      </p:sp>
      <p:sp>
        <p:nvSpPr>
          <p:cNvPr id="562" name="Google Shape;562;p45"/>
          <p:cNvSpPr txBox="1"/>
          <p:nvPr/>
        </p:nvSpPr>
        <p:spPr>
          <a:xfrm>
            <a:off x="374072" y="4049857"/>
            <a:ext cx="811800" cy="27696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350" b="0" i="0" u="none" strike="noStrike" cap="none">
                <a:solidFill>
                  <a:srgbClr val="000000"/>
                </a:solidFill>
                <a:latin typeface="Helvetica Neue Light"/>
                <a:ea typeface="Helvetica Neue Light"/>
                <a:cs typeface="Helvetica Neue Light"/>
                <a:sym typeface="Helvetica Neue Light"/>
              </a:rPr>
              <a:t>Example</a:t>
            </a:r>
            <a:endParaRPr sz="1050" b="0" i="0" u="none" strike="noStrike" cap="none">
              <a:solidFill>
                <a:srgbClr val="000000"/>
              </a:solidFill>
              <a:latin typeface="Arial"/>
              <a:ea typeface="Arial"/>
              <a:cs typeface="Arial"/>
              <a:sym typeface="Arial"/>
            </a:endParaRPr>
          </a:p>
        </p:txBody>
      </p:sp>
      <p:sp>
        <p:nvSpPr>
          <p:cNvPr id="563" name="Google Shape;563;p45"/>
          <p:cNvSpPr txBox="1"/>
          <p:nvPr/>
        </p:nvSpPr>
        <p:spPr>
          <a:xfrm>
            <a:off x="5837992" y="1023574"/>
            <a:ext cx="677025" cy="27696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350" b="0" i="0" u="none" strike="noStrike" cap="none">
                <a:solidFill>
                  <a:srgbClr val="000000"/>
                </a:solidFill>
                <a:latin typeface="Helvetica Neue Light"/>
                <a:ea typeface="Helvetica Neue Light"/>
                <a:cs typeface="Helvetica Neue Light"/>
                <a:sym typeface="Helvetica Neue Light"/>
              </a:rPr>
              <a:t>Picture</a:t>
            </a:r>
            <a:endParaRPr sz="1050" b="0" i="0" u="none" strike="noStrike" cap="none">
              <a:solidFill>
                <a:srgbClr val="000000"/>
              </a:solidFill>
              <a:latin typeface="Arial"/>
              <a:ea typeface="Arial"/>
              <a:cs typeface="Arial"/>
              <a:sym typeface="Arial"/>
            </a:endParaRPr>
          </a:p>
        </p:txBody>
      </p:sp>
      <p:sp>
        <p:nvSpPr>
          <p:cNvPr id="564" name="Google Shape;564;p45"/>
          <p:cNvSpPr txBox="1"/>
          <p:nvPr/>
        </p:nvSpPr>
        <p:spPr>
          <a:xfrm>
            <a:off x="3507171" y="4055901"/>
            <a:ext cx="3028725" cy="26542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275" b="0" i="0" u="none" strike="noStrike" cap="none">
                <a:solidFill>
                  <a:srgbClr val="000000"/>
                </a:solidFill>
                <a:latin typeface="Helvetica Neue Light"/>
                <a:ea typeface="Helvetica Neue Light"/>
                <a:cs typeface="Helvetica Neue Light"/>
                <a:sym typeface="Helvetica Neue Light"/>
              </a:rPr>
              <a:t>How does </a:t>
            </a:r>
            <a:r>
              <a:rPr lang="en-US" sz="1275">
                <a:latin typeface="Helvetica Neue Light"/>
                <a:ea typeface="Helvetica Neue Light"/>
                <a:cs typeface="Helvetica Neue Light"/>
                <a:sym typeface="Helvetica Neue Light"/>
              </a:rPr>
              <a:t>temperature </a:t>
            </a:r>
            <a:r>
              <a:rPr lang="en-US" sz="1275" b="0" i="0" u="none" strike="noStrike" cap="none">
                <a:solidFill>
                  <a:srgbClr val="000000"/>
                </a:solidFill>
                <a:latin typeface="Helvetica Neue Light"/>
                <a:ea typeface="Helvetica Neue Light"/>
                <a:cs typeface="Helvetica Neue Light"/>
                <a:sym typeface="Helvetica Neue Light"/>
              </a:rPr>
              <a:t>impact my life?</a:t>
            </a:r>
            <a:endParaRPr sz="975"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6"/>
          <p:cNvSpPr txBox="1"/>
          <p:nvPr/>
        </p:nvSpPr>
        <p:spPr>
          <a:xfrm>
            <a:off x="479674" y="394140"/>
            <a:ext cx="5905500" cy="7620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2250" b="1" i="0" u="sng" strike="noStrike" cap="none" dirty="0">
                <a:solidFill>
                  <a:schemeClr val="dk1"/>
                </a:solidFill>
                <a:latin typeface="Calibri"/>
                <a:ea typeface="Calibri"/>
                <a:cs typeface="Calibri"/>
                <a:sym typeface="Calibri"/>
              </a:rPr>
              <a:t>Directions:</a:t>
            </a:r>
            <a:r>
              <a:rPr lang="en-US" sz="2250" b="1" i="0" u="none" strike="noStrike" cap="none" dirty="0">
                <a:solidFill>
                  <a:schemeClr val="dk1"/>
                </a:solidFill>
                <a:latin typeface="Calibri"/>
                <a:ea typeface="Calibri"/>
                <a:cs typeface="Calibri"/>
                <a:sym typeface="Calibri"/>
              </a:rPr>
              <a:t> </a:t>
            </a:r>
            <a:r>
              <a:rPr lang="en-US" sz="2250" b="0" i="0" u="none" strike="noStrike" cap="none" dirty="0">
                <a:solidFill>
                  <a:schemeClr val="dk1"/>
                </a:solidFill>
                <a:latin typeface="Calibri"/>
                <a:ea typeface="Calibri"/>
                <a:cs typeface="Calibri"/>
                <a:sym typeface="Calibri"/>
              </a:rPr>
              <a:t>Choose the correct </a:t>
            </a:r>
            <a:r>
              <a:rPr lang="en-US" sz="2250" b="0" i="1" u="none" strike="noStrike" cap="none" dirty="0">
                <a:solidFill>
                  <a:schemeClr val="dk1"/>
                </a:solidFill>
                <a:latin typeface="Calibri"/>
                <a:ea typeface="Calibri"/>
                <a:cs typeface="Calibri"/>
                <a:sym typeface="Calibri"/>
              </a:rPr>
              <a:t>picture</a:t>
            </a:r>
            <a:r>
              <a:rPr lang="en-US" sz="2250" b="0" i="0" u="none" strike="noStrike" cap="none" dirty="0">
                <a:solidFill>
                  <a:schemeClr val="dk1"/>
                </a:solidFill>
                <a:latin typeface="Calibri"/>
                <a:ea typeface="Calibri"/>
                <a:cs typeface="Calibri"/>
                <a:sym typeface="Calibri"/>
              </a:rPr>
              <a:t> of </a:t>
            </a:r>
            <a:r>
              <a:rPr lang="en-US" sz="2250" b="1" dirty="0">
                <a:solidFill>
                  <a:schemeClr val="dk1"/>
                </a:solidFill>
                <a:latin typeface="Calibri"/>
                <a:ea typeface="Calibri"/>
                <a:cs typeface="Calibri"/>
                <a:sym typeface="Calibri"/>
              </a:rPr>
              <a:t>Temperature </a:t>
            </a:r>
            <a:r>
              <a:rPr lang="en-US" sz="2250" b="0" i="0" u="none" strike="noStrike" cap="none" dirty="0">
                <a:solidFill>
                  <a:schemeClr val="dk1"/>
                </a:solidFill>
                <a:latin typeface="Calibri"/>
                <a:ea typeface="Calibri"/>
                <a:cs typeface="Calibri"/>
                <a:sym typeface="Calibri"/>
              </a:rPr>
              <a:t>from the choices below. </a:t>
            </a:r>
            <a:endParaRPr sz="1050" b="0" i="0" u="none" strike="noStrike" cap="none" dirty="0">
              <a:solidFill>
                <a:srgbClr val="000000"/>
              </a:solidFill>
              <a:latin typeface="Arial"/>
              <a:ea typeface="Arial"/>
              <a:cs typeface="Arial"/>
              <a:sym typeface="Arial"/>
            </a:endParaRPr>
          </a:p>
        </p:txBody>
      </p:sp>
      <p:sp>
        <p:nvSpPr>
          <p:cNvPr id="571" name="Google Shape;571;p46"/>
          <p:cNvSpPr txBox="1"/>
          <p:nvPr/>
        </p:nvSpPr>
        <p:spPr>
          <a:xfrm>
            <a:off x="294998" y="1437619"/>
            <a:ext cx="36922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A</a:t>
            </a:r>
            <a:endParaRPr sz="1050" b="0" i="0" u="none" strike="noStrike" cap="none">
              <a:solidFill>
                <a:srgbClr val="000000"/>
              </a:solidFill>
              <a:latin typeface="Arial"/>
              <a:ea typeface="Arial"/>
              <a:cs typeface="Arial"/>
              <a:sym typeface="Arial"/>
            </a:endParaRPr>
          </a:p>
        </p:txBody>
      </p:sp>
      <p:sp>
        <p:nvSpPr>
          <p:cNvPr id="572" name="Google Shape;572;p46"/>
          <p:cNvSpPr txBox="1"/>
          <p:nvPr/>
        </p:nvSpPr>
        <p:spPr>
          <a:xfrm>
            <a:off x="3758453" y="1428562"/>
            <a:ext cx="36922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B</a:t>
            </a:r>
            <a:endParaRPr sz="1050" b="0" i="0" u="none" strike="noStrike" cap="none">
              <a:solidFill>
                <a:srgbClr val="000000"/>
              </a:solidFill>
              <a:latin typeface="Arial"/>
              <a:ea typeface="Arial"/>
              <a:cs typeface="Arial"/>
              <a:sym typeface="Arial"/>
            </a:endParaRPr>
          </a:p>
        </p:txBody>
      </p:sp>
      <p:sp>
        <p:nvSpPr>
          <p:cNvPr id="573" name="Google Shape;573;p46"/>
          <p:cNvSpPr txBox="1"/>
          <p:nvPr/>
        </p:nvSpPr>
        <p:spPr>
          <a:xfrm>
            <a:off x="285380" y="2987854"/>
            <a:ext cx="38857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C</a:t>
            </a:r>
            <a:endParaRPr sz="1050" b="0" i="0" u="none" strike="noStrike" cap="none">
              <a:solidFill>
                <a:srgbClr val="000000"/>
              </a:solidFill>
              <a:latin typeface="Arial"/>
              <a:ea typeface="Arial"/>
              <a:cs typeface="Arial"/>
              <a:sym typeface="Arial"/>
            </a:endParaRPr>
          </a:p>
        </p:txBody>
      </p:sp>
      <p:sp>
        <p:nvSpPr>
          <p:cNvPr id="574" name="Google Shape;574;p46"/>
          <p:cNvSpPr txBox="1"/>
          <p:nvPr/>
        </p:nvSpPr>
        <p:spPr>
          <a:xfrm>
            <a:off x="3748835" y="2966008"/>
            <a:ext cx="38857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D</a:t>
            </a:r>
            <a:endParaRPr sz="1050" b="0" i="0" u="none" strike="noStrike" cap="none">
              <a:solidFill>
                <a:srgbClr val="000000"/>
              </a:solidFill>
              <a:latin typeface="Arial"/>
              <a:ea typeface="Arial"/>
              <a:cs typeface="Arial"/>
              <a:sym typeface="Arial"/>
            </a:endParaRPr>
          </a:p>
        </p:txBody>
      </p:sp>
      <p:sp>
        <p:nvSpPr>
          <p:cNvPr id="575" name="Google Shape;575;p4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76" name="Google Shape;576;p4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77" name="Google Shape;577;p46"/>
          <p:cNvCxnSpPr>
            <a:stCxn id="578" idx="4"/>
            <a:endCxn id="57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79" name="Google Shape;579;p4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80" name="Google Shape;580;p4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78" name="Google Shape;578;p4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581" name="Google Shape;581;p46"/>
          <p:cNvPicPr preferRelativeResize="0"/>
          <p:nvPr/>
        </p:nvPicPr>
        <p:blipFill rotWithShape="1">
          <a:blip r:embed="rId3">
            <a:alphaModFix/>
          </a:blip>
          <a:srcRect/>
          <a:stretch/>
        </p:blipFill>
        <p:spPr>
          <a:xfrm>
            <a:off x="788250" y="1515650"/>
            <a:ext cx="2090701" cy="1299450"/>
          </a:xfrm>
          <a:prstGeom prst="rect">
            <a:avLst/>
          </a:prstGeom>
          <a:noFill/>
          <a:ln>
            <a:noFill/>
          </a:ln>
        </p:spPr>
      </p:pic>
      <p:pic>
        <p:nvPicPr>
          <p:cNvPr id="582" name="Google Shape;582;p46"/>
          <p:cNvPicPr preferRelativeResize="0"/>
          <p:nvPr/>
        </p:nvPicPr>
        <p:blipFill>
          <a:blip r:embed="rId4">
            <a:alphaModFix/>
          </a:blip>
          <a:stretch>
            <a:fillRect/>
          </a:stretch>
        </p:blipFill>
        <p:spPr>
          <a:xfrm>
            <a:off x="4190150" y="1515650"/>
            <a:ext cx="2195024" cy="1299450"/>
          </a:xfrm>
          <a:prstGeom prst="rect">
            <a:avLst/>
          </a:prstGeom>
          <a:noFill/>
          <a:ln>
            <a:noFill/>
          </a:ln>
        </p:spPr>
      </p:pic>
      <p:pic>
        <p:nvPicPr>
          <p:cNvPr id="583" name="Google Shape;583;p46"/>
          <p:cNvPicPr preferRelativeResize="0"/>
          <p:nvPr/>
        </p:nvPicPr>
        <p:blipFill>
          <a:blip r:embed="rId5">
            <a:alphaModFix/>
          </a:blip>
          <a:stretch>
            <a:fillRect/>
          </a:stretch>
        </p:blipFill>
        <p:spPr>
          <a:xfrm>
            <a:off x="735125" y="3113800"/>
            <a:ext cx="2515651" cy="1504549"/>
          </a:xfrm>
          <a:prstGeom prst="rect">
            <a:avLst/>
          </a:prstGeom>
          <a:noFill/>
          <a:ln>
            <a:noFill/>
          </a:ln>
        </p:spPr>
      </p:pic>
      <p:pic>
        <p:nvPicPr>
          <p:cNvPr id="584" name="Google Shape;584;p46"/>
          <p:cNvPicPr preferRelativeResize="0"/>
          <p:nvPr/>
        </p:nvPicPr>
        <p:blipFill>
          <a:blip r:embed="rId6">
            <a:alphaModFix/>
          </a:blip>
          <a:stretch>
            <a:fillRect/>
          </a:stretch>
        </p:blipFill>
        <p:spPr>
          <a:xfrm>
            <a:off x="4242299" y="3113800"/>
            <a:ext cx="2195026" cy="146188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1" name="Google Shape;591;p47"/>
          <p:cNvSpPr txBox="1"/>
          <p:nvPr/>
        </p:nvSpPr>
        <p:spPr>
          <a:xfrm>
            <a:off x="294998" y="1437619"/>
            <a:ext cx="36922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A</a:t>
            </a:r>
            <a:endParaRPr sz="1050" b="0" i="0" u="none" strike="noStrike" cap="none">
              <a:solidFill>
                <a:srgbClr val="000000"/>
              </a:solidFill>
              <a:latin typeface="Arial"/>
              <a:ea typeface="Arial"/>
              <a:cs typeface="Arial"/>
              <a:sym typeface="Arial"/>
            </a:endParaRPr>
          </a:p>
        </p:txBody>
      </p:sp>
      <p:sp>
        <p:nvSpPr>
          <p:cNvPr id="592" name="Google Shape;592;p47"/>
          <p:cNvSpPr txBox="1"/>
          <p:nvPr/>
        </p:nvSpPr>
        <p:spPr>
          <a:xfrm>
            <a:off x="3758453" y="1428562"/>
            <a:ext cx="36922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B</a:t>
            </a:r>
            <a:endParaRPr sz="1050" b="0" i="0" u="none" strike="noStrike" cap="none">
              <a:solidFill>
                <a:srgbClr val="000000"/>
              </a:solidFill>
              <a:latin typeface="Arial"/>
              <a:ea typeface="Arial"/>
              <a:cs typeface="Arial"/>
              <a:sym typeface="Arial"/>
            </a:endParaRPr>
          </a:p>
        </p:txBody>
      </p:sp>
      <p:sp>
        <p:nvSpPr>
          <p:cNvPr id="593" name="Google Shape;593;p47"/>
          <p:cNvSpPr txBox="1"/>
          <p:nvPr/>
        </p:nvSpPr>
        <p:spPr>
          <a:xfrm>
            <a:off x="285380" y="2987854"/>
            <a:ext cx="38857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C</a:t>
            </a:r>
            <a:endParaRPr sz="1050" b="0" i="0" u="none" strike="noStrike" cap="none">
              <a:solidFill>
                <a:srgbClr val="000000"/>
              </a:solidFill>
              <a:latin typeface="Arial"/>
              <a:ea typeface="Arial"/>
              <a:cs typeface="Arial"/>
              <a:sym typeface="Arial"/>
            </a:endParaRPr>
          </a:p>
        </p:txBody>
      </p:sp>
      <p:sp>
        <p:nvSpPr>
          <p:cNvPr id="594" name="Google Shape;594;p47"/>
          <p:cNvSpPr txBox="1"/>
          <p:nvPr/>
        </p:nvSpPr>
        <p:spPr>
          <a:xfrm>
            <a:off x="3748835" y="2966008"/>
            <a:ext cx="38857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D</a:t>
            </a:r>
            <a:endParaRPr sz="1050" b="0" i="0" u="none" strike="noStrike" cap="none">
              <a:solidFill>
                <a:srgbClr val="000000"/>
              </a:solidFill>
              <a:latin typeface="Arial"/>
              <a:ea typeface="Arial"/>
              <a:cs typeface="Arial"/>
              <a:sym typeface="Arial"/>
            </a:endParaRPr>
          </a:p>
        </p:txBody>
      </p:sp>
      <p:pic>
        <p:nvPicPr>
          <p:cNvPr id="595" name="Google Shape;595;p47"/>
          <p:cNvPicPr preferRelativeResize="0"/>
          <p:nvPr/>
        </p:nvPicPr>
        <p:blipFill rotWithShape="1">
          <a:blip r:embed="rId3">
            <a:alphaModFix/>
          </a:blip>
          <a:srcRect/>
          <a:stretch/>
        </p:blipFill>
        <p:spPr>
          <a:xfrm>
            <a:off x="788250" y="1515650"/>
            <a:ext cx="2090701" cy="1299450"/>
          </a:xfrm>
          <a:prstGeom prst="rect">
            <a:avLst/>
          </a:prstGeom>
          <a:noFill/>
          <a:ln>
            <a:noFill/>
          </a:ln>
        </p:spPr>
      </p:pic>
      <p:sp>
        <p:nvSpPr>
          <p:cNvPr id="596" name="Google Shape;596;p47"/>
          <p:cNvSpPr/>
          <p:nvPr/>
        </p:nvSpPr>
        <p:spPr>
          <a:xfrm>
            <a:off x="3972813" y="3041526"/>
            <a:ext cx="2735400" cy="16491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597" name="Google Shape;597;p4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98" name="Google Shape;598;p4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99" name="Google Shape;599;p47"/>
          <p:cNvCxnSpPr>
            <a:stCxn id="600" idx="4"/>
            <a:endCxn id="59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1" name="Google Shape;601;p4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2" name="Google Shape;602;p4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0" name="Google Shape;600;p4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603" name="Google Shape;603;p47"/>
          <p:cNvPicPr preferRelativeResize="0"/>
          <p:nvPr/>
        </p:nvPicPr>
        <p:blipFill>
          <a:blip r:embed="rId4">
            <a:alphaModFix/>
          </a:blip>
          <a:stretch>
            <a:fillRect/>
          </a:stretch>
        </p:blipFill>
        <p:spPr>
          <a:xfrm>
            <a:off x="4190150" y="1515650"/>
            <a:ext cx="2195024" cy="1299450"/>
          </a:xfrm>
          <a:prstGeom prst="rect">
            <a:avLst/>
          </a:prstGeom>
          <a:noFill/>
          <a:ln>
            <a:noFill/>
          </a:ln>
        </p:spPr>
      </p:pic>
      <p:pic>
        <p:nvPicPr>
          <p:cNvPr id="604" name="Google Shape;604;p47"/>
          <p:cNvPicPr preferRelativeResize="0"/>
          <p:nvPr/>
        </p:nvPicPr>
        <p:blipFill>
          <a:blip r:embed="rId5">
            <a:alphaModFix/>
          </a:blip>
          <a:stretch>
            <a:fillRect/>
          </a:stretch>
        </p:blipFill>
        <p:spPr>
          <a:xfrm>
            <a:off x="735125" y="3113800"/>
            <a:ext cx="2515651" cy="1504549"/>
          </a:xfrm>
          <a:prstGeom prst="rect">
            <a:avLst/>
          </a:prstGeom>
          <a:noFill/>
          <a:ln>
            <a:noFill/>
          </a:ln>
        </p:spPr>
      </p:pic>
      <p:pic>
        <p:nvPicPr>
          <p:cNvPr id="605" name="Google Shape;605;p47"/>
          <p:cNvPicPr preferRelativeResize="0"/>
          <p:nvPr/>
        </p:nvPicPr>
        <p:blipFill>
          <a:blip r:embed="rId6">
            <a:alphaModFix/>
          </a:blip>
          <a:stretch>
            <a:fillRect/>
          </a:stretch>
        </p:blipFill>
        <p:spPr>
          <a:xfrm>
            <a:off x="4242299" y="3113800"/>
            <a:ext cx="2195026" cy="1461889"/>
          </a:xfrm>
          <a:prstGeom prst="rect">
            <a:avLst/>
          </a:prstGeom>
          <a:noFill/>
          <a:ln>
            <a:noFill/>
          </a:ln>
        </p:spPr>
      </p:pic>
      <p:sp>
        <p:nvSpPr>
          <p:cNvPr id="2" name="Google Shape;570;p46">
            <a:extLst>
              <a:ext uri="{FF2B5EF4-FFF2-40B4-BE49-F238E27FC236}">
                <a16:creationId xmlns:a16="http://schemas.microsoft.com/office/drawing/2014/main" id="{2C45A6A3-9429-A232-A234-C055ABFFF606}"/>
              </a:ext>
            </a:extLst>
          </p:cNvPr>
          <p:cNvSpPr txBox="1"/>
          <p:nvPr/>
        </p:nvSpPr>
        <p:spPr>
          <a:xfrm>
            <a:off x="479674" y="394140"/>
            <a:ext cx="5905500" cy="7620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2250" b="1" i="0" u="sng" strike="noStrike" cap="none" dirty="0">
                <a:solidFill>
                  <a:schemeClr val="dk1"/>
                </a:solidFill>
                <a:latin typeface="Calibri"/>
                <a:ea typeface="Calibri"/>
                <a:cs typeface="Calibri"/>
                <a:sym typeface="Calibri"/>
              </a:rPr>
              <a:t>Directions:</a:t>
            </a:r>
            <a:r>
              <a:rPr lang="en-US" sz="2250" b="1" i="0" u="none" strike="noStrike" cap="none" dirty="0">
                <a:solidFill>
                  <a:schemeClr val="dk1"/>
                </a:solidFill>
                <a:latin typeface="Calibri"/>
                <a:ea typeface="Calibri"/>
                <a:cs typeface="Calibri"/>
                <a:sym typeface="Calibri"/>
              </a:rPr>
              <a:t> </a:t>
            </a:r>
            <a:r>
              <a:rPr lang="en-US" sz="2250" b="0" i="0" u="none" strike="noStrike" cap="none" dirty="0">
                <a:solidFill>
                  <a:schemeClr val="dk1"/>
                </a:solidFill>
                <a:latin typeface="Calibri"/>
                <a:ea typeface="Calibri"/>
                <a:cs typeface="Calibri"/>
                <a:sym typeface="Calibri"/>
              </a:rPr>
              <a:t>Choose the correct </a:t>
            </a:r>
            <a:r>
              <a:rPr lang="en-US" sz="2250" b="0" i="1" u="none" strike="noStrike" cap="none" dirty="0">
                <a:solidFill>
                  <a:schemeClr val="dk1"/>
                </a:solidFill>
                <a:latin typeface="Calibri"/>
                <a:ea typeface="Calibri"/>
                <a:cs typeface="Calibri"/>
                <a:sym typeface="Calibri"/>
              </a:rPr>
              <a:t>picture</a:t>
            </a:r>
            <a:r>
              <a:rPr lang="en-US" sz="2250" b="0" i="0" u="none" strike="noStrike" cap="none" dirty="0">
                <a:solidFill>
                  <a:schemeClr val="dk1"/>
                </a:solidFill>
                <a:latin typeface="Calibri"/>
                <a:ea typeface="Calibri"/>
                <a:cs typeface="Calibri"/>
                <a:sym typeface="Calibri"/>
              </a:rPr>
              <a:t> of </a:t>
            </a:r>
            <a:r>
              <a:rPr lang="en-US" sz="2250" b="1" dirty="0">
                <a:solidFill>
                  <a:schemeClr val="dk1"/>
                </a:solidFill>
                <a:latin typeface="Calibri"/>
                <a:ea typeface="Calibri"/>
                <a:cs typeface="Calibri"/>
                <a:sym typeface="Calibri"/>
              </a:rPr>
              <a:t>Temperature </a:t>
            </a:r>
            <a:r>
              <a:rPr lang="en-US" sz="2250" b="0" i="0" u="none" strike="noStrike" cap="none" dirty="0">
                <a:solidFill>
                  <a:schemeClr val="dk1"/>
                </a:solidFill>
                <a:latin typeface="Calibri"/>
                <a:ea typeface="Calibri"/>
                <a:cs typeface="Calibri"/>
                <a:sym typeface="Calibri"/>
              </a:rPr>
              <a:t>from the choices below. </a:t>
            </a:r>
            <a:endParaRPr sz="1050" b="0" i="0" u="none" strike="noStrike" cap="none" dirty="0">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2" name="Google Shape;605;p47">
            <a:extLst>
              <a:ext uri="{FF2B5EF4-FFF2-40B4-BE49-F238E27FC236}">
                <a16:creationId xmlns:a16="http://schemas.microsoft.com/office/drawing/2014/main" id="{B0BD5EFB-846E-AE4A-8BF4-89C1828FBE16}"/>
              </a:ext>
            </a:extLst>
          </p:cNvPr>
          <p:cNvPicPr preferRelativeResize="0"/>
          <p:nvPr/>
        </p:nvPicPr>
        <p:blipFill>
          <a:blip r:embed="rId3">
            <a:alphaModFix/>
          </a:blip>
          <a:stretch>
            <a:fillRect/>
          </a:stretch>
        </p:blipFill>
        <p:spPr>
          <a:xfrm>
            <a:off x="4458789" y="1265849"/>
            <a:ext cx="2040659" cy="1389579"/>
          </a:xfrm>
          <a:prstGeom prst="rect">
            <a:avLst/>
          </a:prstGeom>
          <a:noFill/>
          <a:ln>
            <a:noFill/>
          </a:ln>
        </p:spPr>
      </p:pic>
      <p:sp>
        <p:nvSpPr>
          <p:cNvPr id="611" name="Google Shape;611;p48"/>
          <p:cNvSpPr/>
          <p:nvPr/>
        </p:nvSpPr>
        <p:spPr>
          <a:xfrm>
            <a:off x="358509" y="1028693"/>
            <a:ext cx="6141000" cy="3265500"/>
          </a:xfrm>
          <a:prstGeom prst="rect">
            <a:avLst/>
          </a:prstGeom>
          <a:noFill/>
          <a:ln w="25400" cap="flat" cmpd="sng">
            <a:solidFill>
              <a:schemeClr val="dk1"/>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cxnSp>
        <p:nvCxnSpPr>
          <p:cNvPr id="612" name="Google Shape;612;p48"/>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613" name="Google Shape;613;p48"/>
          <p:cNvCxnSpPr>
            <a:stCxn id="614" idx="4"/>
            <a:endCxn id="611" idx="2"/>
          </p:cNvCxnSpPr>
          <p:nvPr/>
        </p:nvCxnSpPr>
        <p:spPr>
          <a:xfrm>
            <a:off x="3428979" y="3293575"/>
            <a:ext cx="0" cy="1000500"/>
          </a:xfrm>
          <a:prstGeom prst="straightConnector1">
            <a:avLst/>
          </a:prstGeom>
          <a:noFill/>
          <a:ln w="25400" cap="flat" cmpd="sng">
            <a:solidFill>
              <a:schemeClr val="dk1"/>
            </a:solidFill>
            <a:prstDash val="solid"/>
            <a:round/>
            <a:headEnd type="none" w="sm" len="sm"/>
            <a:tailEnd type="none" w="sm" len="sm"/>
          </a:ln>
        </p:spPr>
      </p:cxnSp>
      <p:cxnSp>
        <p:nvCxnSpPr>
          <p:cNvPr id="615" name="Google Shape;615;p48"/>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616" name="Google Shape;616;p48"/>
          <p:cNvCxnSpPr/>
          <p:nvPr/>
        </p:nvCxnSpPr>
        <p:spPr>
          <a:xfrm>
            <a:off x="4691495" y="2640053"/>
            <a:ext cx="1823700" cy="0"/>
          </a:xfrm>
          <a:prstGeom prst="straightConnector1">
            <a:avLst/>
          </a:prstGeom>
          <a:noFill/>
          <a:ln w="25400" cap="flat" cmpd="sng">
            <a:solidFill>
              <a:schemeClr val="dk1"/>
            </a:solidFill>
            <a:prstDash val="solid"/>
            <a:round/>
            <a:headEnd type="none" w="sm" len="sm"/>
            <a:tailEnd type="none" w="sm" len="sm"/>
          </a:ln>
        </p:spPr>
      </p:cxnSp>
      <p:sp>
        <p:nvSpPr>
          <p:cNvPr id="614" name="Google Shape;614;p48"/>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617" name="Google Shape;617;p48"/>
          <p:cNvSpPr txBox="1"/>
          <p:nvPr/>
        </p:nvSpPr>
        <p:spPr>
          <a:xfrm>
            <a:off x="2242538" y="2435822"/>
            <a:ext cx="2373000" cy="4503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2475" b="1">
                <a:latin typeface="Poppins"/>
                <a:ea typeface="Poppins"/>
                <a:cs typeface="Poppins"/>
                <a:sym typeface="Poppins"/>
              </a:rPr>
              <a:t>Temperature</a:t>
            </a:r>
            <a:endParaRPr sz="825" b="0" i="0" u="none" strike="noStrike" cap="none">
              <a:solidFill>
                <a:srgbClr val="000000"/>
              </a:solidFill>
              <a:latin typeface="Arial"/>
              <a:ea typeface="Arial"/>
              <a:cs typeface="Arial"/>
              <a:sym typeface="Arial"/>
            </a:endParaRPr>
          </a:p>
        </p:txBody>
      </p:sp>
      <p:sp>
        <p:nvSpPr>
          <p:cNvPr id="618" name="Google Shape;618;p48"/>
          <p:cNvSpPr txBox="1"/>
          <p:nvPr/>
        </p:nvSpPr>
        <p:spPr>
          <a:xfrm>
            <a:off x="370772" y="1037528"/>
            <a:ext cx="859950" cy="27696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350" b="0" i="0" u="none" strike="noStrike" cap="none">
                <a:solidFill>
                  <a:srgbClr val="000000"/>
                </a:solidFill>
                <a:latin typeface="Helvetica Neue Light"/>
                <a:ea typeface="Helvetica Neue Light"/>
                <a:cs typeface="Helvetica Neue Light"/>
                <a:sym typeface="Helvetica Neue Light"/>
              </a:rPr>
              <a:t>Definition</a:t>
            </a:r>
            <a:endParaRPr sz="1050" b="0" i="0" u="none" strike="noStrike" cap="none">
              <a:solidFill>
                <a:srgbClr val="000000"/>
              </a:solidFill>
              <a:latin typeface="Arial"/>
              <a:ea typeface="Arial"/>
              <a:cs typeface="Arial"/>
              <a:sym typeface="Arial"/>
            </a:endParaRPr>
          </a:p>
        </p:txBody>
      </p:sp>
      <p:sp>
        <p:nvSpPr>
          <p:cNvPr id="619" name="Google Shape;619;p48"/>
          <p:cNvSpPr txBox="1"/>
          <p:nvPr/>
        </p:nvSpPr>
        <p:spPr>
          <a:xfrm>
            <a:off x="374072" y="4049857"/>
            <a:ext cx="811800" cy="27696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350" b="0" i="0" u="none" strike="noStrike" cap="none">
                <a:solidFill>
                  <a:srgbClr val="000000"/>
                </a:solidFill>
                <a:latin typeface="Helvetica Neue Light"/>
                <a:ea typeface="Helvetica Neue Light"/>
                <a:cs typeface="Helvetica Neue Light"/>
                <a:sym typeface="Helvetica Neue Light"/>
              </a:rPr>
              <a:t>Example</a:t>
            </a:r>
            <a:endParaRPr sz="1050" b="0" i="0" u="none" strike="noStrike" cap="none">
              <a:solidFill>
                <a:srgbClr val="000000"/>
              </a:solidFill>
              <a:latin typeface="Arial"/>
              <a:ea typeface="Arial"/>
              <a:cs typeface="Arial"/>
              <a:sym typeface="Arial"/>
            </a:endParaRPr>
          </a:p>
        </p:txBody>
      </p:sp>
      <p:sp>
        <p:nvSpPr>
          <p:cNvPr id="620" name="Google Shape;620;p48"/>
          <p:cNvSpPr txBox="1"/>
          <p:nvPr/>
        </p:nvSpPr>
        <p:spPr>
          <a:xfrm>
            <a:off x="5837992" y="1023574"/>
            <a:ext cx="677025" cy="27696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350" b="0" i="0" u="none" strike="noStrike" cap="none">
                <a:solidFill>
                  <a:srgbClr val="000000"/>
                </a:solidFill>
                <a:latin typeface="Helvetica Neue Light"/>
                <a:ea typeface="Helvetica Neue Light"/>
                <a:cs typeface="Helvetica Neue Light"/>
                <a:sym typeface="Helvetica Neue Light"/>
              </a:rPr>
              <a:t>Picture</a:t>
            </a:r>
            <a:endParaRPr sz="1050" b="0" i="0" u="none" strike="noStrike" cap="none">
              <a:solidFill>
                <a:srgbClr val="000000"/>
              </a:solidFill>
              <a:latin typeface="Arial"/>
              <a:ea typeface="Arial"/>
              <a:cs typeface="Arial"/>
              <a:sym typeface="Arial"/>
            </a:endParaRPr>
          </a:p>
        </p:txBody>
      </p:sp>
      <p:sp>
        <p:nvSpPr>
          <p:cNvPr id="621" name="Google Shape;621;p48"/>
          <p:cNvSpPr txBox="1"/>
          <p:nvPr/>
        </p:nvSpPr>
        <p:spPr>
          <a:xfrm>
            <a:off x="3507171" y="4055901"/>
            <a:ext cx="3028725" cy="26542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275" b="0" i="0" u="none" strike="noStrike" cap="none">
                <a:solidFill>
                  <a:srgbClr val="000000"/>
                </a:solidFill>
                <a:latin typeface="Helvetica Neue Light"/>
                <a:ea typeface="Helvetica Neue Light"/>
                <a:cs typeface="Helvetica Neue Light"/>
                <a:sym typeface="Helvetica Neue Light"/>
              </a:rPr>
              <a:t>How does </a:t>
            </a:r>
            <a:r>
              <a:rPr lang="en-US" sz="1275">
                <a:latin typeface="Helvetica Neue Light"/>
                <a:ea typeface="Helvetica Neue Light"/>
                <a:cs typeface="Helvetica Neue Light"/>
                <a:sym typeface="Helvetica Neue Light"/>
              </a:rPr>
              <a:t>temperature </a:t>
            </a:r>
            <a:r>
              <a:rPr lang="en-US" sz="1275" b="0" i="0" u="none" strike="noStrike" cap="none">
                <a:solidFill>
                  <a:srgbClr val="000000"/>
                </a:solidFill>
                <a:latin typeface="Helvetica Neue Light"/>
                <a:ea typeface="Helvetica Neue Light"/>
                <a:cs typeface="Helvetica Neue Light"/>
                <a:sym typeface="Helvetica Neue Light"/>
              </a:rPr>
              <a:t>impact my life?</a:t>
            </a:r>
            <a:endParaRPr sz="975" b="0" i="0" u="none" strike="noStrike" cap="none">
              <a:solidFill>
                <a:srgbClr val="000000"/>
              </a:solidFill>
              <a:latin typeface="Arial"/>
              <a:ea typeface="Arial"/>
              <a:cs typeface="Arial"/>
              <a:sym typeface="Arial"/>
            </a:endParaRPr>
          </a:p>
        </p:txBody>
      </p:sp>
      <p:sp>
        <p:nvSpPr>
          <p:cNvPr id="622" name="Google Shape;622;p4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23" name="Google Shape;623;p4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4" name="Google Shape;624;p48"/>
          <p:cNvCxnSpPr>
            <a:stCxn id="625" idx="4"/>
            <a:endCxn id="62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26" name="Google Shape;626;p4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27" name="Google Shape;627;p4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25" name="Google Shape;625;p4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49"/>
          <p:cNvSpPr txBox="1"/>
          <p:nvPr/>
        </p:nvSpPr>
        <p:spPr>
          <a:xfrm>
            <a:off x="470048" y="795413"/>
            <a:ext cx="6157200" cy="7620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2250" b="1" i="0" u="sng" strike="noStrike" cap="none">
                <a:solidFill>
                  <a:schemeClr val="dk1"/>
                </a:solidFill>
                <a:latin typeface="Calibri"/>
                <a:ea typeface="Calibri"/>
                <a:cs typeface="Calibri"/>
                <a:sym typeface="Calibri"/>
              </a:rPr>
              <a:t>Directions:</a:t>
            </a:r>
            <a:r>
              <a:rPr lang="en-US" sz="2250" b="1" i="0" u="none" strike="noStrike" cap="none">
                <a:solidFill>
                  <a:schemeClr val="dk1"/>
                </a:solidFill>
                <a:latin typeface="Calibri"/>
                <a:ea typeface="Calibri"/>
                <a:cs typeface="Calibri"/>
                <a:sym typeface="Calibri"/>
              </a:rPr>
              <a:t> </a:t>
            </a:r>
            <a:r>
              <a:rPr lang="en-US" sz="2250" b="0" i="0" u="none" strike="noStrike" cap="none">
                <a:solidFill>
                  <a:schemeClr val="dk1"/>
                </a:solidFill>
                <a:latin typeface="Calibri"/>
                <a:ea typeface="Calibri"/>
                <a:cs typeface="Calibri"/>
                <a:sym typeface="Calibri"/>
              </a:rPr>
              <a:t>Choose the correct </a:t>
            </a:r>
            <a:r>
              <a:rPr lang="en-US" sz="2250" b="0" i="1" u="none" strike="noStrike" cap="none">
                <a:solidFill>
                  <a:schemeClr val="dk1"/>
                </a:solidFill>
                <a:latin typeface="Calibri"/>
                <a:ea typeface="Calibri"/>
                <a:cs typeface="Calibri"/>
                <a:sym typeface="Calibri"/>
              </a:rPr>
              <a:t>definition</a:t>
            </a:r>
            <a:r>
              <a:rPr lang="en-US" sz="2250" b="0" i="0" u="none" strike="noStrike" cap="none">
                <a:solidFill>
                  <a:schemeClr val="dk1"/>
                </a:solidFill>
                <a:latin typeface="Calibri"/>
                <a:ea typeface="Calibri"/>
                <a:cs typeface="Calibri"/>
                <a:sym typeface="Calibri"/>
              </a:rPr>
              <a:t> of </a:t>
            </a:r>
            <a:r>
              <a:rPr lang="en-US" sz="2250" b="1">
                <a:solidFill>
                  <a:schemeClr val="dk1"/>
                </a:solidFill>
                <a:latin typeface="Calibri"/>
                <a:ea typeface="Calibri"/>
                <a:cs typeface="Calibri"/>
                <a:sym typeface="Calibri"/>
              </a:rPr>
              <a:t>Temperature </a:t>
            </a:r>
            <a:r>
              <a:rPr lang="en-US" sz="2250" b="0" i="0" u="none" strike="noStrike" cap="none">
                <a:solidFill>
                  <a:schemeClr val="dk1"/>
                </a:solidFill>
                <a:latin typeface="Calibri"/>
                <a:ea typeface="Calibri"/>
                <a:cs typeface="Calibri"/>
                <a:sym typeface="Calibri"/>
              </a:rPr>
              <a:t>from the choices below. </a:t>
            </a:r>
            <a:endParaRPr sz="1050" b="0" i="0" u="none" strike="noStrike" cap="none">
              <a:solidFill>
                <a:srgbClr val="000000"/>
              </a:solidFill>
              <a:latin typeface="Arial"/>
              <a:ea typeface="Arial"/>
              <a:cs typeface="Arial"/>
              <a:sym typeface="Arial"/>
            </a:endParaRPr>
          </a:p>
        </p:txBody>
      </p:sp>
      <p:sp>
        <p:nvSpPr>
          <p:cNvPr id="635" name="Google Shape;635;p49"/>
          <p:cNvSpPr txBox="1"/>
          <p:nvPr/>
        </p:nvSpPr>
        <p:spPr>
          <a:xfrm>
            <a:off x="805149" y="3851956"/>
            <a:ext cx="5905575" cy="3462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800" b="0" i="0" u="none" strike="noStrike" cap="none">
                <a:solidFill>
                  <a:srgbClr val="434343"/>
                </a:solidFill>
                <a:latin typeface="Helvetica Neue Light"/>
                <a:ea typeface="Helvetica Neue Light"/>
                <a:cs typeface="Helvetica Neue Light"/>
                <a:sym typeface="Helvetica Neue Light"/>
              </a:rPr>
              <a:t>The powerhouse of the cell</a:t>
            </a:r>
            <a:endParaRPr sz="1050" b="0" i="0" u="none" strike="noStrike" cap="none">
              <a:solidFill>
                <a:srgbClr val="434343"/>
              </a:solidFill>
              <a:latin typeface="Arial"/>
              <a:ea typeface="Arial"/>
              <a:cs typeface="Arial"/>
              <a:sym typeface="Arial"/>
            </a:endParaRPr>
          </a:p>
        </p:txBody>
      </p:sp>
      <p:sp>
        <p:nvSpPr>
          <p:cNvPr id="636" name="Google Shape;636;p49"/>
          <p:cNvSpPr txBox="1"/>
          <p:nvPr/>
        </p:nvSpPr>
        <p:spPr>
          <a:xfrm>
            <a:off x="818012" y="3183597"/>
            <a:ext cx="5905500" cy="346200"/>
          </a:xfrm>
          <a:prstGeom prst="rect">
            <a:avLst/>
          </a:prstGeom>
          <a:noFill/>
          <a:ln>
            <a:noFill/>
          </a:ln>
        </p:spPr>
        <p:txBody>
          <a:bodyPr spcFirstLastPara="1" wrap="square" lIns="68550" tIns="34275" rIns="68550" bIns="34275" anchor="t" anchorCtr="0">
            <a:spAutoFit/>
          </a:bodyPr>
          <a:lstStyle/>
          <a:p>
            <a:pPr marL="0" marR="0" lvl="0" indent="0" algn="l" rtl="0">
              <a:lnSpc>
                <a:spcPct val="110000"/>
              </a:lnSpc>
              <a:spcBef>
                <a:spcPts val="0"/>
              </a:spcBef>
              <a:spcAft>
                <a:spcPts val="0"/>
              </a:spcAft>
              <a:buNone/>
            </a:pPr>
            <a:r>
              <a:rPr lang="en-US" sz="1800">
                <a:solidFill>
                  <a:srgbClr val="43464D"/>
                </a:solidFill>
                <a:latin typeface="Helvetica Neue Light"/>
                <a:ea typeface="Helvetica Neue Light"/>
                <a:cs typeface="Helvetica Neue Light"/>
                <a:sym typeface="Helvetica Neue Light"/>
              </a:rPr>
              <a:t>A measure of how hot or cold something is</a:t>
            </a:r>
            <a:endParaRPr sz="1800" b="0" i="0" u="none" strike="noStrike" cap="none">
              <a:solidFill>
                <a:srgbClr val="000000"/>
              </a:solidFill>
              <a:latin typeface="Helvetica Neue Light"/>
              <a:ea typeface="Helvetica Neue Light"/>
              <a:cs typeface="Helvetica Neue Light"/>
              <a:sym typeface="Helvetica Neue Light"/>
            </a:endParaRPr>
          </a:p>
        </p:txBody>
      </p:sp>
      <p:sp>
        <p:nvSpPr>
          <p:cNvPr id="637" name="Google Shape;637;p49"/>
          <p:cNvSpPr txBox="1"/>
          <p:nvPr/>
        </p:nvSpPr>
        <p:spPr>
          <a:xfrm>
            <a:off x="875163" y="1792123"/>
            <a:ext cx="5982750" cy="3462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Helvetica Neue Light"/>
              <a:ea typeface="Helvetica Neue Light"/>
              <a:cs typeface="Helvetica Neue Light"/>
              <a:sym typeface="Helvetica Neue Light"/>
            </a:endParaRPr>
          </a:p>
        </p:txBody>
      </p:sp>
      <p:sp>
        <p:nvSpPr>
          <p:cNvPr id="638" name="Google Shape;638;p49"/>
          <p:cNvSpPr txBox="1"/>
          <p:nvPr/>
        </p:nvSpPr>
        <p:spPr>
          <a:xfrm>
            <a:off x="805149" y="1869194"/>
            <a:ext cx="5905575" cy="3462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800" b="0" i="0" u="none" strike="noStrike" cap="none">
                <a:solidFill>
                  <a:srgbClr val="43464D"/>
                </a:solidFill>
                <a:latin typeface="Helvetica Neue Light"/>
                <a:ea typeface="Helvetica Neue Light"/>
                <a:cs typeface="Helvetica Neue Light"/>
                <a:sym typeface="Helvetica Neue Light"/>
              </a:rPr>
              <a:t>An animal that hunts and eats other animals</a:t>
            </a:r>
            <a:endParaRPr sz="1800" b="0" i="0" u="none" strike="noStrike" cap="none">
              <a:solidFill>
                <a:srgbClr val="000000"/>
              </a:solidFill>
              <a:latin typeface="Helvetica Neue Light"/>
              <a:ea typeface="Helvetica Neue Light"/>
              <a:cs typeface="Helvetica Neue Light"/>
              <a:sym typeface="Helvetica Neue Light"/>
            </a:endParaRPr>
          </a:p>
        </p:txBody>
      </p:sp>
      <p:sp>
        <p:nvSpPr>
          <p:cNvPr id="639" name="Google Shape;639;p49"/>
          <p:cNvSpPr txBox="1"/>
          <p:nvPr/>
        </p:nvSpPr>
        <p:spPr>
          <a:xfrm>
            <a:off x="285382" y="1792123"/>
            <a:ext cx="36922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A</a:t>
            </a:r>
            <a:endParaRPr sz="1050" b="0" i="0" u="none" strike="noStrike" cap="none">
              <a:solidFill>
                <a:srgbClr val="000000"/>
              </a:solidFill>
              <a:latin typeface="Arial"/>
              <a:ea typeface="Arial"/>
              <a:cs typeface="Arial"/>
              <a:sym typeface="Arial"/>
            </a:endParaRPr>
          </a:p>
        </p:txBody>
      </p:sp>
      <p:sp>
        <p:nvSpPr>
          <p:cNvPr id="640" name="Google Shape;640;p49"/>
          <p:cNvSpPr txBox="1"/>
          <p:nvPr/>
        </p:nvSpPr>
        <p:spPr>
          <a:xfrm>
            <a:off x="285381" y="2465036"/>
            <a:ext cx="36922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B</a:t>
            </a:r>
            <a:endParaRPr sz="1050" b="0" i="0" u="none" strike="noStrike" cap="none">
              <a:solidFill>
                <a:srgbClr val="000000"/>
              </a:solidFill>
              <a:latin typeface="Arial"/>
              <a:ea typeface="Arial"/>
              <a:cs typeface="Arial"/>
              <a:sym typeface="Arial"/>
            </a:endParaRPr>
          </a:p>
        </p:txBody>
      </p:sp>
      <p:sp>
        <p:nvSpPr>
          <p:cNvPr id="641" name="Google Shape;641;p49"/>
          <p:cNvSpPr txBox="1"/>
          <p:nvPr/>
        </p:nvSpPr>
        <p:spPr>
          <a:xfrm>
            <a:off x="294999" y="3095291"/>
            <a:ext cx="38857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C</a:t>
            </a:r>
            <a:endParaRPr sz="1050" b="0" i="0" u="none" strike="noStrike" cap="none">
              <a:solidFill>
                <a:srgbClr val="000000"/>
              </a:solidFill>
              <a:latin typeface="Arial"/>
              <a:ea typeface="Arial"/>
              <a:cs typeface="Arial"/>
              <a:sym typeface="Arial"/>
            </a:endParaRPr>
          </a:p>
        </p:txBody>
      </p:sp>
      <p:sp>
        <p:nvSpPr>
          <p:cNvPr id="642" name="Google Shape;642;p49"/>
          <p:cNvSpPr txBox="1"/>
          <p:nvPr/>
        </p:nvSpPr>
        <p:spPr>
          <a:xfrm>
            <a:off x="294998" y="3749697"/>
            <a:ext cx="38857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D</a:t>
            </a:r>
            <a:endParaRPr sz="1050" b="0" i="0" u="none" strike="noStrike" cap="none">
              <a:solidFill>
                <a:srgbClr val="000000"/>
              </a:solidFill>
              <a:latin typeface="Arial"/>
              <a:ea typeface="Arial"/>
              <a:cs typeface="Arial"/>
              <a:sym typeface="Arial"/>
            </a:endParaRPr>
          </a:p>
        </p:txBody>
      </p:sp>
      <p:sp>
        <p:nvSpPr>
          <p:cNvPr id="643" name="Google Shape;643;p49"/>
          <p:cNvSpPr txBox="1"/>
          <p:nvPr/>
        </p:nvSpPr>
        <p:spPr>
          <a:xfrm>
            <a:off x="805149" y="2502907"/>
            <a:ext cx="5905575" cy="3462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800" b="0" i="0" u="none" strike="noStrike" cap="none">
                <a:solidFill>
                  <a:srgbClr val="43464D"/>
                </a:solidFill>
                <a:latin typeface="Helvetica Neue Light"/>
                <a:ea typeface="Helvetica Neue Light"/>
                <a:cs typeface="Helvetica Neue Light"/>
                <a:sym typeface="Helvetica Neue Light"/>
              </a:rPr>
              <a:t>The ability to cause change</a:t>
            </a:r>
            <a:endParaRPr sz="1800" b="0" i="0" u="none" strike="noStrike" cap="none">
              <a:solidFill>
                <a:srgbClr val="000000"/>
              </a:solidFill>
              <a:latin typeface="Helvetica Neue Light"/>
              <a:ea typeface="Helvetica Neue Light"/>
              <a:cs typeface="Helvetica Neue Light"/>
              <a:sym typeface="Helvetica Neue Light"/>
            </a:endParaRPr>
          </a:p>
        </p:txBody>
      </p:sp>
      <p:sp>
        <p:nvSpPr>
          <p:cNvPr id="644" name="Google Shape;644;p49"/>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45" name="Google Shape;645;p49"/>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46" name="Google Shape;646;p49"/>
          <p:cNvCxnSpPr>
            <a:stCxn id="647" idx="4"/>
            <a:endCxn id="6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48" name="Google Shape;648;p49"/>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49" name="Google Shape;649;p49"/>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47" name="Google Shape;647;p49"/>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50"/>
          <p:cNvSpPr txBox="1"/>
          <p:nvPr/>
        </p:nvSpPr>
        <p:spPr>
          <a:xfrm>
            <a:off x="470048" y="795413"/>
            <a:ext cx="6157200" cy="7620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2250" b="1" i="0" u="sng" strike="noStrike" cap="none">
                <a:solidFill>
                  <a:schemeClr val="dk1"/>
                </a:solidFill>
                <a:latin typeface="Calibri"/>
                <a:ea typeface="Calibri"/>
                <a:cs typeface="Calibri"/>
                <a:sym typeface="Calibri"/>
              </a:rPr>
              <a:t>Directions:</a:t>
            </a:r>
            <a:r>
              <a:rPr lang="en-US" sz="2250" b="1" i="0" u="none" strike="noStrike" cap="none">
                <a:solidFill>
                  <a:schemeClr val="dk1"/>
                </a:solidFill>
                <a:latin typeface="Calibri"/>
                <a:ea typeface="Calibri"/>
                <a:cs typeface="Calibri"/>
                <a:sym typeface="Calibri"/>
              </a:rPr>
              <a:t> </a:t>
            </a:r>
            <a:r>
              <a:rPr lang="en-US" sz="2250" b="0" i="0" u="none" strike="noStrike" cap="none">
                <a:solidFill>
                  <a:schemeClr val="dk1"/>
                </a:solidFill>
                <a:latin typeface="Calibri"/>
                <a:ea typeface="Calibri"/>
                <a:cs typeface="Calibri"/>
                <a:sym typeface="Calibri"/>
              </a:rPr>
              <a:t>Choose the correct </a:t>
            </a:r>
            <a:r>
              <a:rPr lang="en-US" sz="2250" b="0" i="1" u="none" strike="noStrike" cap="none">
                <a:solidFill>
                  <a:schemeClr val="dk1"/>
                </a:solidFill>
                <a:latin typeface="Calibri"/>
                <a:ea typeface="Calibri"/>
                <a:cs typeface="Calibri"/>
                <a:sym typeface="Calibri"/>
              </a:rPr>
              <a:t>definition</a:t>
            </a:r>
            <a:r>
              <a:rPr lang="en-US" sz="2250" b="0" i="0" u="none" strike="noStrike" cap="none">
                <a:solidFill>
                  <a:schemeClr val="dk1"/>
                </a:solidFill>
                <a:latin typeface="Calibri"/>
                <a:ea typeface="Calibri"/>
                <a:cs typeface="Calibri"/>
                <a:sym typeface="Calibri"/>
              </a:rPr>
              <a:t> of </a:t>
            </a:r>
            <a:r>
              <a:rPr lang="en-US" sz="2250" b="1">
                <a:solidFill>
                  <a:schemeClr val="dk1"/>
                </a:solidFill>
                <a:latin typeface="Calibri"/>
                <a:ea typeface="Calibri"/>
                <a:cs typeface="Calibri"/>
                <a:sym typeface="Calibri"/>
              </a:rPr>
              <a:t>Temperature </a:t>
            </a:r>
            <a:r>
              <a:rPr lang="en-US" sz="2250" b="0" i="0" u="none" strike="noStrike" cap="none">
                <a:solidFill>
                  <a:schemeClr val="dk1"/>
                </a:solidFill>
                <a:latin typeface="Calibri"/>
                <a:ea typeface="Calibri"/>
                <a:cs typeface="Calibri"/>
                <a:sym typeface="Calibri"/>
              </a:rPr>
              <a:t>from the choices below. </a:t>
            </a:r>
            <a:endParaRPr sz="1050" b="0" i="0" u="none" strike="noStrike" cap="none">
              <a:solidFill>
                <a:srgbClr val="000000"/>
              </a:solidFill>
              <a:latin typeface="Arial"/>
              <a:ea typeface="Arial"/>
              <a:cs typeface="Arial"/>
              <a:sym typeface="Arial"/>
            </a:endParaRPr>
          </a:p>
        </p:txBody>
      </p:sp>
      <p:sp>
        <p:nvSpPr>
          <p:cNvPr id="656" name="Google Shape;656;p50"/>
          <p:cNvSpPr txBox="1"/>
          <p:nvPr/>
        </p:nvSpPr>
        <p:spPr>
          <a:xfrm>
            <a:off x="805149" y="3851956"/>
            <a:ext cx="5905575" cy="3462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800" b="0" i="0" u="none" strike="noStrike" cap="none">
                <a:solidFill>
                  <a:srgbClr val="434343"/>
                </a:solidFill>
                <a:latin typeface="Helvetica Neue Light"/>
                <a:ea typeface="Helvetica Neue Light"/>
                <a:cs typeface="Helvetica Neue Light"/>
                <a:sym typeface="Helvetica Neue Light"/>
              </a:rPr>
              <a:t>The powerhouse of the cell</a:t>
            </a:r>
            <a:endParaRPr sz="1050" b="0" i="0" u="none" strike="noStrike" cap="none">
              <a:solidFill>
                <a:srgbClr val="434343"/>
              </a:solidFill>
              <a:latin typeface="Arial"/>
              <a:ea typeface="Arial"/>
              <a:cs typeface="Arial"/>
              <a:sym typeface="Arial"/>
            </a:endParaRPr>
          </a:p>
        </p:txBody>
      </p:sp>
      <p:sp>
        <p:nvSpPr>
          <p:cNvPr id="657" name="Google Shape;657;p50"/>
          <p:cNvSpPr txBox="1"/>
          <p:nvPr/>
        </p:nvSpPr>
        <p:spPr>
          <a:xfrm>
            <a:off x="818012" y="3183597"/>
            <a:ext cx="5905500" cy="346200"/>
          </a:xfrm>
          <a:prstGeom prst="rect">
            <a:avLst/>
          </a:prstGeom>
          <a:noFill/>
          <a:ln>
            <a:noFill/>
          </a:ln>
        </p:spPr>
        <p:txBody>
          <a:bodyPr spcFirstLastPara="1" wrap="square" lIns="68550" tIns="34275" rIns="68550" bIns="34275" anchor="t" anchorCtr="0">
            <a:spAutoFit/>
          </a:bodyPr>
          <a:lstStyle/>
          <a:p>
            <a:pPr marL="0" lvl="0" indent="0" algn="l" rtl="0">
              <a:lnSpc>
                <a:spcPct val="110000"/>
              </a:lnSpc>
              <a:spcBef>
                <a:spcPts val="0"/>
              </a:spcBef>
              <a:spcAft>
                <a:spcPts val="0"/>
              </a:spcAft>
              <a:buClr>
                <a:schemeClr val="dk1"/>
              </a:buClr>
              <a:buFont typeface="Arial"/>
              <a:buNone/>
            </a:pPr>
            <a:r>
              <a:rPr lang="en-US" sz="1800">
                <a:solidFill>
                  <a:srgbClr val="43464D"/>
                </a:solidFill>
                <a:latin typeface="Helvetica Neue Light"/>
                <a:ea typeface="Helvetica Neue Light"/>
                <a:cs typeface="Helvetica Neue Light"/>
                <a:sym typeface="Helvetica Neue Light"/>
              </a:rPr>
              <a:t>A measure of how hot or cold something is</a:t>
            </a:r>
            <a:endParaRPr sz="1800" b="0" i="0" u="none" strike="noStrike" cap="none">
              <a:solidFill>
                <a:srgbClr val="000000"/>
              </a:solidFill>
              <a:latin typeface="Helvetica Neue Light"/>
              <a:ea typeface="Helvetica Neue Light"/>
              <a:cs typeface="Helvetica Neue Light"/>
              <a:sym typeface="Helvetica Neue Light"/>
            </a:endParaRPr>
          </a:p>
        </p:txBody>
      </p:sp>
      <p:sp>
        <p:nvSpPr>
          <p:cNvPr id="658" name="Google Shape;658;p50"/>
          <p:cNvSpPr txBox="1"/>
          <p:nvPr/>
        </p:nvSpPr>
        <p:spPr>
          <a:xfrm>
            <a:off x="875163" y="1792123"/>
            <a:ext cx="5982750" cy="3462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Helvetica Neue Light"/>
              <a:ea typeface="Helvetica Neue Light"/>
              <a:cs typeface="Helvetica Neue Light"/>
              <a:sym typeface="Helvetica Neue Light"/>
            </a:endParaRPr>
          </a:p>
        </p:txBody>
      </p:sp>
      <p:sp>
        <p:nvSpPr>
          <p:cNvPr id="659" name="Google Shape;659;p50"/>
          <p:cNvSpPr txBox="1"/>
          <p:nvPr/>
        </p:nvSpPr>
        <p:spPr>
          <a:xfrm>
            <a:off x="805149" y="1869194"/>
            <a:ext cx="5905575" cy="3462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800" b="0" i="0" u="none" strike="noStrike" cap="none">
                <a:solidFill>
                  <a:srgbClr val="43464D"/>
                </a:solidFill>
                <a:latin typeface="Helvetica Neue Light"/>
                <a:ea typeface="Helvetica Neue Light"/>
                <a:cs typeface="Helvetica Neue Light"/>
                <a:sym typeface="Helvetica Neue Light"/>
              </a:rPr>
              <a:t>An animal that hunts and eats other animals</a:t>
            </a:r>
            <a:endParaRPr sz="1800" b="0" i="0" u="none" strike="noStrike" cap="none">
              <a:solidFill>
                <a:srgbClr val="000000"/>
              </a:solidFill>
              <a:latin typeface="Helvetica Neue Light"/>
              <a:ea typeface="Helvetica Neue Light"/>
              <a:cs typeface="Helvetica Neue Light"/>
              <a:sym typeface="Helvetica Neue Light"/>
            </a:endParaRPr>
          </a:p>
        </p:txBody>
      </p:sp>
      <p:sp>
        <p:nvSpPr>
          <p:cNvPr id="660" name="Google Shape;660;p50"/>
          <p:cNvSpPr txBox="1"/>
          <p:nvPr/>
        </p:nvSpPr>
        <p:spPr>
          <a:xfrm>
            <a:off x="285382" y="1792123"/>
            <a:ext cx="36922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A</a:t>
            </a:r>
            <a:endParaRPr sz="1050" b="0" i="0" u="none" strike="noStrike" cap="none">
              <a:solidFill>
                <a:srgbClr val="000000"/>
              </a:solidFill>
              <a:latin typeface="Arial"/>
              <a:ea typeface="Arial"/>
              <a:cs typeface="Arial"/>
              <a:sym typeface="Arial"/>
            </a:endParaRPr>
          </a:p>
        </p:txBody>
      </p:sp>
      <p:sp>
        <p:nvSpPr>
          <p:cNvPr id="661" name="Google Shape;661;p50"/>
          <p:cNvSpPr txBox="1"/>
          <p:nvPr/>
        </p:nvSpPr>
        <p:spPr>
          <a:xfrm>
            <a:off x="285381" y="2465036"/>
            <a:ext cx="36922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B</a:t>
            </a:r>
            <a:endParaRPr sz="1050" b="0" i="0" u="none" strike="noStrike" cap="none">
              <a:solidFill>
                <a:srgbClr val="000000"/>
              </a:solidFill>
              <a:latin typeface="Arial"/>
              <a:ea typeface="Arial"/>
              <a:cs typeface="Arial"/>
              <a:sym typeface="Arial"/>
            </a:endParaRPr>
          </a:p>
        </p:txBody>
      </p:sp>
      <p:sp>
        <p:nvSpPr>
          <p:cNvPr id="662" name="Google Shape;662;p50"/>
          <p:cNvSpPr txBox="1"/>
          <p:nvPr/>
        </p:nvSpPr>
        <p:spPr>
          <a:xfrm>
            <a:off x="294999" y="3095291"/>
            <a:ext cx="38857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C</a:t>
            </a:r>
            <a:endParaRPr sz="1050" b="0" i="0" u="none" strike="noStrike" cap="none">
              <a:solidFill>
                <a:srgbClr val="000000"/>
              </a:solidFill>
              <a:latin typeface="Arial"/>
              <a:ea typeface="Arial"/>
              <a:cs typeface="Arial"/>
              <a:sym typeface="Arial"/>
            </a:endParaRPr>
          </a:p>
        </p:txBody>
      </p:sp>
      <p:sp>
        <p:nvSpPr>
          <p:cNvPr id="663" name="Google Shape;663;p50"/>
          <p:cNvSpPr txBox="1"/>
          <p:nvPr/>
        </p:nvSpPr>
        <p:spPr>
          <a:xfrm>
            <a:off x="294998" y="3749697"/>
            <a:ext cx="38857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D</a:t>
            </a:r>
            <a:endParaRPr sz="1050" b="0" i="0" u="none" strike="noStrike" cap="none">
              <a:solidFill>
                <a:srgbClr val="000000"/>
              </a:solidFill>
              <a:latin typeface="Arial"/>
              <a:ea typeface="Arial"/>
              <a:cs typeface="Arial"/>
              <a:sym typeface="Arial"/>
            </a:endParaRPr>
          </a:p>
        </p:txBody>
      </p:sp>
      <p:sp>
        <p:nvSpPr>
          <p:cNvPr id="664" name="Google Shape;664;p50"/>
          <p:cNvSpPr txBox="1"/>
          <p:nvPr/>
        </p:nvSpPr>
        <p:spPr>
          <a:xfrm>
            <a:off x="805149" y="2502907"/>
            <a:ext cx="5905575" cy="3462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800" b="0" i="0" u="none" strike="noStrike" cap="none">
                <a:solidFill>
                  <a:srgbClr val="43464D"/>
                </a:solidFill>
                <a:latin typeface="Helvetica Neue Light"/>
                <a:ea typeface="Helvetica Neue Light"/>
                <a:cs typeface="Helvetica Neue Light"/>
                <a:sym typeface="Helvetica Neue Light"/>
              </a:rPr>
              <a:t>The ability to cause change</a:t>
            </a:r>
            <a:endParaRPr sz="1800" b="0" i="0" u="none" strike="noStrike" cap="none">
              <a:solidFill>
                <a:srgbClr val="000000"/>
              </a:solidFill>
              <a:latin typeface="Helvetica Neue Light"/>
              <a:ea typeface="Helvetica Neue Light"/>
              <a:cs typeface="Helvetica Neue Light"/>
              <a:sym typeface="Helvetica Neue Light"/>
            </a:endParaRPr>
          </a:p>
        </p:txBody>
      </p:sp>
      <p:sp>
        <p:nvSpPr>
          <p:cNvPr id="665" name="Google Shape;665;p50"/>
          <p:cNvSpPr/>
          <p:nvPr/>
        </p:nvSpPr>
        <p:spPr>
          <a:xfrm>
            <a:off x="295000" y="3107313"/>
            <a:ext cx="5187600" cy="484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666" name="Google Shape;666;p5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67" name="Google Shape;667;p5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68" name="Google Shape;668;p50"/>
          <p:cNvCxnSpPr>
            <a:stCxn id="669" idx="4"/>
            <a:endCxn id="66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70" name="Google Shape;670;p5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71" name="Google Shape;671;p5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69" name="Google Shape;669;p5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2" name="Google Shape;605;p47">
            <a:extLst>
              <a:ext uri="{FF2B5EF4-FFF2-40B4-BE49-F238E27FC236}">
                <a16:creationId xmlns:a16="http://schemas.microsoft.com/office/drawing/2014/main" id="{8CDB4F5D-9099-9356-20F8-CE9493F55311}"/>
              </a:ext>
            </a:extLst>
          </p:cNvPr>
          <p:cNvPicPr preferRelativeResize="0"/>
          <p:nvPr/>
        </p:nvPicPr>
        <p:blipFill>
          <a:blip r:embed="rId3">
            <a:alphaModFix/>
          </a:blip>
          <a:stretch>
            <a:fillRect/>
          </a:stretch>
        </p:blipFill>
        <p:spPr>
          <a:xfrm>
            <a:off x="4458789" y="1265849"/>
            <a:ext cx="2040659" cy="1389579"/>
          </a:xfrm>
          <a:prstGeom prst="rect">
            <a:avLst/>
          </a:prstGeom>
          <a:noFill/>
          <a:ln>
            <a:noFill/>
          </a:ln>
        </p:spPr>
      </p:pic>
      <p:sp>
        <p:nvSpPr>
          <p:cNvPr id="677" name="Google Shape;677;p51"/>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678" name="Google Shape;678;p51"/>
          <p:cNvSpPr txBox="1"/>
          <p:nvPr/>
        </p:nvSpPr>
        <p:spPr>
          <a:xfrm>
            <a:off x="458606" y="1553410"/>
            <a:ext cx="2924700" cy="646500"/>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None/>
            </a:pPr>
            <a:r>
              <a:rPr lang="en-US" sz="1650">
                <a:solidFill>
                  <a:srgbClr val="1F1F1F"/>
                </a:solidFill>
                <a:latin typeface="Calibri"/>
                <a:ea typeface="Calibri"/>
                <a:cs typeface="Calibri"/>
                <a:sym typeface="Calibri"/>
              </a:rPr>
              <a:t>A measure of how hot or cold something is</a:t>
            </a:r>
            <a:endParaRPr sz="2550" b="0" i="0" u="none" strike="noStrike" cap="none">
              <a:solidFill>
                <a:srgbClr val="000000"/>
              </a:solidFill>
              <a:latin typeface="Calibri"/>
              <a:ea typeface="Calibri"/>
              <a:cs typeface="Calibri"/>
              <a:sym typeface="Calibri"/>
            </a:endParaRPr>
          </a:p>
        </p:txBody>
      </p:sp>
      <p:cxnSp>
        <p:nvCxnSpPr>
          <p:cNvPr id="679" name="Google Shape;679;p51"/>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680" name="Google Shape;680;p51"/>
          <p:cNvCxnSpPr>
            <a:stCxn id="681" idx="4"/>
            <a:endCxn id="677" idx="2"/>
          </p:cNvCxnSpPr>
          <p:nvPr/>
        </p:nvCxnSpPr>
        <p:spPr>
          <a:xfrm>
            <a:off x="3428979" y="3293575"/>
            <a:ext cx="15600" cy="1008300"/>
          </a:xfrm>
          <a:prstGeom prst="straightConnector1">
            <a:avLst/>
          </a:prstGeom>
          <a:noFill/>
          <a:ln w="25400" cap="flat" cmpd="sng">
            <a:solidFill>
              <a:schemeClr val="dk1"/>
            </a:solidFill>
            <a:prstDash val="solid"/>
            <a:round/>
            <a:headEnd type="none" w="sm" len="sm"/>
            <a:tailEnd type="none" w="sm" len="sm"/>
          </a:ln>
        </p:spPr>
      </p:cxnSp>
      <p:cxnSp>
        <p:nvCxnSpPr>
          <p:cNvPr id="682" name="Google Shape;682;p51"/>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683" name="Google Shape;683;p51"/>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681" name="Google Shape;681;p51"/>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684" name="Google Shape;684;p51"/>
          <p:cNvSpPr txBox="1"/>
          <p:nvPr/>
        </p:nvSpPr>
        <p:spPr>
          <a:xfrm>
            <a:off x="2242538" y="2435822"/>
            <a:ext cx="2373000" cy="4503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2475" b="1">
                <a:latin typeface="Poppins"/>
                <a:ea typeface="Poppins"/>
                <a:cs typeface="Poppins"/>
                <a:sym typeface="Poppins"/>
              </a:rPr>
              <a:t>Temperature</a:t>
            </a:r>
            <a:endParaRPr sz="825" b="0" i="0" u="none" strike="noStrike" cap="none">
              <a:solidFill>
                <a:srgbClr val="000000"/>
              </a:solidFill>
              <a:latin typeface="Arial"/>
              <a:ea typeface="Arial"/>
              <a:cs typeface="Arial"/>
              <a:sym typeface="Arial"/>
            </a:endParaRPr>
          </a:p>
        </p:txBody>
      </p:sp>
      <p:sp>
        <p:nvSpPr>
          <p:cNvPr id="685" name="Google Shape;685;p51"/>
          <p:cNvSpPr txBox="1"/>
          <p:nvPr/>
        </p:nvSpPr>
        <p:spPr>
          <a:xfrm>
            <a:off x="370772" y="1037528"/>
            <a:ext cx="859950" cy="27696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350" b="0" i="0" u="none" strike="noStrike" cap="none">
                <a:solidFill>
                  <a:srgbClr val="000000"/>
                </a:solidFill>
                <a:latin typeface="Helvetica Neue Light"/>
                <a:ea typeface="Helvetica Neue Light"/>
                <a:cs typeface="Helvetica Neue Light"/>
                <a:sym typeface="Helvetica Neue Light"/>
              </a:rPr>
              <a:t>Definition</a:t>
            </a:r>
            <a:endParaRPr sz="1050" b="0" i="0" u="none" strike="noStrike" cap="none">
              <a:solidFill>
                <a:srgbClr val="000000"/>
              </a:solidFill>
              <a:latin typeface="Arial"/>
              <a:ea typeface="Arial"/>
              <a:cs typeface="Arial"/>
              <a:sym typeface="Arial"/>
            </a:endParaRPr>
          </a:p>
        </p:txBody>
      </p:sp>
      <p:sp>
        <p:nvSpPr>
          <p:cNvPr id="686" name="Google Shape;686;p51"/>
          <p:cNvSpPr txBox="1"/>
          <p:nvPr/>
        </p:nvSpPr>
        <p:spPr>
          <a:xfrm>
            <a:off x="374072" y="4049857"/>
            <a:ext cx="811800" cy="27696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350" b="0" i="0" u="none" strike="noStrike" cap="none">
                <a:solidFill>
                  <a:srgbClr val="000000"/>
                </a:solidFill>
                <a:latin typeface="Helvetica Neue Light"/>
                <a:ea typeface="Helvetica Neue Light"/>
                <a:cs typeface="Helvetica Neue Light"/>
                <a:sym typeface="Helvetica Neue Light"/>
              </a:rPr>
              <a:t>Example</a:t>
            </a:r>
            <a:endParaRPr sz="1050" b="0" i="0" u="none" strike="noStrike" cap="none">
              <a:solidFill>
                <a:srgbClr val="000000"/>
              </a:solidFill>
              <a:latin typeface="Arial"/>
              <a:ea typeface="Arial"/>
              <a:cs typeface="Arial"/>
              <a:sym typeface="Arial"/>
            </a:endParaRPr>
          </a:p>
        </p:txBody>
      </p:sp>
      <p:sp>
        <p:nvSpPr>
          <p:cNvPr id="687" name="Google Shape;687;p51"/>
          <p:cNvSpPr txBox="1"/>
          <p:nvPr/>
        </p:nvSpPr>
        <p:spPr>
          <a:xfrm>
            <a:off x="5837992" y="1023574"/>
            <a:ext cx="677025" cy="27696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350" b="0" i="0" u="none" strike="noStrike" cap="none">
                <a:solidFill>
                  <a:srgbClr val="000000"/>
                </a:solidFill>
                <a:latin typeface="Helvetica Neue Light"/>
                <a:ea typeface="Helvetica Neue Light"/>
                <a:cs typeface="Helvetica Neue Light"/>
                <a:sym typeface="Helvetica Neue Light"/>
              </a:rPr>
              <a:t>Picture</a:t>
            </a:r>
            <a:endParaRPr sz="1050" b="0" i="0" u="none" strike="noStrike" cap="none">
              <a:solidFill>
                <a:srgbClr val="000000"/>
              </a:solidFill>
              <a:latin typeface="Arial"/>
              <a:ea typeface="Arial"/>
              <a:cs typeface="Arial"/>
              <a:sym typeface="Arial"/>
            </a:endParaRPr>
          </a:p>
        </p:txBody>
      </p:sp>
      <p:sp>
        <p:nvSpPr>
          <p:cNvPr id="688" name="Google Shape;688;p51"/>
          <p:cNvSpPr txBox="1"/>
          <p:nvPr/>
        </p:nvSpPr>
        <p:spPr>
          <a:xfrm>
            <a:off x="3507171" y="4055901"/>
            <a:ext cx="3028725" cy="26542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275" b="0" i="0" u="none" strike="noStrike" cap="none">
                <a:solidFill>
                  <a:srgbClr val="000000"/>
                </a:solidFill>
                <a:latin typeface="Helvetica Neue Light"/>
                <a:ea typeface="Helvetica Neue Light"/>
                <a:cs typeface="Helvetica Neue Light"/>
                <a:sym typeface="Helvetica Neue Light"/>
              </a:rPr>
              <a:t>How does </a:t>
            </a:r>
            <a:r>
              <a:rPr lang="en-US" sz="1275">
                <a:latin typeface="Helvetica Neue Light"/>
                <a:ea typeface="Helvetica Neue Light"/>
                <a:cs typeface="Helvetica Neue Light"/>
                <a:sym typeface="Helvetica Neue Light"/>
              </a:rPr>
              <a:t>temperature </a:t>
            </a:r>
            <a:r>
              <a:rPr lang="en-US" sz="1275" b="0" i="0" u="none" strike="noStrike" cap="none">
                <a:solidFill>
                  <a:srgbClr val="000000"/>
                </a:solidFill>
                <a:latin typeface="Helvetica Neue Light"/>
                <a:ea typeface="Helvetica Neue Light"/>
                <a:cs typeface="Helvetica Neue Light"/>
                <a:sym typeface="Helvetica Neue Light"/>
              </a:rPr>
              <a:t>impact my life?</a:t>
            </a:r>
            <a:endParaRPr sz="975" b="0" i="0" u="none" strike="noStrike" cap="none">
              <a:solidFill>
                <a:srgbClr val="000000"/>
              </a:solidFill>
              <a:latin typeface="Arial"/>
              <a:ea typeface="Arial"/>
              <a:cs typeface="Arial"/>
              <a:sym typeface="Arial"/>
            </a:endParaRPr>
          </a:p>
        </p:txBody>
      </p:sp>
      <p:sp>
        <p:nvSpPr>
          <p:cNvPr id="689" name="Google Shape;689;p5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90" name="Google Shape;690;p5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91" name="Google Shape;691;p51"/>
          <p:cNvCxnSpPr>
            <a:stCxn id="692" idx="4"/>
            <a:endCxn id="68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3" name="Google Shape;693;p5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94" name="Google Shape;694;p5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92" name="Google Shape;692;p5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52"/>
          <p:cNvSpPr txBox="1"/>
          <p:nvPr/>
        </p:nvSpPr>
        <p:spPr>
          <a:xfrm>
            <a:off x="470048" y="795413"/>
            <a:ext cx="6157200" cy="7620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2250" b="1" i="0" u="sng" strike="noStrike" cap="none">
                <a:solidFill>
                  <a:schemeClr val="dk1"/>
                </a:solidFill>
                <a:latin typeface="Calibri"/>
                <a:ea typeface="Calibri"/>
                <a:cs typeface="Calibri"/>
                <a:sym typeface="Calibri"/>
              </a:rPr>
              <a:t>Directions:</a:t>
            </a:r>
            <a:r>
              <a:rPr lang="en-US" sz="2250" b="1" i="0" u="none" strike="noStrike" cap="none">
                <a:solidFill>
                  <a:schemeClr val="dk1"/>
                </a:solidFill>
                <a:latin typeface="Calibri"/>
                <a:ea typeface="Calibri"/>
                <a:cs typeface="Calibri"/>
                <a:sym typeface="Calibri"/>
              </a:rPr>
              <a:t> </a:t>
            </a:r>
            <a:r>
              <a:rPr lang="en-US" sz="2250" b="0" i="0" u="none" strike="noStrike" cap="none">
                <a:solidFill>
                  <a:schemeClr val="dk1"/>
                </a:solidFill>
                <a:latin typeface="Calibri"/>
                <a:ea typeface="Calibri"/>
                <a:cs typeface="Calibri"/>
                <a:sym typeface="Calibri"/>
              </a:rPr>
              <a:t>Choose the correct </a:t>
            </a:r>
            <a:r>
              <a:rPr lang="en-US" sz="2250" b="0" i="1" u="none" strike="noStrike" cap="none">
                <a:solidFill>
                  <a:schemeClr val="dk1"/>
                </a:solidFill>
                <a:latin typeface="Calibri"/>
                <a:ea typeface="Calibri"/>
                <a:cs typeface="Calibri"/>
                <a:sym typeface="Calibri"/>
              </a:rPr>
              <a:t>example</a:t>
            </a:r>
            <a:r>
              <a:rPr lang="en-US" sz="2250" b="0" i="0" u="none" strike="noStrike" cap="none">
                <a:solidFill>
                  <a:schemeClr val="dk1"/>
                </a:solidFill>
                <a:latin typeface="Calibri"/>
                <a:ea typeface="Calibri"/>
                <a:cs typeface="Calibri"/>
                <a:sym typeface="Calibri"/>
              </a:rPr>
              <a:t> of </a:t>
            </a:r>
            <a:r>
              <a:rPr lang="en-US" sz="2250" b="1">
                <a:solidFill>
                  <a:schemeClr val="dk1"/>
                </a:solidFill>
                <a:latin typeface="Calibri"/>
                <a:ea typeface="Calibri"/>
                <a:cs typeface="Calibri"/>
                <a:sym typeface="Calibri"/>
              </a:rPr>
              <a:t>Temperature </a:t>
            </a:r>
            <a:r>
              <a:rPr lang="en-US" sz="2250" b="0" i="0" u="none" strike="noStrike" cap="none">
                <a:solidFill>
                  <a:schemeClr val="dk1"/>
                </a:solidFill>
                <a:latin typeface="Calibri"/>
                <a:ea typeface="Calibri"/>
                <a:cs typeface="Calibri"/>
                <a:sym typeface="Calibri"/>
              </a:rPr>
              <a:t>from the choices below. </a:t>
            </a:r>
            <a:endParaRPr sz="1050" b="0" i="0" u="none" strike="noStrike" cap="none">
              <a:solidFill>
                <a:srgbClr val="000000"/>
              </a:solidFill>
              <a:latin typeface="Arial"/>
              <a:ea typeface="Arial"/>
              <a:cs typeface="Arial"/>
              <a:sym typeface="Arial"/>
            </a:endParaRPr>
          </a:p>
        </p:txBody>
      </p:sp>
      <p:sp>
        <p:nvSpPr>
          <p:cNvPr id="702" name="Google Shape;702;p52"/>
          <p:cNvSpPr txBox="1"/>
          <p:nvPr/>
        </p:nvSpPr>
        <p:spPr>
          <a:xfrm>
            <a:off x="875163" y="1792123"/>
            <a:ext cx="5982750" cy="3462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Helvetica Neue Light"/>
              <a:ea typeface="Helvetica Neue Light"/>
              <a:cs typeface="Helvetica Neue Light"/>
              <a:sym typeface="Helvetica Neue Light"/>
            </a:endParaRPr>
          </a:p>
        </p:txBody>
      </p:sp>
      <p:sp>
        <p:nvSpPr>
          <p:cNvPr id="703" name="Google Shape;703;p52"/>
          <p:cNvSpPr txBox="1"/>
          <p:nvPr/>
        </p:nvSpPr>
        <p:spPr>
          <a:xfrm>
            <a:off x="805149" y="1869194"/>
            <a:ext cx="5905575" cy="3462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800" dirty="0">
                <a:solidFill>
                  <a:srgbClr val="43464D"/>
                </a:solidFill>
                <a:latin typeface="Helvetica Neue Light"/>
                <a:ea typeface="Helvetica Neue Light"/>
                <a:cs typeface="Helvetica Neue Light"/>
                <a:sym typeface="Helvetica Neue Light"/>
              </a:rPr>
              <a:t>The heat of the sand on the beach</a:t>
            </a:r>
            <a:endParaRPr sz="1800" b="0" i="0" u="none" strike="noStrike" cap="none" dirty="0">
              <a:solidFill>
                <a:srgbClr val="000000"/>
              </a:solidFill>
              <a:latin typeface="Helvetica Neue Light"/>
              <a:ea typeface="Helvetica Neue Light"/>
              <a:cs typeface="Helvetica Neue Light"/>
              <a:sym typeface="Helvetica Neue Light"/>
            </a:endParaRPr>
          </a:p>
        </p:txBody>
      </p:sp>
      <p:sp>
        <p:nvSpPr>
          <p:cNvPr id="704" name="Google Shape;704;p52"/>
          <p:cNvSpPr txBox="1"/>
          <p:nvPr/>
        </p:nvSpPr>
        <p:spPr>
          <a:xfrm>
            <a:off x="285382" y="1792123"/>
            <a:ext cx="36922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A</a:t>
            </a:r>
            <a:endParaRPr sz="1050" b="0" i="0" u="none" strike="noStrike" cap="none">
              <a:solidFill>
                <a:srgbClr val="000000"/>
              </a:solidFill>
              <a:latin typeface="Arial"/>
              <a:ea typeface="Arial"/>
              <a:cs typeface="Arial"/>
              <a:sym typeface="Arial"/>
            </a:endParaRPr>
          </a:p>
        </p:txBody>
      </p:sp>
      <p:sp>
        <p:nvSpPr>
          <p:cNvPr id="705" name="Google Shape;705;p52"/>
          <p:cNvSpPr txBox="1"/>
          <p:nvPr/>
        </p:nvSpPr>
        <p:spPr>
          <a:xfrm>
            <a:off x="285381" y="2465036"/>
            <a:ext cx="36922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B</a:t>
            </a:r>
            <a:endParaRPr sz="1050" b="0" i="0" u="none" strike="noStrike" cap="none">
              <a:solidFill>
                <a:srgbClr val="000000"/>
              </a:solidFill>
              <a:latin typeface="Arial"/>
              <a:ea typeface="Arial"/>
              <a:cs typeface="Arial"/>
              <a:sym typeface="Arial"/>
            </a:endParaRPr>
          </a:p>
        </p:txBody>
      </p:sp>
      <p:sp>
        <p:nvSpPr>
          <p:cNvPr id="706" name="Google Shape;706;p52"/>
          <p:cNvSpPr txBox="1"/>
          <p:nvPr/>
        </p:nvSpPr>
        <p:spPr>
          <a:xfrm>
            <a:off x="294999" y="3095291"/>
            <a:ext cx="38857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C</a:t>
            </a:r>
            <a:endParaRPr sz="1050" b="0" i="0" u="none" strike="noStrike" cap="none">
              <a:solidFill>
                <a:srgbClr val="000000"/>
              </a:solidFill>
              <a:latin typeface="Arial"/>
              <a:ea typeface="Arial"/>
              <a:cs typeface="Arial"/>
              <a:sym typeface="Arial"/>
            </a:endParaRPr>
          </a:p>
        </p:txBody>
      </p:sp>
      <p:sp>
        <p:nvSpPr>
          <p:cNvPr id="707" name="Google Shape;707;p52"/>
          <p:cNvSpPr txBox="1"/>
          <p:nvPr/>
        </p:nvSpPr>
        <p:spPr>
          <a:xfrm>
            <a:off x="294998" y="3749697"/>
            <a:ext cx="38857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D</a:t>
            </a:r>
            <a:endParaRPr sz="1050" b="0" i="0" u="none" strike="noStrike" cap="none">
              <a:solidFill>
                <a:srgbClr val="000000"/>
              </a:solidFill>
              <a:latin typeface="Arial"/>
              <a:ea typeface="Arial"/>
              <a:cs typeface="Arial"/>
              <a:sym typeface="Arial"/>
            </a:endParaRPr>
          </a:p>
        </p:txBody>
      </p:sp>
      <p:sp>
        <p:nvSpPr>
          <p:cNvPr id="708" name="Google Shape;708;p5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09" name="Google Shape;709;p5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10" name="Google Shape;710;p52"/>
          <p:cNvCxnSpPr>
            <a:stCxn id="711" idx="4"/>
            <a:endCxn id="70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12" name="Google Shape;712;p5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13" name="Google Shape;713;p5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11" name="Google Shape;711;p5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14" name="Google Shape;714;p52"/>
          <p:cNvSpPr txBox="1"/>
          <p:nvPr/>
        </p:nvSpPr>
        <p:spPr>
          <a:xfrm>
            <a:off x="805186" y="3819006"/>
            <a:ext cx="5905500" cy="3462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800">
                <a:solidFill>
                  <a:srgbClr val="434343"/>
                </a:solidFill>
                <a:latin typeface="Helvetica Neue Light"/>
                <a:ea typeface="Helvetica Neue Light"/>
                <a:cs typeface="Helvetica Neue Light"/>
                <a:sym typeface="Helvetica Neue Light"/>
              </a:rPr>
              <a:t>The smell of flowers</a:t>
            </a:r>
            <a:endParaRPr sz="1050" b="0" i="0" u="none" strike="noStrike" cap="none">
              <a:solidFill>
                <a:srgbClr val="434343"/>
              </a:solidFill>
              <a:latin typeface="Arial"/>
              <a:ea typeface="Arial"/>
              <a:cs typeface="Arial"/>
              <a:sym typeface="Arial"/>
            </a:endParaRPr>
          </a:p>
        </p:txBody>
      </p:sp>
      <p:sp>
        <p:nvSpPr>
          <p:cNvPr id="715" name="Google Shape;715;p52"/>
          <p:cNvSpPr txBox="1"/>
          <p:nvPr/>
        </p:nvSpPr>
        <p:spPr>
          <a:xfrm>
            <a:off x="805187" y="3160947"/>
            <a:ext cx="5905500" cy="346200"/>
          </a:xfrm>
          <a:prstGeom prst="rect">
            <a:avLst/>
          </a:prstGeom>
          <a:noFill/>
          <a:ln>
            <a:noFill/>
          </a:ln>
        </p:spPr>
        <p:txBody>
          <a:bodyPr spcFirstLastPara="1" wrap="square" lIns="68550" tIns="34275" rIns="68550" bIns="34275" anchor="t" anchorCtr="0">
            <a:spAutoFit/>
          </a:bodyPr>
          <a:lstStyle/>
          <a:p>
            <a:pPr marL="0" marR="0" lvl="0" indent="0" algn="l" rtl="0">
              <a:lnSpc>
                <a:spcPct val="110000"/>
              </a:lnSpc>
              <a:spcBef>
                <a:spcPts val="0"/>
              </a:spcBef>
              <a:spcAft>
                <a:spcPts val="0"/>
              </a:spcAft>
              <a:buNone/>
            </a:pPr>
            <a:r>
              <a:rPr lang="en-US" sz="1800">
                <a:solidFill>
                  <a:srgbClr val="43464D"/>
                </a:solidFill>
                <a:latin typeface="Helvetica Neue Light"/>
                <a:ea typeface="Helvetica Neue Light"/>
                <a:cs typeface="Helvetica Neue Light"/>
                <a:sym typeface="Helvetica Neue Light"/>
              </a:rPr>
              <a:t>The feeling of softness</a:t>
            </a:r>
            <a:endParaRPr sz="1800" b="0" i="0" u="none" strike="noStrike" cap="none">
              <a:solidFill>
                <a:srgbClr val="000000"/>
              </a:solidFill>
              <a:latin typeface="Helvetica Neue Light"/>
              <a:ea typeface="Helvetica Neue Light"/>
              <a:cs typeface="Helvetica Neue Light"/>
              <a:sym typeface="Helvetica Neue Light"/>
            </a:endParaRPr>
          </a:p>
        </p:txBody>
      </p:sp>
      <p:sp>
        <p:nvSpPr>
          <p:cNvPr id="716" name="Google Shape;716;p52"/>
          <p:cNvSpPr txBox="1"/>
          <p:nvPr/>
        </p:nvSpPr>
        <p:spPr>
          <a:xfrm>
            <a:off x="285381" y="2465036"/>
            <a:ext cx="369300" cy="4848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B</a:t>
            </a:r>
            <a:endParaRPr sz="1050" b="0" i="0" u="none" strike="noStrike" cap="none">
              <a:solidFill>
                <a:srgbClr val="000000"/>
              </a:solidFill>
              <a:latin typeface="Arial"/>
              <a:ea typeface="Arial"/>
              <a:cs typeface="Arial"/>
              <a:sym typeface="Arial"/>
            </a:endParaRPr>
          </a:p>
        </p:txBody>
      </p:sp>
      <p:sp>
        <p:nvSpPr>
          <p:cNvPr id="717" name="Google Shape;717;p52"/>
          <p:cNvSpPr txBox="1"/>
          <p:nvPr/>
        </p:nvSpPr>
        <p:spPr>
          <a:xfrm>
            <a:off x="294999" y="3095291"/>
            <a:ext cx="388500" cy="4848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C</a:t>
            </a:r>
            <a:endParaRPr sz="1050" b="0" i="0" u="none" strike="noStrike" cap="none">
              <a:solidFill>
                <a:srgbClr val="000000"/>
              </a:solidFill>
              <a:latin typeface="Arial"/>
              <a:ea typeface="Arial"/>
              <a:cs typeface="Arial"/>
              <a:sym typeface="Arial"/>
            </a:endParaRPr>
          </a:p>
        </p:txBody>
      </p:sp>
      <p:sp>
        <p:nvSpPr>
          <p:cNvPr id="718" name="Google Shape;718;p52"/>
          <p:cNvSpPr txBox="1"/>
          <p:nvPr/>
        </p:nvSpPr>
        <p:spPr>
          <a:xfrm>
            <a:off x="294998" y="3749697"/>
            <a:ext cx="388500" cy="4848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D</a:t>
            </a:r>
            <a:endParaRPr sz="1050" b="0" i="0" u="none" strike="noStrike" cap="none">
              <a:solidFill>
                <a:srgbClr val="000000"/>
              </a:solidFill>
              <a:latin typeface="Arial"/>
              <a:ea typeface="Arial"/>
              <a:cs typeface="Arial"/>
              <a:sym typeface="Arial"/>
            </a:endParaRPr>
          </a:p>
        </p:txBody>
      </p:sp>
      <p:sp>
        <p:nvSpPr>
          <p:cNvPr id="719" name="Google Shape;719;p52"/>
          <p:cNvSpPr txBox="1"/>
          <p:nvPr/>
        </p:nvSpPr>
        <p:spPr>
          <a:xfrm>
            <a:off x="805186" y="2527182"/>
            <a:ext cx="5905500" cy="3462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800">
                <a:solidFill>
                  <a:srgbClr val="43464D"/>
                </a:solidFill>
                <a:latin typeface="Helvetica Neue Light"/>
                <a:ea typeface="Helvetica Neue Light"/>
                <a:cs typeface="Helvetica Neue Light"/>
                <a:sym typeface="Helvetica Neue Light"/>
              </a:rPr>
              <a:t>The sound of a bell ringing</a:t>
            </a:r>
            <a:endParaRPr sz="18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6"/>
          <p:cNvSpPr txBox="1">
            <a:spLocks noGrp="1"/>
          </p:cNvSpPr>
          <p:nvPr>
            <p:ph type="ctrTitle"/>
          </p:nvPr>
        </p:nvSpPr>
        <p:spPr>
          <a:xfrm>
            <a:off x="594325" y="107425"/>
            <a:ext cx="5669400" cy="1500300"/>
          </a:xfrm>
          <a:prstGeom prst="rect">
            <a:avLst/>
          </a:prstGeom>
          <a:noFill/>
          <a:ln>
            <a:noFill/>
          </a:ln>
        </p:spPr>
        <p:txBody>
          <a:bodyPr spcFirstLastPara="1" wrap="square" lIns="68550" tIns="34275" rIns="68550" bIns="34275" anchor="ctr" anchorCtr="0">
            <a:normAutofit/>
          </a:bodyPr>
          <a:lstStyle/>
          <a:p>
            <a:pPr marL="0" lvl="0" indent="0" algn="ctr" rtl="0">
              <a:lnSpc>
                <a:spcPct val="100000"/>
              </a:lnSpc>
              <a:spcBef>
                <a:spcPts val="0"/>
              </a:spcBef>
              <a:spcAft>
                <a:spcPts val="0"/>
              </a:spcAft>
              <a:buSzPts val="3600"/>
              <a:buNone/>
            </a:pPr>
            <a:r>
              <a:rPr lang="en-US" sz="2400" b="1" u="sng">
                <a:latin typeface="Calibri"/>
                <a:ea typeface="Calibri"/>
                <a:cs typeface="Calibri"/>
                <a:sym typeface="Calibri"/>
              </a:rPr>
              <a:t>Heat</a:t>
            </a:r>
            <a:r>
              <a:rPr lang="en-US" sz="2400" b="1">
                <a:latin typeface="Calibri"/>
                <a:ea typeface="Calibri"/>
                <a:cs typeface="Calibri"/>
                <a:sym typeface="Calibri"/>
              </a:rPr>
              <a:t>: </a:t>
            </a:r>
            <a:r>
              <a:rPr lang="en-US" sz="2400">
                <a:solidFill>
                  <a:srgbClr val="0D0D0D"/>
                </a:solidFill>
                <a:highlight>
                  <a:srgbClr val="FFFFFF"/>
                </a:highlight>
                <a:latin typeface="Calibri"/>
                <a:ea typeface="Calibri"/>
                <a:cs typeface="Calibri"/>
                <a:sym typeface="Calibri"/>
              </a:rPr>
              <a:t>a form of energy that makes things warm or hot</a:t>
            </a:r>
            <a:endParaRPr sz="2400" b="1">
              <a:latin typeface="Calibri"/>
              <a:ea typeface="Calibri"/>
              <a:cs typeface="Calibri"/>
              <a:sym typeface="Calibri"/>
            </a:endParaRPr>
          </a:p>
        </p:txBody>
      </p:sp>
      <p:sp>
        <p:nvSpPr>
          <p:cNvPr id="198" name="Google Shape;198;p6" descr="Rewind"/>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199" name="Google Shape;199;p6"/>
          <p:cNvPicPr preferRelativeResize="0"/>
          <p:nvPr/>
        </p:nvPicPr>
        <p:blipFill>
          <a:blip r:embed="rId4">
            <a:alphaModFix/>
          </a:blip>
          <a:stretch>
            <a:fillRect/>
          </a:stretch>
        </p:blipFill>
        <p:spPr>
          <a:xfrm>
            <a:off x="2183462" y="1405425"/>
            <a:ext cx="2491076" cy="373807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53"/>
          <p:cNvSpPr txBox="1"/>
          <p:nvPr/>
        </p:nvSpPr>
        <p:spPr>
          <a:xfrm>
            <a:off x="470048" y="795413"/>
            <a:ext cx="6157200" cy="7620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2250" b="1" i="0" u="sng" strike="noStrike" cap="none">
                <a:solidFill>
                  <a:schemeClr val="dk1"/>
                </a:solidFill>
                <a:latin typeface="Calibri"/>
                <a:ea typeface="Calibri"/>
                <a:cs typeface="Calibri"/>
                <a:sym typeface="Calibri"/>
              </a:rPr>
              <a:t>Directions:</a:t>
            </a:r>
            <a:r>
              <a:rPr lang="en-US" sz="2250" b="1" i="0" u="none" strike="noStrike" cap="none">
                <a:solidFill>
                  <a:schemeClr val="dk1"/>
                </a:solidFill>
                <a:latin typeface="Calibri"/>
                <a:ea typeface="Calibri"/>
                <a:cs typeface="Calibri"/>
                <a:sym typeface="Calibri"/>
              </a:rPr>
              <a:t> </a:t>
            </a:r>
            <a:r>
              <a:rPr lang="en-US" sz="2250" b="0" i="0" u="none" strike="noStrike" cap="none">
                <a:solidFill>
                  <a:schemeClr val="dk1"/>
                </a:solidFill>
                <a:latin typeface="Calibri"/>
                <a:ea typeface="Calibri"/>
                <a:cs typeface="Calibri"/>
                <a:sym typeface="Calibri"/>
              </a:rPr>
              <a:t>Choose the correct </a:t>
            </a:r>
            <a:r>
              <a:rPr lang="en-US" sz="2250" b="0" i="1" u="none" strike="noStrike" cap="none">
                <a:solidFill>
                  <a:schemeClr val="dk1"/>
                </a:solidFill>
                <a:latin typeface="Calibri"/>
                <a:ea typeface="Calibri"/>
                <a:cs typeface="Calibri"/>
                <a:sym typeface="Calibri"/>
              </a:rPr>
              <a:t>example</a:t>
            </a:r>
            <a:r>
              <a:rPr lang="en-US" sz="2250" b="0" i="0" u="none" strike="noStrike" cap="none">
                <a:solidFill>
                  <a:schemeClr val="dk1"/>
                </a:solidFill>
                <a:latin typeface="Calibri"/>
                <a:ea typeface="Calibri"/>
                <a:cs typeface="Calibri"/>
                <a:sym typeface="Calibri"/>
              </a:rPr>
              <a:t> of </a:t>
            </a:r>
            <a:r>
              <a:rPr lang="en-US" sz="2250" b="1">
                <a:solidFill>
                  <a:schemeClr val="dk1"/>
                </a:solidFill>
                <a:latin typeface="Calibri"/>
                <a:ea typeface="Calibri"/>
                <a:cs typeface="Calibri"/>
                <a:sym typeface="Calibri"/>
              </a:rPr>
              <a:t>Temperature </a:t>
            </a:r>
            <a:r>
              <a:rPr lang="en-US" sz="2250" b="0" i="0" u="none" strike="noStrike" cap="none">
                <a:solidFill>
                  <a:schemeClr val="dk1"/>
                </a:solidFill>
                <a:latin typeface="Calibri"/>
                <a:ea typeface="Calibri"/>
                <a:cs typeface="Calibri"/>
                <a:sym typeface="Calibri"/>
              </a:rPr>
              <a:t>from the choices below. </a:t>
            </a:r>
            <a:endParaRPr sz="1050" b="0" i="0" u="none" strike="noStrike" cap="none">
              <a:solidFill>
                <a:srgbClr val="000000"/>
              </a:solidFill>
              <a:latin typeface="Arial"/>
              <a:ea typeface="Arial"/>
              <a:cs typeface="Arial"/>
              <a:sym typeface="Arial"/>
            </a:endParaRPr>
          </a:p>
        </p:txBody>
      </p:sp>
      <p:sp>
        <p:nvSpPr>
          <p:cNvPr id="726" name="Google Shape;726;p53"/>
          <p:cNvSpPr txBox="1"/>
          <p:nvPr/>
        </p:nvSpPr>
        <p:spPr>
          <a:xfrm>
            <a:off x="805149" y="3794806"/>
            <a:ext cx="5905500" cy="3462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800">
                <a:solidFill>
                  <a:srgbClr val="434343"/>
                </a:solidFill>
                <a:latin typeface="Helvetica Neue Light"/>
                <a:ea typeface="Helvetica Neue Light"/>
                <a:cs typeface="Helvetica Neue Light"/>
                <a:sym typeface="Helvetica Neue Light"/>
              </a:rPr>
              <a:t>The smell of flowers</a:t>
            </a:r>
            <a:endParaRPr sz="1050" b="0" i="0" u="none" strike="noStrike" cap="none">
              <a:solidFill>
                <a:srgbClr val="434343"/>
              </a:solidFill>
              <a:latin typeface="Arial"/>
              <a:ea typeface="Arial"/>
              <a:cs typeface="Arial"/>
              <a:sym typeface="Arial"/>
            </a:endParaRPr>
          </a:p>
        </p:txBody>
      </p:sp>
      <p:sp>
        <p:nvSpPr>
          <p:cNvPr id="727" name="Google Shape;727;p53"/>
          <p:cNvSpPr txBox="1"/>
          <p:nvPr/>
        </p:nvSpPr>
        <p:spPr>
          <a:xfrm>
            <a:off x="818012" y="3126447"/>
            <a:ext cx="5905500" cy="346200"/>
          </a:xfrm>
          <a:prstGeom prst="rect">
            <a:avLst/>
          </a:prstGeom>
          <a:noFill/>
          <a:ln>
            <a:noFill/>
          </a:ln>
        </p:spPr>
        <p:txBody>
          <a:bodyPr spcFirstLastPara="1" wrap="square" lIns="68550" tIns="34275" rIns="68550" bIns="34275" anchor="t" anchorCtr="0">
            <a:spAutoFit/>
          </a:bodyPr>
          <a:lstStyle/>
          <a:p>
            <a:pPr marL="0" marR="0" lvl="0" indent="0" algn="l" rtl="0">
              <a:lnSpc>
                <a:spcPct val="110000"/>
              </a:lnSpc>
              <a:spcBef>
                <a:spcPts val="0"/>
              </a:spcBef>
              <a:spcAft>
                <a:spcPts val="0"/>
              </a:spcAft>
              <a:buNone/>
            </a:pPr>
            <a:r>
              <a:rPr lang="en-US" sz="1800">
                <a:solidFill>
                  <a:srgbClr val="43464D"/>
                </a:solidFill>
                <a:latin typeface="Helvetica Neue Light"/>
                <a:ea typeface="Helvetica Neue Light"/>
                <a:cs typeface="Helvetica Neue Light"/>
                <a:sym typeface="Helvetica Neue Light"/>
              </a:rPr>
              <a:t>The feeling of softness</a:t>
            </a:r>
            <a:endParaRPr sz="1800" b="0" i="0" u="none" strike="noStrike" cap="none">
              <a:solidFill>
                <a:srgbClr val="000000"/>
              </a:solidFill>
              <a:latin typeface="Helvetica Neue Light"/>
              <a:ea typeface="Helvetica Neue Light"/>
              <a:cs typeface="Helvetica Neue Light"/>
              <a:sym typeface="Helvetica Neue Light"/>
            </a:endParaRPr>
          </a:p>
        </p:txBody>
      </p:sp>
      <p:sp>
        <p:nvSpPr>
          <p:cNvPr id="728" name="Google Shape;728;p53"/>
          <p:cNvSpPr txBox="1"/>
          <p:nvPr/>
        </p:nvSpPr>
        <p:spPr>
          <a:xfrm>
            <a:off x="875163" y="1792123"/>
            <a:ext cx="5982750" cy="3462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Helvetica Neue Light"/>
              <a:ea typeface="Helvetica Neue Light"/>
              <a:cs typeface="Helvetica Neue Light"/>
              <a:sym typeface="Helvetica Neue Light"/>
            </a:endParaRPr>
          </a:p>
        </p:txBody>
      </p:sp>
      <p:sp>
        <p:nvSpPr>
          <p:cNvPr id="730" name="Google Shape;730;p53"/>
          <p:cNvSpPr txBox="1"/>
          <p:nvPr/>
        </p:nvSpPr>
        <p:spPr>
          <a:xfrm>
            <a:off x="285382" y="1792123"/>
            <a:ext cx="36922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A</a:t>
            </a:r>
            <a:endParaRPr sz="1050" b="0" i="0" u="none" strike="noStrike" cap="none">
              <a:solidFill>
                <a:srgbClr val="000000"/>
              </a:solidFill>
              <a:latin typeface="Arial"/>
              <a:ea typeface="Arial"/>
              <a:cs typeface="Arial"/>
              <a:sym typeface="Arial"/>
            </a:endParaRPr>
          </a:p>
        </p:txBody>
      </p:sp>
      <p:sp>
        <p:nvSpPr>
          <p:cNvPr id="731" name="Google Shape;731;p53"/>
          <p:cNvSpPr txBox="1"/>
          <p:nvPr/>
        </p:nvSpPr>
        <p:spPr>
          <a:xfrm>
            <a:off x="285381" y="2465036"/>
            <a:ext cx="36922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B</a:t>
            </a:r>
            <a:endParaRPr sz="1050" b="0" i="0" u="none" strike="noStrike" cap="none">
              <a:solidFill>
                <a:srgbClr val="000000"/>
              </a:solidFill>
              <a:latin typeface="Arial"/>
              <a:ea typeface="Arial"/>
              <a:cs typeface="Arial"/>
              <a:sym typeface="Arial"/>
            </a:endParaRPr>
          </a:p>
        </p:txBody>
      </p:sp>
      <p:sp>
        <p:nvSpPr>
          <p:cNvPr id="732" name="Google Shape;732;p53"/>
          <p:cNvSpPr txBox="1"/>
          <p:nvPr/>
        </p:nvSpPr>
        <p:spPr>
          <a:xfrm>
            <a:off x="294999" y="3095291"/>
            <a:ext cx="38857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C</a:t>
            </a:r>
            <a:endParaRPr sz="1050" b="0" i="0" u="none" strike="noStrike" cap="none">
              <a:solidFill>
                <a:srgbClr val="000000"/>
              </a:solidFill>
              <a:latin typeface="Arial"/>
              <a:ea typeface="Arial"/>
              <a:cs typeface="Arial"/>
              <a:sym typeface="Arial"/>
            </a:endParaRPr>
          </a:p>
        </p:txBody>
      </p:sp>
      <p:sp>
        <p:nvSpPr>
          <p:cNvPr id="733" name="Google Shape;733;p53"/>
          <p:cNvSpPr txBox="1"/>
          <p:nvPr/>
        </p:nvSpPr>
        <p:spPr>
          <a:xfrm>
            <a:off x="294998" y="3749697"/>
            <a:ext cx="38857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D</a:t>
            </a:r>
            <a:endParaRPr sz="1050" b="0" i="0" u="none" strike="noStrike" cap="none">
              <a:solidFill>
                <a:srgbClr val="000000"/>
              </a:solidFill>
              <a:latin typeface="Arial"/>
              <a:ea typeface="Arial"/>
              <a:cs typeface="Arial"/>
              <a:sym typeface="Arial"/>
            </a:endParaRPr>
          </a:p>
        </p:txBody>
      </p:sp>
      <p:sp>
        <p:nvSpPr>
          <p:cNvPr id="734" name="Google Shape;734;p53"/>
          <p:cNvSpPr txBox="1"/>
          <p:nvPr/>
        </p:nvSpPr>
        <p:spPr>
          <a:xfrm>
            <a:off x="805149" y="2502907"/>
            <a:ext cx="5905575" cy="3462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800">
                <a:solidFill>
                  <a:srgbClr val="43464D"/>
                </a:solidFill>
                <a:latin typeface="Helvetica Neue Light"/>
                <a:ea typeface="Helvetica Neue Light"/>
                <a:cs typeface="Helvetica Neue Light"/>
                <a:sym typeface="Helvetica Neue Light"/>
              </a:rPr>
              <a:t>The sound of a bell ringing</a:t>
            </a:r>
            <a:endParaRPr sz="1800" b="0" i="0" u="none" strike="noStrike" cap="none">
              <a:solidFill>
                <a:srgbClr val="000000"/>
              </a:solidFill>
              <a:latin typeface="Helvetica Neue Light"/>
              <a:ea typeface="Helvetica Neue Light"/>
              <a:cs typeface="Helvetica Neue Light"/>
              <a:sym typeface="Helvetica Neue Light"/>
            </a:endParaRPr>
          </a:p>
        </p:txBody>
      </p:sp>
      <p:sp>
        <p:nvSpPr>
          <p:cNvPr id="735" name="Google Shape;735;p53"/>
          <p:cNvSpPr/>
          <p:nvPr/>
        </p:nvSpPr>
        <p:spPr>
          <a:xfrm>
            <a:off x="239374" y="1787763"/>
            <a:ext cx="4175871" cy="484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736" name="Google Shape;736;p5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37" name="Google Shape;737;p5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38" name="Google Shape;738;p53"/>
          <p:cNvCxnSpPr>
            <a:stCxn id="739" idx="4"/>
            <a:endCxn id="73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40" name="Google Shape;740;p5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41" name="Google Shape;741;p5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39" name="Google Shape;739;p5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 name="Google Shape;703;p52">
            <a:extLst>
              <a:ext uri="{FF2B5EF4-FFF2-40B4-BE49-F238E27FC236}">
                <a16:creationId xmlns:a16="http://schemas.microsoft.com/office/drawing/2014/main" id="{59F5558D-25BE-F3A2-7AC9-581D3A6CC37A}"/>
              </a:ext>
            </a:extLst>
          </p:cNvPr>
          <p:cNvSpPr txBox="1"/>
          <p:nvPr/>
        </p:nvSpPr>
        <p:spPr>
          <a:xfrm>
            <a:off x="805149" y="1869194"/>
            <a:ext cx="5905575" cy="3462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800" dirty="0">
                <a:solidFill>
                  <a:srgbClr val="43464D"/>
                </a:solidFill>
                <a:latin typeface="Helvetica Neue Light"/>
                <a:ea typeface="Helvetica Neue Light"/>
                <a:cs typeface="Helvetica Neue Light"/>
                <a:sym typeface="Helvetica Neue Light"/>
              </a:rPr>
              <a:t>The heat of the sand on the beach</a:t>
            </a:r>
            <a:endParaRPr sz="18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2" name="Google Shape;605;p47">
            <a:extLst>
              <a:ext uri="{FF2B5EF4-FFF2-40B4-BE49-F238E27FC236}">
                <a16:creationId xmlns:a16="http://schemas.microsoft.com/office/drawing/2014/main" id="{869EB1F1-E6C5-BDA5-A004-791D35DF5D46}"/>
              </a:ext>
            </a:extLst>
          </p:cNvPr>
          <p:cNvPicPr preferRelativeResize="0"/>
          <p:nvPr/>
        </p:nvPicPr>
        <p:blipFill>
          <a:blip r:embed="rId3">
            <a:alphaModFix/>
          </a:blip>
          <a:stretch>
            <a:fillRect/>
          </a:stretch>
        </p:blipFill>
        <p:spPr>
          <a:xfrm>
            <a:off x="4458789" y="1265849"/>
            <a:ext cx="2040659" cy="1389579"/>
          </a:xfrm>
          <a:prstGeom prst="rect">
            <a:avLst/>
          </a:prstGeom>
          <a:noFill/>
          <a:ln>
            <a:noFill/>
          </a:ln>
        </p:spPr>
      </p:pic>
      <p:sp>
        <p:nvSpPr>
          <p:cNvPr id="747" name="Google Shape;747;p54"/>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748" name="Google Shape;748;p54"/>
          <p:cNvSpPr txBox="1"/>
          <p:nvPr/>
        </p:nvSpPr>
        <p:spPr>
          <a:xfrm>
            <a:off x="458606" y="1553410"/>
            <a:ext cx="2924700" cy="646500"/>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None/>
            </a:pPr>
            <a:r>
              <a:rPr lang="en-US" sz="1650">
                <a:solidFill>
                  <a:srgbClr val="1F1F1F"/>
                </a:solidFill>
                <a:latin typeface="Calibri"/>
                <a:ea typeface="Calibri"/>
                <a:cs typeface="Calibri"/>
                <a:sym typeface="Calibri"/>
              </a:rPr>
              <a:t>A measure of how hot or cold something is</a:t>
            </a:r>
            <a:endParaRPr sz="2550" b="0" i="0" u="none" strike="noStrike" cap="none">
              <a:solidFill>
                <a:srgbClr val="000000"/>
              </a:solidFill>
              <a:latin typeface="Calibri"/>
              <a:ea typeface="Calibri"/>
              <a:cs typeface="Calibri"/>
              <a:sym typeface="Calibri"/>
            </a:endParaRPr>
          </a:p>
        </p:txBody>
      </p:sp>
      <p:cxnSp>
        <p:nvCxnSpPr>
          <p:cNvPr id="749" name="Google Shape;749;p54"/>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750" name="Google Shape;750;p54"/>
          <p:cNvCxnSpPr>
            <a:stCxn id="751" idx="4"/>
            <a:endCxn id="747" idx="2"/>
          </p:cNvCxnSpPr>
          <p:nvPr/>
        </p:nvCxnSpPr>
        <p:spPr>
          <a:xfrm>
            <a:off x="3428979" y="3293575"/>
            <a:ext cx="15600" cy="1008300"/>
          </a:xfrm>
          <a:prstGeom prst="straightConnector1">
            <a:avLst/>
          </a:prstGeom>
          <a:noFill/>
          <a:ln w="25400" cap="flat" cmpd="sng">
            <a:solidFill>
              <a:schemeClr val="dk1"/>
            </a:solidFill>
            <a:prstDash val="solid"/>
            <a:round/>
            <a:headEnd type="none" w="sm" len="sm"/>
            <a:tailEnd type="none" w="sm" len="sm"/>
          </a:ln>
        </p:spPr>
      </p:cxnSp>
      <p:cxnSp>
        <p:nvCxnSpPr>
          <p:cNvPr id="752" name="Google Shape;752;p54"/>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753" name="Google Shape;753;p54"/>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751" name="Google Shape;751;p54"/>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754" name="Google Shape;754;p54"/>
          <p:cNvSpPr txBox="1"/>
          <p:nvPr/>
        </p:nvSpPr>
        <p:spPr>
          <a:xfrm>
            <a:off x="2242538" y="2435822"/>
            <a:ext cx="2373000" cy="4503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2475" b="1">
                <a:latin typeface="Poppins"/>
                <a:ea typeface="Poppins"/>
                <a:cs typeface="Poppins"/>
                <a:sym typeface="Poppins"/>
              </a:rPr>
              <a:t>Temperature</a:t>
            </a:r>
            <a:endParaRPr sz="825" b="0" i="0" u="none" strike="noStrike" cap="none">
              <a:solidFill>
                <a:srgbClr val="000000"/>
              </a:solidFill>
              <a:latin typeface="Arial"/>
              <a:ea typeface="Arial"/>
              <a:cs typeface="Arial"/>
              <a:sym typeface="Arial"/>
            </a:endParaRPr>
          </a:p>
        </p:txBody>
      </p:sp>
      <p:sp>
        <p:nvSpPr>
          <p:cNvPr id="755" name="Google Shape;755;p54"/>
          <p:cNvSpPr txBox="1"/>
          <p:nvPr/>
        </p:nvSpPr>
        <p:spPr>
          <a:xfrm>
            <a:off x="370772" y="1037528"/>
            <a:ext cx="859950" cy="27696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350" b="0" i="0" u="none" strike="noStrike" cap="none">
                <a:solidFill>
                  <a:srgbClr val="000000"/>
                </a:solidFill>
                <a:latin typeface="Helvetica Neue Light"/>
                <a:ea typeface="Helvetica Neue Light"/>
                <a:cs typeface="Helvetica Neue Light"/>
                <a:sym typeface="Helvetica Neue Light"/>
              </a:rPr>
              <a:t>Definition</a:t>
            </a:r>
            <a:endParaRPr sz="1050" b="0" i="0" u="none" strike="noStrike" cap="none">
              <a:solidFill>
                <a:srgbClr val="000000"/>
              </a:solidFill>
              <a:latin typeface="Arial"/>
              <a:ea typeface="Arial"/>
              <a:cs typeface="Arial"/>
              <a:sym typeface="Arial"/>
            </a:endParaRPr>
          </a:p>
        </p:txBody>
      </p:sp>
      <p:sp>
        <p:nvSpPr>
          <p:cNvPr id="756" name="Google Shape;756;p54"/>
          <p:cNvSpPr txBox="1"/>
          <p:nvPr/>
        </p:nvSpPr>
        <p:spPr>
          <a:xfrm>
            <a:off x="374072" y="4049857"/>
            <a:ext cx="811800" cy="27696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350" b="0" i="0" u="none" strike="noStrike" cap="none">
                <a:solidFill>
                  <a:srgbClr val="000000"/>
                </a:solidFill>
                <a:latin typeface="Helvetica Neue Light"/>
                <a:ea typeface="Helvetica Neue Light"/>
                <a:cs typeface="Helvetica Neue Light"/>
                <a:sym typeface="Helvetica Neue Light"/>
              </a:rPr>
              <a:t>Example</a:t>
            </a:r>
            <a:endParaRPr sz="1050" b="0" i="0" u="none" strike="noStrike" cap="none">
              <a:solidFill>
                <a:srgbClr val="000000"/>
              </a:solidFill>
              <a:latin typeface="Arial"/>
              <a:ea typeface="Arial"/>
              <a:cs typeface="Arial"/>
              <a:sym typeface="Arial"/>
            </a:endParaRPr>
          </a:p>
        </p:txBody>
      </p:sp>
      <p:sp>
        <p:nvSpPr>
          <p:cNvPr id="757" name="Google Shape;757;p54"/>
          <p:cNvSpPr txBox="1"/>
          <p:nvPr/>
        </p:nvSpPr>
        <p:spPr>
          <a:xfrm>
            <a:off x="5837992" y="1023574"/>
            <a:ext cx="677025" cy="27696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350" b="0" i="0" u="none" strike="noStrike" cap="none">
                <a:solidFill>
                  <a:srgbClr val="000000"/>
                </a:solidFill>
                <a:latin typeface="Helvetica Neue Light"/>
                <a:ea typeface="Helvetica Neue Light"/>
                <a:cs typeface="Helvetica Neue Light"/>
                <a:sym typeface="Helvetica Neue Light"/>
              </a:rPr>
              <a:t>Picture</a:t>
            </a:r>
            <a:endParaRPr sz="1050" b="0" i="0" u="none" strike="noStrike" cap="none">
              <a:solidFill>
                <a:srgbClr val="000000"/>
              </a:solidFill>
              <a:latin typeface="Arial"/>
              <a:ea typeface="Arial"/>
              <a:cs typeface="Arial"/>
              <a:sym typeface="Arial"/>
            </a:endParaRPr>
          </a:p>
        </p:txBody>
      </p:sp>
      <p:sp>
        <p:nvSpPr>
          <p:cNvPr id="758" name="Google Shape;758;p54"/>
          <p:cNvSpPr txBox="1"/>
          <p:nvPr/>
        </p:nvSpPr>
        <p:spPr>
          <a:xfrm>
            <a:off x="3507171" y="4055901"/>
            <a:ext cx="3028725" cy="26542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275" b="0" i="0" u="none" strike="noStrike" cap="none">
                <a:solidFill>
                  <a:srgbClr val="000000"/>
                </a:solidFill>
                <a:latin typeface="Helvetica Neue Light"/>
                <a:ea typeface="Helvetica Neue Light"/>
                <a:cs typeface="Helvetica Neue Light"/>
                <a:sym typeface="Helvetica Neue Light"/>
              </a:rPr>
              <a:t>How does </a:t>
            </a:r>
            <a:r>
              <a:rPr lang="en-US" sz="1275">
                <a:latin typeface="Helvetica Neue Light"/>
                <a:ea typeface="Helvetica Neue Light"/>
                <a:cs typeface="Helvetica Neue Light"/>
                <a:sym typeface="Helvetica Neue Light"/>
              </a:rPr>
              <a:t>temperature </a:t>
            </a:r>
            <a:r>
              <a:rPr lang="en-US" sz="1275" b="0" i="0" u="none" strike="noStrike" cap="none">
                <a:solidFill>
                  <a:srgbClr val="000000"/>
                </a:solidFill>
                <a:latin typeface="Helvetica Neue Light"/>
                <a:ea typeface="Helvetica Neue Light"/>
                <a:cs typeface="Helvetica Neue Light"/>
                <a:sym typeface="Helvetica Neue Light"/>
              </a:rPr>
              <a:t>impact my life?</a:t>
            </a:r>
            <a:endParaRPr sz="975" b="0" i="0" u="none" strike="noStrike" cap="none">
              <a:solidFill>
                <a:srgbClr val="000000"/>
              </a:solidFill>
              <a:latin typeface="Arial"/>
              <a:ea typeface="Arial"/>
              <a:cs typeface="Arial"/>
              <a:sym typeface="Arial"/>
            </a:endParaRPr>
          </a:p>
        </p:txBody>
      </p:sp>
      <p:sp>
        <p:nvSpPr>
          <p:cNvPr id="760" name="Google Shape;760;p54"/>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61" name="Google Shape;761;p54"/>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62" name="Google Shape;762;p54"/>
          <p:cNvCxnSpPr>
            <a:stCxn id="763" idx="4"/>
            <a:endCxn id="76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64" name="Google Shape;764;p54"/>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65" name="Google Shape;765;p54"/>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63" name="Google Shape;763;p54"/>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 name="Google Shape;703;p52">
            <a:extLst>
              <a:ext uri="{FF2B5EF4-FFF2-40B4-BE49-F238E27FC236}">
                <a16:creationId xmlns:a16="http://schemas.microsoft.com/office/drawing/2014/main" id="{D757F673-9870-7722-E530-BE79E0E711FA}"/>
              </a:ext>
            </a:extLst>
          </p:cNvPr>
          <p:cNvSpPr txBox="1"/>
          <p:nvPr/>
        </p:nvSpPr>
        <p:spPr>
          <a:xfrm>
            <a:off x="554383" y="3356378"/>
            <a:ext cx="2671605" cy="623217"/>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800" dirty="0">
                <a:solidFill>
                  <a:srgbClr val="43464D"/>
                </a:solidFill>
                <a:latin typeface="Calibri" panose="020F0502020204030204" pitchFamily="34" charset="0"/>
                <a:ea typeface="Helvetica Neue Light"/>
                <a:cs typeface="Calibri" panose="020F0502020204030204" pitchFamily="34" charset="0"/>
                <a:sym typeface="Helvetica Neue Light"/>
              </a:rPr>
              <a:t>The heat of the sand on the beach</a:t>
            </a:r>
            <a:endParaRPr sz="1800" b="0" i="0" u="none" strike="noStrike" cap="none" dirty="0">
              <a:solidFill>
                <a:srgbClr val="000000"/>
              </a:solidFill>
              <a:latin typeface="Calibri" panose="020F0502020204030204" pitchFamily="34" charset="0"/>
              <a:ea typeface="Helvetica Neue Light"/>
              <a:cs typeface="Calibri" panose="020F0502020204030204" pitchFamily="34" charset="0"/>
              <a:sym typeface="Helvetica Neue 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55"/>
          <p:cNvSpPr txBox="1"/>
          <p:nvPr/>
        </p:nvSpPr>
        <p:spPr>
          <a:xfrm>
            <a:off x="388575" y="795412"/>
            <a:ext cx="6413400" cy="6234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1800" b="1" i="0" u="sng" strike="noStrike" cap="none">
                <a:solidFill>
                  <a:schemeClr val="dk1"/>
                </a:solidFill>
                <a:latin typeface="Calibri"/>
                <a:ea typeface="Calibri"/>
                <a:cs typeface="Calibri"/>
                <a:sym typeface="Calibri"/>
              </a:rPr>
              <a:t>Directions:</a:t>
            </a:r>
            <a:r>
              <a:rPr lang="en-US" sz="1800" b="1" i="0" u="none" strike="noStrike" cap="none">
                <a:solidFill>
                  <a:schemeClr val="dk1"/>
                </a:solidFill>
                <a:latin typeface="Calibri"/>
                <a:ea typeface="Calibri"/>
                <a:cs typeface="Calibri"/>
                <a:sym typeface="Calibri"/>
              </a:rPr>
              <a:t> </a:t>
            </a:r>
            <a:r>
              <a:rPr lang="en-US" sz="1800" b="0" i="0" u="none" strike="noStrike" cap="none">
                <a:solidFill>
                  <a:schemeClr val="dk1"/>
                </a:solidFill>
                <a:latin typeface="Calibri"/>
                <a:ea typeface="Calibri"/>
                <a:cs typeface="Calibri"/>
                <a:sym typeface="Calibri"/>
              </a:rPr>
              <a:t>Choose the correct response for </a:t>
            </a:r>
            <a:r>
              <a:rPr lang="en-US" sz="1800" b="0" i="1" u="none" strike="noStrike" cap="none">
                <a:solidFill>
                  <a:schemeClr val="dk1"/>
                </a:solidFill>
                <a:latin typeface="Calibri"/>
                <a:ea typeface="Calibri"/>
                <a:cs typeface="Calibri"/>
                <a:sym typeface="Calibri"/>
              </a:rPr>
              <a:t>“how does </a:t>
            </a:r>
            <a:r>
              <a:rPr lang="en-US" sz="1800" i="1">
                <a:solidFill>
                  <a:schemeClr val="dk1"/>
                </a:solidFill>
                <a:latin typeface="Calibri"/>
                <a:ea typeface="Calibri"/>
                <a:cs typeface="Calibri"/>
                <a:sym typeface="Calibri"/>
              </a:rPr>
              <a:t>temperature </a:t>
            </a:r>
            <a:r>
              <a:rPr lang="en-US" sz="1800" b="0" i="1" u="none" strike="noStrike" cap="none">
                <a:solidFill>
                  <a:schemeClr val="dk1"/>
                </a:solidFill>
                <a:latin typeface="Calibri"/>
                <a:ea typeface="Calibri"/>
                <a:cs typeface="Calibri"/>
                <a:sym typeface="Calibri"/>
              </a:rPr>
              <a:t>impact my life?” </a:t>
            </a:r>
            <a:r>
              <a:rPr lang="en-US" sz="1800" b="0" i="0" u="none" strike="noStrike" cap="none">
                <a:solidFill>
                  <a:schemeClr val="dk1"/>
                </a:solidFill>
                <a:latin typeface="Calibri"/>
                <a:ea typeface="Calibri"/>
                <a:cs typeface="Calibri"/>
                <a:sym typeface="Calibri"/>
              </a:rPr>
              <a:t>from the choices below.</a:t>
            </a:r>
            <a:endParaRPr sz="1800" b="0" i="0" u="none" strike="noStrike" cap="none">
              <a:solidFill>
                <a:srgbClr val="000000"/>
              </a:solidFill>
              <a:latin typeface="Arial"/>
              <a:ea typeface="Arial"/>
              <a:cs typeface="Arial"/>
              <a:sym typeface="Arial"/>
            </a:endParaRPr>
          </a:p>
        </p:txBody>
      </p:sp>
      <p:sp>
        <p:nvSpPr>
          <p:cNvPr id="773" name="Google Shape;773;p55"/>
          <p:cNvSpPr txBox="1"/>
          <p:nvPr/>
        </p:nvSpPr>
        <p:spPr>
          <a:xfrm>
            <a:off x="805149" y="3851955"/>
            <a:ext cx="5905575" cy="577051"/>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650">
                <a:solidFill>
                  <a:srgbClr val="434343"/>
                </a:solidFill>
                <a:latin typeface="Helvetica Neue Light"/>
                <a:ea typeface="Helvetica Neue Light"/>
                <a:cs typeface="Helvetica Neue Light"/>
                <a:sym typeface="Helvetica Neue Light"/>
              </a:rPr>
              <a:t>Temperature </a:t>
            </a:r>
            <a:r>
              <a:rPr lang="en-US" sz="1650" b="0" i="0" u="none" strike="noStrike" cap="none">
                <a:solidFill>
                  <a:srgbClr val="434343"/>
                </a:solidFill>
                <a:latin typeface="Helvetica Neue Light"/>
                <a:ea typeface="Helvetica Neue Light"/>
                <a:cs typeface="Helvetica Neue Light"/>
                <a:sym typeface="Helvetica Neue Light"/>
              </a:rPr>
              <a:t>impacts my life by growing fruits and vegetables that we can eat to be healthy and strong.</a:t>
            </a:r>
            <a:endParaRPr sz="900" b="0" i="0" u="none" strike="noStrike" cap="none">
              <a:solidFill>
                <a:srgbClr val="434343"/>
              </a:solidFill>
              <a:latin typeface="Arial"/>
              <a:ea typeface="Arial"/>
              <a:cs typeface="Arial"/>
              <a:sym typeface="Arial"/>
            </a:endParaRPr>
          </a:p>
        </p:txBody>
      </p:sp>
      <p:sp>
        <p:nvSpPr>
          <p:cNvPr id="774" name="Google Shape;774;p55"/>
          <p:cNvSpPr txBox="1"/>
          <p:nvPr/>
        </p:nvSpPr>
        <p:spPr>
          <a:xfrm>
            <a:off x="805149" y="3063128"/>
            <a:ext cx="5905575" cy="577051"/>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650">
                <a:solidFill>
                  <a:srgbClr val="43464D"/>
                </a:solidFill>
                <a:latin typeface="Helvetica Neue Light"/>
                <a:ea typeface="Helvetica Neue Light"/>
                <a:cs typeface="Helvetica Neue Light"/>
                <a:sym typeface="Helvetica Neue Light"/>
              </a:rPr>
              <a:t>Temperature </a:t>
            </a:r>
            <a:r>
              <a:rPr lang="en-US" sz="1650" b="0" i="0" u="none" strike="noStrike" cap="none">
                <a:solidFill>
                  <a:srgbClr val="434343"/>
                </a:solidFill>
                <a:latin typeface="Helvetica Neue Light"/>
                <a:ea typeface="Helvetica Neue Light"/>
                <a:cs typeface="Helvetica Neue Light"/>
                <a:sym typeface="Helvetica Neue Light"/>
              </a:rPr>
              <a:t>impacts my life by creating things like the air we breathe which is necessary for survival. </a:t>
            </a:r>
            <a:endParaRPr sz="1650" b="0" i="0" u="none" strike="noStrike" cap="none">
              <a:solidFill>
                <a:srgbClr val="000000"/>
              </a:solidFill>
              <a:latin typeface="Helvetica Neue Light"/>
              <a:ea typeface="Helvetica Neue Light"/>
              <a:cs typeface="Helvetica Neue Light"/>
              <a:sym typeface="Helvetica Neue Light"/>
            </a:endParaRPr>
          </a:p>
        </p:txBody>
      </p:sp>
      <p:sp>
        <p:nvSpPr>
          <p:cNvPr id="775" name="Google Shape;775;p55"/>
          <p:cNvSpPr txBox="1"/>
          <p:nvPr/>
        </p:nvSpPr>
        <p:spPr>
          <a:xfrm>
            <a:off x="875163" y="1792123"/>
            <a:ext cx="5982750" cy="3462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Helvetica Neue Light"/>
              <a:ea typeface="Helvetica Neue Light"/>
              <a:cs typeface="Helvetica Neue Light"/>
              <a:sym typeface="Helvetica Neue Light"/>
            </a:endParaRPr>
          </a:p>
        </p:txBody>
      </p:sp>
      <p:sp>
        <p:nvSpPr>
          <p:cNvPr id="776" name="Google Shape;776;p55"/>
          <p:cNvSpPr txBox="1"/>
          <p:nvPr/>
        </p:nvSpPr>
        <p:spPr>
          <a:xfrm>
            <a:off x="805149" y="1646794"/>
            <a:ext cx="5905500" cy="3231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650">
                <a:solidFill>
                  <a:srgbClr val="43464D"/>
                </a:solidFill>
                <a:latin typeface="Helvetica Neue Light"/>
                <a:ea typeface="Helvetica Neue Light"/>
                <a:cs typeface="Helvetica Neue Light"/>
                <a:sym typeface="Helvetica Neue Light"/>
              </a:rPr>
              <a:t>Temperature </a:t>
            </a:r>
            <a:r>
              <a:rPr lang="en-US" sz="1650" b="0" i="0" u="none" strike="noStrike" cap="none">
                <a:solidFill>
                  <a:srgbClr val="43464D"/>
                </a:solidFill>
                <a:latin typeface="Helvetica Neue Light"/>
                <a:ea typeface="Helvetica Neue Light"/>
                <a:cs typeface="Helvetica Neue Light"/>
                <a:sym typeface="Helvetica Neue Light"/>
              </a:rPr>
              <a:t>impacts my life by </a:t>
            </a:r>
            <a:r>
              <a:rPr lang="en-US" sz="1650">
                <a:solidFill>
                  <a:srgbClr val="43464D"/>
                </a:solidFill>
                <a:latin typeface="Helvetica Neue Light"/>
                <a:ea typeface="Helvetica Neue Light"/>
                <a:cs typeface="Helvetica Neue Light"/>
                <a:sym typeface="Helvetica Neue Light"/>
              </a:rPr>
              <a:t>producing energy for our bodies</a:t>
            </a:r>
            <a:endParaRPr sz="1650" b="0" i="0" u="none" strike="noStrike" cap="none">
              <a:solidFill>
                <a:srgbClr val="000000"/>
              </a:solidFill>
              <a:latin typeface="Helvetica Neue Light"/>
              <a:ea typeface="Helvetica Neue Light"/>
              <a:cs typeface="Helvetica Neue Light"/>
              <a:sym typeface="Helvetica Neue Light"/>
            </a:endParaRPr>
          </a:p>
        </p:txBody>
      </p:sp>
      <p:sp>
        <p:nvSpPr>
          <p:cNvPr id="777" name="Google Shape;777;p55"/>
          <p:cNvSpPr txBox="1"/>
          <p:nvPr/>
        </p:nvSpPr>
        <p:spPr>
          <a:xfrm>
            <a:off x="285382" y="1563523"/>
            <a:ext cx="36922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A</a:t>
            </a:r>
            <a:endParaRPr sz="1050" b="0" i="0" u="none" strike="noStrike" cap="none">
              <a:solidFill>
                <a:srgbClr val="000000"/>
              </a:solidFill>
              <a:latin typeface="Arial"/>
              <a:ea typeface="Arial"/>
              <a:cs typeface="Arial"/>
              <a:sym typeface="Arial"/>
            </a:endParaRPr>
          </a:p>
        </p:txBody>
      </p:sp>
      <p:sp>
        <p:nvSpPr>
          <p:cNvPr id="778" name="Google Shape;778;p55"/>
          <p:cNvSpPr txBox="1"/>
          <p:nvPr/>
        </p:nvSpPr>
        <p:spPr>
          <a:xfrm>
            <a:off x="285381" y="2293586"/>
            <a:ext cx="36922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B</a:t>
            </a:r>
            <a:endParaRPr sz="1050" b="0" i="0" u="none" strike="noStrike" cap="none">
              <a:solidFill>
                <a:srgbClr val="000000"/>
              </a:solidFill>
              <a:latin typeface="Arial"/>
              <a:ea typeface="Arial"/>
              <a:cs typeface="Arial"/>
              <a:sym typeface="Arial"/>
            </a:endParaRPr>
          </a:p>
        </p:txBody>
      </p:sp>
      <p:sp>
        <p:nvSpPr>
          <p:cNvPr id="779" name="Google Shape;779;p55"/>
          <p:cNvSpPr txBox="1"/>
          <p:nvPr/>
        </p:nvSpPr>
        <p:spPr>
          <a:xfrm>
            <a:off x="294999" y="3038141"/>
            <a:ext cx="38857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C</a:t>
            </a:r>
            <a:endParaRPr sz="1050" b="0" i="0" u="none" strike="noStrike" cap="none">
              <a:solidFill>
                <a:srgbClr val="000000"/>
              </a:solidFill>
              <a:latin typeface="Arial"/>
              <a:ea typeface="Arial"/>
              <a:cs typeface="Arial"/>
              <a:sym typeface="Arial"/>
            </a:endParaRPr>
          </a:p>
        </p:txBody>
      </p:sp>
      <p:sp>
        <p:nvSpPr>
          <p:cNvPr id="780" name="Google Shape;780;p55"/>
          <p:cNvSpPr txBox="1"/>
          <p:nvPr/>
        </p:nvSpPr>
        <p:spPr>
          <a:xfrm>
            <a:off x="294998" y="3806847"/>
            <a:ext cx="38857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D</a:t>
            </a:r>
            <a:endParaRPr sz="1050" b="0" i="0" u="none" strike="noStrike" cap="none">
              <a:solidFill>
                <a:srgbClr val="000000"/>
              </a:solidFill>
              <a:latin typeface="Arial"/>
              <a:ea typeface="Arial"/>
              <a:cs typeface="Arial"/>
              <a:sym typeface="Arial"/>
            </a:endParaRPr>
          </a:p>
        </p:txBody>
      </p:sp>
      <p:sp>
        <p:nvSpPr>
          <p:cNvPr id="781" name="Google Shape;781;p55"/>
          <p:cNvSpPr txBox="1"/>
          <p:nvPr/>
        </p:nvSpPr>
        <p:spPr>
          <a:xfrm>
            <a:off x="805149" y="2197910"/>
            <a:ext cx="5905500" cy="8313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650">
                <a:solidFill>
                  <a:srgbClr val="43464D"/>
                </a:solidFill>
                <a:latin typeface="Helvetica Neue Light"/>
                <a:ea typeface="Helvetica Neue Light"/>
                <a:cs typeface="Helvetica Neue Light"/>
                <a:sym typeface="Helvetica Neue Light"/>
              </a:rPr>
              <a:t>Temperature affects my life by making sure I dress right for the weather, enjoy hot or cold foods, and understand when things like water or snow will change.</a:t>
            </a:r>
            <a:endParaRPr sz="1650" b="0" i="0" u="none" strike="noStrike" cap="none">
              <a:solidFill>
                <a:srgbClr val="000000"/>
              </a:solidFill>
              <a:latin typeface="Helvetica Neue Light"/>
              <a:ea typeface="Helvetica Neue Light"/>
              <a:cs typeface="Helvetica Neue Light"/>
              <a:sym typeface="Helvetica Neue Light"/>
            </a:endParaRPr>
          </a:p>
        </p:txBody>
      </p:sp>
      <p:sp>
        <p:nvSpPr>
          <p:cNvPr id="782" name="Google Shape;782;p55"/>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83" name="Google Shape;783;p55"/>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84" name="Google Shape;784;p55"/>
          <p:cNvCxnSpPr>
            <a:stCxn id="785" idx="4"/>
            <a:endCxn id="78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86" name="Google Shape;786;p55"/>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87" name="Google Shape;787;p55"/>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85" name="Google Shape;785;p55"/>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6"/>
          <p:cNvSpPr txBox="1"/>
          <p:nvPr/>
        </p:nvSpPr>
        <p:spPr>
          <a:xfrm>
            <a:off x="388575" y="795412"/>
            <a:ext cx="6413400" cy="6234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1800" b="1" i="0" u="sng" strike="noStrike" cap="none">
                <a:solidFill>
                  <a:schemeClr val="dk1"/>
                </a:solidFill>
                <a:latin typeface="Calibri"/>
                <a:ea typeface="Calibri"/>
                <a:cs typeface="Calibri"/>
                <a:sym typeface="Calibri"/>
              </a:rPr>
              <a:t>Directions:</a:t>
            </a:r>
            <a:r>
              <a:rPr lang="en-US" sz="1800" b="1" i="0" u="none" strike="noStrike" cap="none">
                <a:solidFill>
                  <a:schemeClr val="dk1"/>
                </a:solidFill>
                <a:latin typeface="Calibri"/>
                <a:ea typeface="Calibri"/>
                <a:cs typeface="Calibri"/>
                <a:sym typeface="Calibri"/>
              </a:rPr>
              <a:t> </a:t>
            </a:r>
            <a:r>
              <a:rPr lang="en-US" sz="1800" b="0" i="0" u="none" strike="noStrike" cap="none">
                <a:solidFill>
                  <a:schemeClr val="dk1"/>
                </a:solidFill>
                <a:latin typeface="Calibri"/>
                <a:ea typeface="Calibri"/>
                <a:cs typeface="Calibri"/>
                <a:sym typeface="Calibri"/>
              </a:rPr>
              <a:t>Choose the correct response for </a:t>
            </a:r>
            <a:r>
              <a:rPr lang="en-US" sz="1800" b="0" i="1" u="none" strike="noStrike" cap="none">
                <a:solidFill>
                  <a:schemeClr val="dk1"/>
                </a:solidFill>
                <a:latin typeface="Calibri"/>
                <a:ea typeface="Calibri"/>
                <a:cs typeface="Calibri"/>
                <a:sym typeface="Calibri"/>
              </a:rPr>
              <a:t>“how does </a:t>
            </a:r>
            <a:r>
              <a:rPr lang="en-US" sz="1800" i="1">
                <a:solidFill>
                  <a:schemeClr val="dk1"/>
                </a:solidFill>
                <a:latin typeface="Calibri"/>
                <a:ea typeface="Calibri"/>
                <a:cs typeface="Calibri"/>
                <a:sym typeface="Calibri"/>
              </a:rPr>
              <a:t>temperature </a:t>
            </a:r>
            <a:r>
              <a:rPr lang="en-US" sz="1800" b="0" i="1" u="none" strike="noStrike" cap="none">
                <a:solidFill>
                  <a:schemeClr val="dk1"/>
                </a:solidFill>
                <a:latin typeface="Calibri"/>
                <a:ea typeface="Calibri"/>
                <a:cs typeface="Calibri"/>
                <a:sym typeface="Calibri"/>
              </a:rPr>
              <a:t>impact my life?” </a:t>
            </a:r>
            <a:r>
              <a:rPr lang="en-US" sz="1800" b="0" i="0" u="none" strike="noStrike" cap="none">
                <a:solidFill>
                  <a:schemeClr val="dk1"/>
                </a:solidFill>
                <a:latin typeface="Calibri"/>
                <a:ea typeface="Calibri"/>
                <a:cs typeface="Calibri"/>
                <a:sym typeface="Calibri"/>
              </a:rPr>
              <a:t>from the choices below.</a:t>
            </a:r>
            <a:endParaRPr sz="1800" b="0" i="0" u="none" strike="noStrike" cap="none">
              <a:solidFill>
                <a:srgbClr val="000000"/>
              </a:solidFill>
              <a:latin typeface="Arial"/>
              <a:ea typeface="Arial"/>
              <a:cs typeface="Arial"/>
              <a:sym typeface="Arial"/>
            </a:endParaRPr>
          </a:p>
        </p:txBody>
      </p:sp>
      <p:sp>
        <p:nvSpPr>
          <p:cNvPr id="794" name="Google Shape;794;p56"/>
          <p:cNvSpPr txBox="1"/>
          <p:nvPr/>
        </p:nvSpPr>
        <p:spPr>
          <a:xfrm>
            <a:off x="805149" y="3851955"/>
            <a:ext cx="5905575" cy="577051"/>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650">
                <a:solidFill>
                  <a:srgbClr val="434343"/>
                </a:solidFill>
                <a:latin typeface="Helvetica Neue Light"/>
                <a:ea typeface="Helvetica Neue Light"/>
                <a:cs typeface="Helvetica Neue Light"/>
                <a:sym typeface="Helvetica Neue Light"/>
              </a:rPr>
              <a:t>Temperature </a:t>
            </a:r>
            <a:r>
              <a:rPr lang="en-US" sz="1650" b="0" i="0" u="none" strike="noStrike" cap="none">
                <a:solidFill>
                  <a:srgbClr val="434343"/>
                </a:solidFill>
                <a:latin typeface="Helvetica Neue Light"/>
                <a:ea typeface="Helvetica Neue Light"/>
                <a:cs typeface="Helvetica Neue Light"/>
                <a:sym typeface="Helvetica Neue Light"/>
              </a:rPr>
              <a:t>impacts my life by growing fruits and vegetables that we can eat to be healthy and strong.</a:t>
            </a:r>
            <a:endParaRPr sz="900" b="0" i="0" u="none" strike="noStrike" cap="none">
              <a:solidFill>
                <a:srgbClr val="434343"/>
              </a:solidFill>
              <a:latin typeface="Arial"/>
              <a:ea typeface="Arial"/>
              <a:cs typeface="Arial"/>
              <a:sym typeface="Arial"/>
            </a:endParaRPr>
          </a:p>
        </p:txBody>
      </p:sp>
      <p:sp>
        <p:nvSpPr>
          <p:cNvPr id="795" name="Google Shape;795;p56"/>
          <p:cNvSpPr txBox="1"/>
          <p:nvPr/>
        </p:nvSpPr>
        <p:spPr>
          <a:xfrm>
            <a:off x="805149" y="3063128"/>
            <a:ext cx="5905575" cy="577051"/>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650">
                <a:solidFill>
                  <a:srgbClr val="43464D"/>
                </a:solidFill>
                <a:latin typeface="Helvetica Neue Light"/>
                <a:ea typeface="Helvetica Neue Light"/>
                <a:cs typeface="Helvetica Neue Light"/>
                <a:sym typeface="Helvetica Neue Light"/>
              </a:rPr>
              <a:t>Temperature </a:t>
            </a:r>
            <a:r>
              <a:rPr lang="en-US" sz="1650" b="0" i="0" u="none" strike="noStrike" cap="none">
                <a:solidFill>
                  <a:srgbClr val="434343"/>
                </a:solidFill>
                <a:latin typeface="Helvetica Neue Light"/>
                <a:ea typeface="Helvetica Neue Light"/>
                <a:cs typeface="Helvetica Neue Light"/>
                <a:sym typeface="Helvetica Neue Light"/>
              </a:rPr>
              <a:t>impacts my life by creating things like the air we breathe which is necessary for survival. </a:t>
            </a:r>
            <a:endParaRPr sz="1650" b="0" i="0" u="none" strike="noStrike" cap="none">
              <a:solidFill>
                <a:srgbClr val="000000"/>
              </a:solidFill>
              <a:latin typeface="Helvetica Neue Light"/>
              <a:ea typeface="Helvetica Neue Light"/>
              <a:cs typeface="Helvetica Neue Light"/>
              <a:sym typeface="Helvetica Neue Light"/>
            </a:endParaRPr>
          </a:p>
        </p:txBody>
      </p:sp>
      <p:sp>
        <p:nvSpPr>
          <p:cNvPr id="796" name="Google Shape;796;p56"/>
          <p:cNvSpPr txBox="1"/>
          <p:nvPr/>
        </p:nvSpPr>
        <p:spPr>
          <a:xfrm>
            <a:off x="875163" y="1792123"/>
            <a:ext cx="5982750" cy="3462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Helvetica Neue Light"/>
              <a:ea typeface="Helvetica Neue Light"/>
              <a:cs typeface="Helvetica Neue Light"/>
              <a:sym typeface="Helvetica Neue Light"/>
            </a:endParaRPr>
          </a:p>
        </p:txBody>
      </p:sp>
      <p:sp>
        <p:nvSpPr>
          <p:cNvPr id="797" name="Google Shape;797;p56"/>
          <p:cNvSpPr txBox="1"/>
          <p:nvPr/>
        </p:nvSpPr>
        <p:spPr>
          <a:xfrm>
            <a:off x="805149" y="1634144"/>
            <a:ext cx="5905500" cy="323100"/>
          </a:xfrm>
          <a:prstGeom prst="rect">
            <a:avLst/>
          </a:prstGeom>
          <a:noFill/>
          <a:ln>
            <a:noFill/>
          </a:ln>
        </p:spPr>
        <p:txBody>
          <a:bodyPr spcFirstLastPara="1" wrap="square" lIns="68550" tIns="34275" rIns="68550" bIns="34275" anchor="t" anchorCtr="0">
            <a:spAutoFit/>
          </a:bodyPr>
          <a:lstStyle/>
          <a:p>
            <a:pPr marL="0" lvl="0" indent="0" algn="l" rtl="0">
              <a:spcBef>
                <a:spcPts val="0"/>
              </a:spcBef>
              <a:spcAft>
                <a:spcPts val="0"/>
              </a:spcAft>
              <a:buNone/>
            </a:pPr>
            <a:r>
              <a:rPr lang="en-US" sz="1650">
                <a:solidFill>
                  <a:srgbClr val="43464D"/>
                </a:solidFill>
                <a:latin typeface="Helvetica Neue Light"/>
                <a:ea typeface="Helvetica Neue Light"/>
                <a:cs typeface="Helvetica Neue Light"/>
                <a:sym typeface="Helvetica Neue Light"/>
              </a:rPr>
              <a:t>Temperature impacts my life by producing energy for our bodies</a:t>
            </a:r>
            <a:endParaRPr sz="1650">
              <a:solidFill>
                <a:srgbClr val="43464D"/>
              </a:solidFill>
              <a:latin typeface="Helvetica Neue Light"/>
              <a:ea typeface="Helvetica Neue Light"/>
              <a:cs typeface="Helvetica Neue Light"/>
              <a:sym typeface="Helvetica Neue Light"/>
            </a:endParaRPr>
          </a:p>
        </p:txBody>
      </p:sp>
      <p:sp>
        <p:nvSpPr>
          <p:cNvPr id="798" name="Google Shape;798;p56"/>
          <p:cNvSpPr txBox="1"/>
          <p:nvPr/>
        </p:nvSpPr>
        <p:spPr>
          <a:xfrm>
            <a:off x="285382" y="1563523"/>
            <a:ext cx="36922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A</a:t>
            </a:r>
            <a:endParaRPr sz="1050" b="0" i="0" u="none" strike="noStrike" cap="none">
              <a:solidFill>
                <a:srgbClr val="000000"/>
              </a:solidFill>
              <a:latin typeface="Arial"/>
              <a:ea typeface="Arial"/>
              <a:cs typeface="Arial"/>
              <a:sym typeface="Arial"/>
            </a:endParaRPr>
          </a:p>
        </p:txBody>
      </p:sp>
      <p:sp>
        <p:nvSpPr>
          <p:cNvPr id="799" name="Google Shape;799;p56"/>
          <p:cNvSpPr txBox="1"/>
          <p:nvPr/>
        </p:nvSpPr>
        <p:spPr>
          <a:xfrm>
            <a:off x="285381" y="2293586"/>
            <a:ext cx="36922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B</a:t>
            </a:r>
            <a:endParaRPr sz="1050" b="0" i="0" u="none" strike="noStrike" cap="none">
              <a:solidFill>
                <a:srgbClr val="000000"/>
              </a:solidFill>
              <a:latin typeface="Arial"/>
              <a:ea typeface="Arial"/>
              <a:cs typeface="Arial"/>
              <a:sym typeface="Arial"/>
            </a:endParaRPr>
          </a:p>
        </p:txBody>
      </p:sp>
      <p:sp>
        <p:nvSpPr>
          <p:cNvPr id="800" name="Google Shape;800;p56"/>
          <p:cNvSpPr txBox="1"/>
          <p:nvPr/>
        </p:nvSpPr>
        <p:spPr>
          <a:xfrm>
            <a:off x="294999" y="3038141"/>
            <a:ext cx="38857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C</a:t>
            </a:r>
            <a:endParaRPr sz="1050" b="0" i="0" u="none" strike="noStrike" cap="none">
              <a:solidFill>
                <a:srgbClr val="000000"/>
              </a:solidFill>
              <a:latin typeface="Arial"/>
              <a:ea typeface="Arial"/>
              <a:cs typeface="Arial"/>
              <a:sym typeface="Arial"/>
            </a:endParaRPr>
          </a:p>
        </p:txBody>
      </p:sp>
      <p:sp>
        <p:nvSpPr>
          <p:cNvPr id="801" name="Google Shape;801;p56"/>
          <p:cNvSpPr txBox="1"/>
          <p:nvPr/>
        </p:nvSpPr>
        <p:spPr>
          <a:xfrm>
            <a:off x="294998" y="3806847"/>
            <a:ext cx="38857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D</a:t>
            </a:r>
            <a:endParaRPr sz="1050" b="0" i="0" u="none" strike="noStrike" cap="none">
              <a:solidFill>
                <a:srgbClr val="000000"/>
              </a:solidFill>
              <a:latin typeface="Arial"/>
              <a:ea typeface="Arial"/>
              <a:cs typeface="Arial"/>
              <a:sym typeface="Arial"/>
            </a:endParaRPr>
          </a:p>
        </p:txBody>
      </p:sp>
      <p:sp>
        <p:nvSpPr>
          <p:cNvPr id="802" name="Google Shape;802;p56"/>
          <p:cNvSpPr txBox="1"/>
          <p:nvPr/>
        </p:nvSpPr>
        <p:spPr>
          <a:xfrm>
            <a:off x="805149" y="2197910"/>
            <a:ext cx="5905500" cy="831300"/>
          </a:xfrm>
          <a:prstGeom prst="rect">
            <a:avLst/>
          </a:prstGeom>
          <a:noFill/>
          <a:ln>
            <a:noFill/>
          </a:ln>
        </p:spPr>
        <p:txBody>
          <a:bodyPr spcFirstLastPara="1" wrap="square" lIns="68550" tIns="34275" rIns="68550" bIns="34275" anchor="t" anchorCtr="0">
            <a:spAutoFit/>
          </a:bodyPr>
          <a:lstStyle/>
          <a:p>
            <a:pPr marL="0" lvl="0" indent="0" algn="l" rtl="0">
              <a:spcBef>
                <a:spcPts val="0"/>
              </a:spcBef>
              <a:spcAft>
                <a:spcPts val="0"/>
              </a:spcAft>
              <a:buClr>
                <a:schemeClr val="dk1"/>
              </a:buClr>
              <a:buFont typeface="Arial"/>
              <a:buNone/>
            </a:pPr>
            <a:r>
              <a:rPr lang="en-US" sz="1650">
                <a:solidFill>
                  <a:srgbClr val="43464D"/>
                </a:solidFill>
                <a:latin typeface="Helvetica Neue Light"/>
                <a:ea typeface="Helvetica Neue Light"/>
                <a:cs typeface="Helvetica Neue Light"/>
                <a:sym typeface="Helvetica Neue Light"/>
              </a:rPr>
              <a:t>Temperature affects my life by making sure I dress right for the weather, enjoy hot or cold foods, and understand when things like water or snow will change.</a:t>
            </a:r>
            <a:endParaRPr sz="1650" b="0" i="0" u="none" strike="noStrike" cap="none">
              <a:solidFill>
                <a:srgbClr val="000000"/>
              </a:solidFill>
              <a:latin typeface="Helvetica Neue Light"/>
              <a:ea typeface="Helvetica Neue Light"/>
              <a:cs typeface="Helvetica Neue Light"/>
              <a:sym typeface="Helvetica Neue Light"/>
            </a:endParaRPr>
          </a:p>
        </p:txBody>
      </p:sp>
      <p:sp>
        <p:nvSpPr>
          <p:cNvPr id="803" name="Google Shape;803;p56"/>
          <p:cNvSpPr/>
          <p:nvPr/>
        </p:nvSpPr>
        <p:spPr>
          <a:xfrm>
            <a:off x="273894" y="2172600"/>
            <a:ext cx="6310200" cy="8313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804" name="Google Shape;804;p5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05" name="Google Shape;805;p5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06" name="Google Shape;806;p56"/>
          <p:cNvCxnSpPr>
            <a:stCxn id="807" idx="4"/>
            <a:endCxn id="80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08" name="Google Shape;808;p5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09" name="Google Shape;809;p5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07" name="Google Shape;807;p5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2" name="Google Shape;605;p47">
            <a:extLst>
              <a:ext uri="{FF2B5EF4-FFF2-40B4-BE49-F238E27FC236}">
                <a16:creationId xmlns:a16="http://schemas.microsoft.com/office/drawing/2014/main" id="{6A035442-2C5E-7012-60B5-861A3EAB460D}"/>
              </a:ext>
            </a:extLst>
          </p:cNvPr>
          <p:cNvPicPr preferRelativeResize="0"/>
          <p:nvPr/>
        </p:nvPicPr>
        <p:blipFill>
          <a:blip r:embed="rId3">
            <a:alphaModFix/>
          </a:blip>
          <a:stretch>
            <a:fillRect/>
          </a:stretch>
        </p:blipFill>
        <p:spPr>
          <a:xfrm>
            <a:off x="4458789" y="1265849"/>
            <a:ext cx="2040659" cy="1389579"/>
          </a:xfrm>
          <a:prstGeom prst="rect">
            <a:avLst/>
          </a:prstGeom>
          <a:noFill/>
          <a:ln>
            <a:noFill/>
          </a:ln>
        </p:spPr>
      </p:pic>
      <p:sp>
        <p:nvSpPr>
          <p:cNvPr id="815" name="Google Shape;815;p57"/>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816" name="Google Shape;816;p57"/>
          <p:cNvSpPr txBox="1"/>
          <p:nvPr/>
        </p:nvSpPr>
        <p:spPr>
          <a:xfrm>
            <a:off x="458606" y="1553410"/>
            <a:ext cx="2924700" cy="646500"/>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None/>
            </a:pPr>
            <a:r>
              <a:rPr lang="en-US" sz="1650">
                <a:solidFill>
                  <a:srgbClr val="1F1F1F"/>
                </a:solidFill>
                <a:latin typeface="Calibri"/>
                <a:ea typeface="Calibri"/>
                <a:cs typeface="Calibri"/>
                <a:sym typeface="Calibri"/>
              </a:rPr>
              <a:t>A measure of how hot or cold something is</a:t>
            </a:r>
            <a:endParaRPr sz="2550" b="0" i="0" u="none" strike="noStrike" cap="none">
              <a:solidFill>
                <a:srgbClr val="000000"/>
              </a:solidFill>
              <a:latin typeface="Calibri"/>
              <a:ea typeface="Calibri"/>
              <a:cs typeface="Calibri"/>
              <a:sym typeface="Calibri"/>
            </a:endParaRPr>
          </a:p>
        </p:txBody>
      </p:sp>
      <p:cxnSp>
        <p:nvCxnSpPr>
          <p:cNvPr id="817" name="Google Shape;817;p57"/>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818" name="Google Shape;818;p57"/>
          <p:cNvCxnSpPr>
            <a:stCxn id="819" idx="4"/>
            <a:endCxn id="815" idx="2"/>
          </p:cNvCxnSpPr>
          <p:nvPr/>
        </p:nvCxnSpPr>
        <p:spPr>
          <a:xfrm>
            <a:off x="3428979" y="3293575"/>
            <a:ext cx="15600" cy="1008300"/>
          </a:xfrm>
          <a:prstGeom prst="straightConnector1">
            <a:avLst/>
          </a:prstGeom>
          <a:noFill/>
          <a:ln w="25400" cap="flat" cmpd="sng">
            <a:solidFill>
              <a:schemeClr val="dk1"/>
            </a:solidFill>
            <a:prstDash val="solid"/>
            <a:round/>
            <a:headEnd type="none" w="sm" len="sm"/>
            <a:tailEnd type="none" w="sm" len="sm"/>
          </a:ln>
        </p:spPr>
      </p:cxnSp>
      <p:cxnSp>
        <p:nvCxnSpPr>
          <p:cNvPr id="820" name="Google Shape;820;p57"/>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821" name="Google Shape;821;p57"/>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819" name="Google Shape;819;p57"/>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822" name="Google Shape;822;p57"/>
          <p:cNvSpPr txBox="1"/>
          <p:nvPr/>
        </p:nvSpPr>
        <p:spPr>
          <a:xfrm>
            <a:off x="2242538" y="2435822"/>
            <a:ext cx="2373000" cy="4503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2475" b="1">
                <a:latin typeface="Poppins"/>
                <a:ea typeface="Poppins"/>
                <a:cs typeface="Poppins"/>
                <a:sym typeface="Poppins"/>
              </a:rPr>
              <a:t>Temperature</a:t>
            </a:r>
            <a:endParaRPr sz="825" b="0" i="0" u="none" strike="noStrike" cap="none">
              <a:solidFill>
                <a:srgbClr val="000000"/>
              </a:solidFill>
              <a:latin typeface="Arial"/>
              <a:ea typeface="Arial"/>
              <a:cs typeface="Arial"/>
              <a:sym typeface="Arial"/>
            </a:endParaRPr>
          </a:p>
        </p:txBody>
      </p:sp>
      <p:sp>
        <p:nvSpPr>
          <p:cNvPr id="823" name="Google Shape;823;p57"/>
          <p:cNvSpPr txBox="1"/>
          <p:nvPr/>
        </p:nvSpPr>
        <p:spPr>
          <a:xfrm>
            <a:off x="370772" y="1037528"/>
            <a:ext cx="859950" cy="27696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350" b="0" i="0" u="none" strike="noStrike" cap="none">
                <a:solidFill>
                  <a:srgbClr val="000000"/>
                </a:solidFill>
                <a:latin typeface="Helvetica Neue Light"/>
                <a:ea typeface="Helvetica Neue Light"/>
                <a:cs typeface="Helvetica Neue Light"/>
                <a:sym typeface="Helvetica Neue Light"/>
              </a:rPr>
              <a:t>Definition</a:t>
            </a:r>
            <a:endParaRPr sz="1050" b="0" i="0" u="none" strike="noStrike" cap="none">
              <a:solidFill>
                <a:srgbClr val="000000"/>
              </a:solidFill>
              <a:latin typeface="Arial"/>
              <a:ea typeface="Arial"/>
              <a:cs typeface="Arial"/>
              <a:sym typeface="Arial"/>
            </a:endParaRPr>
          </a:p>
        </p:txBody>
      </p:sp>
      <p:sp>
        <p:nvSpPr>
          <p:cNvPr id="824" name="Google Shape;824;p57"/>
          <p:cNvSpPr txBox="1"/>
          <p:nvPr/>
        </p:nvSpPr>
        <p:spPr>
          <a:xfrm>
            <a:off x="374072" y="4049857"/>
            <a:ext cx="811800" cy="27696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350" b="0" i="0" u="none" strike="noStrike" cap="none">
                <a:solidFill>
                  <a:srgbClr val="000000"/>
                </a:solidFill>
                <a:latin typeface="Helvetica Neue Light"/>
                <a:ea typeface="Helvetica Neue Light"/>
                <a:cs typeface="Helvetica Neue Light"/>
                <a:sym typeface="Helvetica Neue Light"/>
              </a:rPr>
              <a:t>Example</a:t>
            </a:r>
            <a:endParaRPr sz="1050" b="0" i="0" u="none" strike="noStrike" cap="none">
              <a:solidFill>
                <a:srgbClr val="000000"/>
              </a:solidFill>
              <a:latin typeface="Arial"/>
              <a:ea typeface="Arial"/>
              <a:cs typeface="Arial"/>
              <a:sym typeface="Arial"/>
            </a:endParaRPr>
          </a:p>
        </p:txBody>
      </p:sp>
      <p:sp>
        <p:nvSpPr>
          <p:cNvPr id="825" name="Google Shape;825;p57"/>
          <p:cNvSpPr txBox="1"/>
          <p:nvPr/>
        </p:nvSpPr>
        <p:spPr>
          <a:xfrm>
            <a:off x="5837992" y="1023574"/>
            <a:ext cx="677025" cy="27696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350" b="0" i="0" u="none" strike="noStrike" cap="none">
                <a:solidFill>
                  <a:srgbClr val="000000"/>
                </a:solidFill>
                <a:latin typeface="Helvetica Neue Light"/>
                <a:ea typeface="Helvetica Neue Light"/>
                <a:cs typeface="Helvetica Neue Light"/>
                <a:sym typeface="Helvetica Neue Light"/>
              </a:rPr>
              <a:t>Picture</a:t>
            </a:r>
            <a:endParaRPr sz="1050" b="0" i="0" u="none" strike="noStrike" cap="none">
              <a:solidFill>
                <a:srgbClr val="000000"/>
              </a:solidFill>
              <a:latin typeface="Arial"/>
              <a:ea typeface="Arial"/>
              <a:cs typeface="Arial"/>
              <a:sym typeface="Arial"/>
            </a:endParaRPr>
          </a:p>
        </p:txBody>
      </p:sp>
      <p:sp>
        <p:nvSpPr>
          <p:cNvPr id="826" name="Google Shape;826;p57"/>
          <p:cNvSpPr txBox="1"/>
          <p:nvPr/>
        </p:nvSpPr>
        <p:spPr>
          <a:xfrm>
            <a:off x="3507171" y="4055901"/>
            <a:ext cx="3028725" cy="26542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275" b="0" i="0" u="none" strike="noStrike" cap="none">
                <a:solidFill>
                  <a:srgbClr val="000000"/>
                </a:solidFill>
                <a:latin typeface="Helvetica Neue Light"/>
                <a:ea typeface="Helvetica Neue Light"/>
                <a:cs typeface="Helvetica Neue Light"/>
                <a:sym typeface="Helvetica Neue Light"/>
              </a:rPr>
              <a:t>How does </a:t>
            </a:r>
            <a:r>
              <a:rPr lang="en-US" sz="1275">
                <a:latin typeface="Helvetica Neue Light"/>
                <a:ea typeface="Helvetica Neue Light"/>
                <a:cs typeface="Helvetica Neue Light"/>
                <a:sym typeface="Helvetica Neue Light"/>
              </a:rPr>
              <a:t>temperature </a:t>
            </a:r>
            <a:r>
              <a:rPr lang="en-US" sz="1275" b="0" i="0" u="none" strike="noStrike" cap="none">
                <a:solidFill>
                  <a:srgbClr val="000000"/>
                </a:solidFill>
                <a:latin typeface="Helvetica Neue Light"/>
                <a:ea typeface="Helvetica Neue Light"/>
                <a:cs typeface="Helvetica Neue Light"/>
                <a:sym typeface="Helvetica Neue Light"/>
              </a:rPr>
              <a:t>impact my life?</a:t>
            </a:r>
            <a:endParaRPr sz="975" b="0" i="0" u="none" strike="noStrike" cap="none">
              <a:solidFill>
                <a:srgbClr val="000000"/>
              </a:solidFill>
              <a:latin typeface="Arial"/>
              <a:ea typeface="Arial"/>
              <a:cs typeface="Arial"/>
              <a:sym typeface="Arial"/>
            </a:endParaRPr>
          </a:p>
        </p:txBody>
      </p:sp>
      <p:sp>
        <p:nvSpPr>
          <p:cNvPr id="828" name="Google Shape;828;p57"/>
          <p:cNvSpPr txBox="1"/>
          <p:nvPr/>
        </p:nvSpPr>
        <p:spPr>
          <a:xfrm>
            <a:off x="3578000" y="3211588"/>
            <a:ext cx="3146400" cy="9696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None/>
            </a:pPr>
            <a:r>
              <a:rPr lang="en-US" sz="1350">
                <a:solidFill>
                  <a:schemeClr val="dk1"/>
                </a:solidFill>
                <a:latin typeface="Calibri"/>
                <a:ea typeface="Calibri"/>
                <a:cs typeface="Calibri"/>
                <a:sym typeface="Calibri"/>
              </a:rPr>
              <a:t>Temperature affects my life by making sure I dress right for the weather, enjoy hot or cold foods, and understand when things like water or snow will change.</a:t>
            </a:r>
            <a:endParaRPr sz="1500" b="0" i="0" u="none" strike="noStrike" cap="none">
              <a:solidFill>
                <a:srgbClr val="000000"/>
              </a:solidFill>
              <a:latin typeface="Arial"/>
              <a:ea typeface="Arial"/>
              <a:cs typeface="Arial"/>
              <a:sym typeface="Arial"/>
            </a:endParaRPr>
          </a:p>
        </p:txBody>
      </p:sp>
      <p:sp>
        <p:nvSpPr>
          <p:cNvPr id="829" name="Google Shape;829;p5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30" name="Google Shape;830;p5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31" name="Google Shape;831;p57"/>
          <p:cNvCxnSpPr>
            <a:stCxn id="832" idx="4"/>
            <a:endCxn id="82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33" name="Google Shape;833;p5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34" name="Google Shape;834;p5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32" name="Google Shape;832;p5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 name="Google Shape;703;p52">
            <a:extLst>
              <a:ext uri="{FF2B5EF4-FFF2-40B4-BE49-F238E27FC236}">
                <a16:creationId xmlns:a16="http://schemas.microsoft.com/office/drawing/2014/main" id="{74E47927-9B50-A124-CC64-BF55634DA380}"/>
              </a:ext>
            </a:extLst>
          </p:cNvPr>
          <p:cNvSpPr txBox="1"/>
          <p:nvPr/>
        </p:nvSpPr>
        <p:spPr>
          <a:xfrm>
            <a:off x="554383" y="3356378"/>
            <a:ext cx="2671605" cy="623217"/>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800" dirty="0">
                <a:solidFill>
                  <a:srgbClr val="43464D"/>
                </a:solidFill>
                <a:latin typeface="Calibri" panose="020F0502020204030204" pitchFamily="34" charset="0"/>
                <a:ea typeface="Helvetica Neue Light"/>
                <a:cs typeface="Calibri" panose="020F0502020204030204" pitchFamily="34" charset="0"/>
                <a:sym typeface="Helvetica Neue Light"/>
              </a:rPr>
              <a:t>The heat of the sand on the beach</a:t>
            </a:r>
            <a:endParaRPr sz="1800" b="0" i="0" u="none" strike="noStrike" cap="none" dirty="0">
              <a:solidFill>
                <a:srgbClr val="000000"/>
              </a:solidFill>
              <a:latin typeface="Calibri" panose="020F0502020204030204" pitchFamily="34" charset="0"/>
              <a:ea typeface="Helvetica Neue Light"/>
              <a:cs typeface="Calibri" panose="020F0502020204030204" pitchFamily="34" charset="0"/>
              <a:sym typeface="Helvetica Neue Light"/>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58"/>
          <p:cNvSpPr txBox="1"/>
          <p:nvPr/>
        </p:nvSpPr>
        <p:spPr>
          <a:xfrm>
            <a:off x="1939048" y="471436"/>
            <a:ext cx="2979900" cy="692467"/>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4050" b="0" i="0" u="none" strike="noStrike" cap="none">
                <a:solidFill>
                  <a:srgbClr val="FF0000"/>
                </a:solidFill>
                <a:latin typeface="Calibri"/>
                <a:ea typeface="Calibri"/>
                <a:cs typeface="Calibri"/>
                <a:sym typeface="Calibri"/>
              </a:rPr>
              <a:t>Remember!!!</a:t>
            </a:r>
            <a:endParaRPr sz="1050" b="0" i="0" u="none" strike="noStrike" cap="none">
              <a:solidFill>
                <a:srgbClr val="000000"/>
              </a:solidFill>
              <a:latin typeface="Arial"/>
              <a:ea typeface="Arial"/>
              <a:cs typeface="Arial"/>
              <a:sym typeface="Arial"/>
            </a:endParaRPr>
          </a:p>
        </p:txBody>
      </p:sp>
      <p:sp>
        <p:nvSpPr>
          <p:cNvPr id="842" name="Google Shape;842;p58" descr="Rewind"/>
          <p:cNvSpPr/>
          <p:nvPr/>
        </p:nvSpPr>
        <p:spPr>
          <a:xfrm>
            <a:off x="1446334" y="1125416"/>
            <a:ext cx="3965400" cy="32004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59"/>
          <p:cNvSpPr txBox="1">
            <a:spLocks noGrp="1"/>
          </p:cNvSpPr>
          <p:nvPr>
            <p:ph type="ctrTitle"/>
          </p:nvPr>
        </p:nvSpPr>
        <p:spPr>
          <a:xfrm>
            <a:off x="259762" y="264798"/>
            <a:ext cx="6338475" cy="826875"/>
          </a:xfrm>
          <a:prstGeom prst="rect">
            <a:avLst/>
          </a:prstGeom>
          <a:noFill/>
          <a:ln>
            <a:noFill/>
          </a:ln>
        </p:spPr>
        <p:txBody>
          <a:bodyPr spcFirstLastPara="1" wrap="square" lIns="68550" tIns="34275" rIns="68550" bIns="34275" anchor="ctr" anchorCtr="0">
            <a:normAutofit fontScale="90000"/>
          </a:bodyPr>
          <a:lstStyle/>
          <a:p>
            <a:pPr marL="0" lvl="0" indent="0" algn="ctr" rtl="0">
              <a:lnSpc>
                <a:spcPct val="100000"/>
              </a:lnSpc>
              <a:spcBef>
                <a:spcPts val="0"/>
              </a:spcBef>
              <a:spcAft>
                <a:spcPts val="0"/>
              </a:spcAft>
              <a:buSzPct val="133333"/>
              <a:buNone/>
            </a:pPr>
            <a:r>
              <a:rPr lang="en-US" sz="2700" b="1" u="sng"/>
              <a:t>Temperature</a:t>
            </a:r>
            <a:r>
              <a:rPr lang="en-US" sz="2700"/>
              <a:t>: a measure of how hot or cold something is</a:t>
            </a:r>
            <a:endParaRPr sz="2700" b="1" u="sng"/>
          </a:p>
        </p:txBody>
      </p:sp>
      <p:sp>
        <p:nvSpPr>
          <p:cNvPr id="849" name="Google Shape;849;p59" descr="Rewind"/>
          <p:cNvSpPr/>
          <p:nvPr/>
        </p:nvSpPr>
        <p:spPr>
          <a:xfrm>
            <a:off x="0" y="0"/>
            <a:ext cx="690075" cy="585225"/>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850" name="Google Shape;850;p59"/>
          <p:cNvPicPr preferRelativeResize="0"/>
          <p:nvPr/>
        </p:nvPicPr>
        <p:blipFill>
          <a:blip r:embed="rId4">
            <a:alphaModFix/>
          </a:blip>
          <a:stretch>
            <a:fillRect/>
          </a:stretch>
        </p:blipFill>
        <p:spPr>
          <a:xfrm>
            <a:off x="851625" y="1330175"/>
            <a:ext cx="5125800" cy="34118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60" descr="Lightbulb and gear"/>
          <p:cNvSpPr/>
          <p:nvPr/>
        </p:nvSpPr>
        <p:spPr>
          <a:xfrm>
            <a:off x="135341" y="95552"/>
            <a:ext cx="430200" cy="406575"/>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857" name="Google Shape;857;p60"/>
          <p:cNvSpPr txBox="1"/>
          <p:nvPr/>
        </p:nvSpPr>
        <p:spPr>
          <a:xfrm>
            <a:off x="350441" y="211672"/>
            <a:ext cx="6157200" cy="7620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2250" b="1" i="0" u="none" strike="noStrike" cap="none">
                <a:solidFill>
                  <a:schemeClr val="dk1"/>
                </a:solidFill>
                <a:latin typeface="Calibri"/>
                <a:ea typeface="Calibri"/>
                <a:cs typeface="Calibri"/>
                <a:sym typeface="Calibri"/>
              </a:rPr>
              <a:t>Big Question: </a:t>
            </a:r>
            <a:r>
              <a:rPr lang="en-US" sz="2250">
                <a:solidFill>
                  <a:schemeClr val="dk1"/>
                </a:solidFill>
                <a:latin typeface="Calibri"/>
                <a:ea typeface="Calibri"/>
                <a:cs typeface="Calibri"/>
                <a:sym typeface="Calibri"/>
              </a:rPr>
              <a:t>How does temperature affect the world around us and our daily lives?</a:t>
            </a:r>
            <a:endParaRPr sz="2250" b="0" i="0" u="none" strike="noStrike" cap="none">
              <a:solidFill>
                <a:schemeClr val="dk1"/>
              </a:solidFill>
              <a:latin typeface="Calibri"/>
              <a:ea typeface="Calibri"/>
              <a:cs typeface="Calibri"/>
              <a:sym typeface="Calibri"/>
            </a:endParaRPr>
          </a:p>
        </p:txBody>
      </p:sp>
      <p:pic>
        <p:nvPicPr>
          <p:cNvPr id="858" name="Google Shape;858;p60"/>
          <p:cNvPicPr preferRelativeResize="0"/>
          <p:nvPr/>
        </p:nvPicPr>
        <p:blipFill>
          <a:blip r:embed="rId4">
            <a:alphaModFix/>
          </a:blip>
          <a:stretch>
            <a:fillRect/>
          </a:stretch>
        </p:blipFill>
        <p:spPr>
          <a:xfrm>
            <a:off x="197325" y="1427072"/>
            <a:ext cx="6553201" cy="32766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61"/>
          <p:cNvSpPr txBox="1"/>
          <p:nvPr/>
        </p:nvSpPr>
        <p:spPr>
          <a:xfrm>
            <a:off x="1326382" y="83371"/>
            <a:ext cx="4205250" cy="71555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4200" b="0" i="0" u="none" strike="noStrike" cap="none">
                <a:solidFill>
                  <a:srgbClr val="FFC000"/>
                </a:solidFill>
                <a:latin typeface="Calibri"/>
                <a:ea typeface="Calibri"/>
                <a:cs typeface="Calibri"/>
                <a:sym typeface="Calibri"/>
              </a:rPr>
              <a:t>Simulation Activity</a:t>
            </a:r>
            <a:endParaRPr sz="1050" b="0" i="0" u="none" strike="noStrike" cap="none">
              <a:solidFill>
                <a:srgbClr val="000000"/>
              </a:solidFill>
              <a:latin typeface="Arial"/>
              <a:ea typeface="Arial"/>
              <a:cs typeface="Arial"/>
              <a:sym typeface="Arial"/>
            </a:endParaRPr>
          </a:p>
        </p:txBody>
      </p:sp>
      <p:sp>
        <p:nvSpPr>
          <p:cNvPr id="865" name="Google Shape;865;p61"/>
          <p:cNvSpPr txBox="1"/>
          <p:nvPr/>
        </p:nvSpPr>
        <p:spPr>
          <a:xfrm>
            <a:off x="1703195" y="675303"/>
            <a:ext cx="3451500" cy="900216"/>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2700" u="sng">
                <a:solidFill>
                  <a:schemeClr val="hlink"/>
                </a:solidFill>
                <a:latin typeface="Calibri"/>
                <a:ea typeface="Calibri"/>
                <a:cs typeface="Calibri"/>
                <a:sym typeface="Calibri"/>
                <a:hlinkClick r:id="rId3"/>
              </a:rPr>
              <a:t>Temperature</a:t>
            </a:r>
            <a:endParaRPr sz="2700" b="0" i="0" u="none" strike="noStrike" cap="none">
              <a:solidFill>
                <a:srgbClr val="0000FF"/>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700" b="0" i="0" u="none" strike="noStrike" cap="none">
                <a:solidFill>
                  <a:schemeClr val="dk1"/>
                </a:solidFill>
                <a:latin typeface="Calibri"/>
                <a:ea typeface="Calibri"/>
                <a:cs typeface="Calibri"/>
                <a:sym typeface="Calibri"/>
              </a:rPr>
              <a:t>(</a:t>
            </a:r>
            <a:r>
              <a:rPr lang="en-US" sz="2700">
                <a:solidFill>
                  <a:schemeClr val="dk1"/>
                </a:solidFill>
                <a:latin typeface="Calibri"/>
                <a:ea typeface="Calibri"/>
                <a:cs typeface="Calibri"/>
                <a:sym typeface="Calibri"/>
              </a:rPr>
              <a:t>Math is Fun</a:t>
            </a:r>
            <a:r>
              <a:rPr lang="en-US" sz="2700" b="0" i="0" u="none" strike="noStrike" cap="none">
                <a:solidFill>
                  <a:schemeClr val="dk1"/>
                </a:solidFill>
                <a:latin typeface="Calibri"/>
                <a:ea typeface="Calibri"/>
                <a:cs typeface="Calibri"/>
                <a:sym typeface="Calibri"/>
              </a:rPr>
              <a:t>)</a:t>
            </a:r>
            <a:endParaRPr sz="1050" b="0" i="0" u="none" strike="noStrike" cap="none">
              <a:solidFill>
                <a:srgbClr val="000000"/>
              </a:solidFill>
              <a:latin typeface="Arial"/>
              <a:ea typeface="Arial"/>
              <a:cs typeface="Arial"/>
              <a:sym typeface="Arial"/>
            </a:endParaRPr>
          </a:p>
        </p:txBody>
      </p:sp>
      <p:pic>
        <p:nvPicPr>
          <p:cNvPr id="866" name="Google Shape;866;p61" descr="Cursor"/>
          <p:cNvPicPr preferRelativeResize="0"/>
          <p:nvPr/>
        </p:nvPicPr>
        <p:blipFill rotWithShape="1">
          <a:blip r:embed="rId4">
            <a:alphaModFix/>
          </a:blip>
          <a:srcRect/>
          <a:stretch/>
        </p:blipFill>
        <p:spPr>
          <a:xfrm rot="5400000">
            <a:off x="1188539" y="1137863"/>
            <a:ext cx="685800" cy="685800"/>
          </a:xfrm>
          <a:prstGeom prst="rect">
            <a:avLst/>
          </a:prstGeom>
          <a:noFill/>
          <a:ln>
            <a:noFill/>
          </a:ln>
        </p:spPr>
      </p:pic>
      <p:sp>
        <p:nvSpPr>
          <p:cNvPr id="867" name="Google Shape;867;p61"/>
          <p:cNvSpPr txBox="1"/>
          <p:nvPr/>
        </p:nvSpPr>
        <p:spPr>
          <a:xfrm>
            <a:off x="332913" y="1823663"/>
            <a:ext cx="1914300" cy="6927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350" b="0" i="1" u="none" strike="noStrike" cap="none">
                <a:solidFill>
                  <a:schemeClr val="dk1"/>
                </a:solidFill>
                <a:latin typeface="Calibri"/>
                <a:ea typeface="Calibri"/>
                <a:cs typeface="Calibri"/>
                <a:sym typeface="Calibri"/>
              </a:rPr>
              <a:t>Click the link above for a simulation to explore </a:t>
            </a:r>
            <a:r>
              <a:rPr lang="en-US" sz="1350" i="1">
                <a:solidFill>
                  <a:schemeClr val="dk1"/>
                </a:solidFill>
                <a:latin typeface="Calibri"/>
                <a:ea typeface="Calibri"/>
                <a:cs typeface="Calibri"/>
                <a:sym typeface="Calibri"/>
              </a:rPr>
              <a:t>temperature</a:t>
            </a:r>
            <a:r>
              <a:rPr lang="en-US" sz="1350" b="0" i="1" u="none" strike="noStrike" cap="none">
                <a:solidFill>
                  <a:schemeClr val="dk1"/>
                </a:solidFill>
                <a:latin typeface="Calibri"/>
                <a:ea typeface="Calibri"/>
                <a:cs typeface="Calibri"/>
                <a:sym typeface="Calibri"/>
              </a:rPr>
              <a:t>. </a:t>
            </a:r>
            <a:endParaRPr sz="1050" b="0" i="0" u="none" strike="noStrike" cap="none">
              <a:solidFill>
                <a:srgbClr val="000000"/>
              </a:solidFill>
              <a:latin typeface="Arial"/>
              <a:ea typeface="Arial"/>
              <a:cs typeface="Arial"/>
              <a:sym typeface="Arial"/>
            </a:endParaRPr>
          </a:p>
        </p:txBody>
      </p:sp>
      <p:sp>
        <p:nvSpPr>
          <p:cNvPr id="868" name="Google Shape;868;p61" descr="Laptop"/>
          <p:cNvSpPr/>
          <p:nvPr/>
        </p:nvSpPr>
        <p:spPr>
          <a:xfrm>
            <a:off x="15073" y="0"/>
            <a:ext cx="637200" cy="637200"/>
          </a:xfrm>
          <a:prstGeom prst="ellipse">
            <a:avLst/>
          </a:prstGeom>
          <a:blipFill rotWithShape="1">
            <a:blip r:embed="rId5">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869" name="Google Shape;869;p61"/>
          <p:cNvPicPr preferRelativeResize="0"/>
          <p:nvPr/>
        </p:nvPicPr>
        <p:blipFill rotWithShape="1">
          <a:blip r:embed="rId6">
            <a:alphaModFix/>
          </a:blip>
          <a:srcRect l="18943" t="17922" r="19393" b="17490"/>
          <a:stretch/>
        </p:blipFill>
        <p:spPr>
          <a:xfrm>
            <a:off x="2480575" y="2075075"/>
            <a:ext cx="3732725" cy="244340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pic>
        <p:nvPicPr>
          <p:cNvPr id="875" name="Google Shape;875;p62"/>
          <p:cNvPicPr preferRelativeResize="0"/>
          <p:nvPr/>
        </p:nvPicPr>
        <p:blipFill rotWithShape="1">
          <a:blip r:embed="rId3">
            <a:alphaModFix/>
          </a:blip>
          <a:srcRect/>
          <a:stretch/>
        </p:blipFill>
        <p:spPr>
          <a:xfrm>
            <a:off x="1" y="0"/>
            <a:ext cx="68573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7"/>
          <p:cNvSpPr txBox="1">
            <a:spLocks noGrp="1"/>
          </p:cNvSpPr>
          <p:nvPr>
            <p:ph type="subTitle" idx="1"/>
          </p:nvPr>
        </p:nvSpPr>
        <p:spPr>
          <a:xfrm>
            <a:off x="578812" y="758713"/>
            <a:ext cx="5700375" cy="819675"/>
          </a:xfrm>
          <a:prstGeom prst="rect">
            <a:avLst/>
          </a:prstGeom>
          <a:noFill/>
          <a:ln>
            <a:noFill/>
          </a:ln>
        </p:spPr>
        <p:txBody>
          <a:bodyPr spcFirstLastPara="1" wrap="square" lIns="68550" tIns="34275" rIns="68550" bIns="34275"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Thermometer</a:t>
            </a:r>
            <a:r>
              <a:rPr lang="en-US" b="1">
                <a:solidFill>
                  <a:schemeClr val="dk1"/>
                </a:solidFill>
              </a:rPr>
              <a:t>: </a:t>
            </a:r>
            <a:r>
              <a:rPr lang="en-US">
                <a:solidFill>
                  <a:schemeClr val="dk1"/>
                </a:solidFill>
              </a:rPr>
              <a:t>an instrument for measuring temperature</a:t>
            </a:r>
            <a:endParaRPr/>
          </a:p>
        </p:txBody>
      </p:sp>
      <p:sp>
        <p:nvSpPr>
          <p:cNvPr id="206" name="Google Shape;206;p7" descr="Rewind"/>
          <p:cNvSpPr/>
          <p:nvPr/>
        </p:nvSpPr>
        <p:spPr>
          <a:xfrm>
            <a:off x="0" y="0"/>
            <a:ext cx="690075" cy="585225"/>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207" name="Google Shape;207;p7"/>
          <p:cNvPicPr preferRelativeResize="0"/>
          <p:nvPr/>
        </p:nvPicPr>
        <p:blipFill>
          <a:blip r:embed="rId4">
            <a:alphaModFix/>
          </a:blip>
          <a:stretch>
            <a:fillRect/>
          </a:stretch>
        </p:blipFill>
        <p:spPr>
          <a:xfrm>
            <a:off x="1028825" y="1624538"/>
            <a:ext cx="4892378" cy="326031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880" name="Google Shape;880;p63" descr="IEP Translation – Communication from OSEP regarding the ..."/>
          <p:cNvPicPr preferRelativeResize="0"/>
          <p:nvPr/>
        </p:nvPicPr>
        <p:blipFill rotWithShape="1">
          <a:blip r:embed="rId3">
            <a:alphaModFix/>
          </a:blip>
          <a:srcRect/>
          <a:stretch/>
        </p:blipFill>
        <p:spPr>
          <a:xfrm>
            <a:off x="1336958" y="678955"/>
            <a:ext cx="4311261" cy="678371"/>
          </a:xfrm>
          <a:prstGeom prst="rect">
            <a:avLst/>
          </a:prstGeom>
          <a:noFill/>
          <a:ln>
            <a:noFill/>
          </a:ln>
        </p:spPr>
      </p:pic>
      <p:pic>
        <p:nvPicPr>
          <p:cNvPr id="881" name="Google Shape;881;p63" descr="United States Department of Education - Wikipedia"/>
          <p:cNvPicPr preferRelativeResize="0"/>
          <p:nvPr/>
        </p:nvPicPr>
        <p:blipFill rotWithShape="1">
          <a:blip r:embed="rId4">
            <a:alphaModFix/>
          </a:blip>
          <a:srcRect/>
          <a:stretch/>
        </p:blipFill>
        <p:spPr>
          <a:xfrm>
            <a:off x="2581383" y="1462319"/>
            <a:ext cx="1623344" cy="1550649"/>
          </a:xfrm>
          <a:prstGeom prst="rect">
            <a:avLst/>
          </a:prstGeom>
          <a:noFill/>
          <a:ln>
            <a:noFill/>
          </a:ln>
        </p:spPr>
      </p:pic>
      <p:pic>
        <p:nvPicPr>
          <p:cNvPr id="882" name="Google Shape;882;p63"/>
          <p:cNvPicPr preferRelativeResize="0"/>
          <p:nvPr/>
        </p:nvPicPr>
        <p:blipFill rotWithShape="1">
          <a:blip r:embed="rId5">
            <a:alphaModFix/>
          </a:blip>
          <a:srcRect/>
          <a:stretch/>
        </p:blipFill>
        <p:spPr>
          <a:xfrm>
            <a:off x="762856" y="3177295"/>
            <a:ext cx="5666537" cy="967323"/>
          </a:xfrm>
          <a:prstGeom prst="rect">
            <a:avLst/>
          </a:prstGeom>
          <a:noFill/>
          <a:ln>
            <a:noFill/>
          </a:ln>
        </p:spPr>
      </p:pic>
      <p:sp>
        <p:nvSpPr>
          <p:cNvPr id="883" name="Google Shape;883;p63"/>
          <p:cNvSpPr txBox="1"/>
          <p:nvPr/>
        </p:nvSpPr>
        <p:spPr>
          <a:xfrm>
            <a:off x="476003" y="135212"/>
            <a:ext cx="5906025" cy="438551"/>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This Was Created With Resources From:</a:t>
            </a:r>
            <a:endParaRPr sz="1050" b="0" i="0" u="none" strike="noStrike" cap="none">
              <a:solidFill>
                <a:srgbClr val="000000"/>
              </a:solidFill>
              <a:latin typeface="Arial"/>
              <a:ea typeface="Arial"/>
              <a:cs typeface="Arial"/>
              <a:sym typeface="Arial"/>
            </a:endParaRPr>
          </a:p>
        </p:txBody>
      </p:sp>
      <p:sp>
        <p:nvSpPr>
          <p:cNvPr id="884" name="Google Shape;884;p63"/>
          <p:cNvSpPr txBox="1"/>
          <p:nvPr/>
        </p:nvSpPr>
        <p:spPr>
          <a:xfrm>
            <a:off x="677588" y="4144612"/>
            <a:ext cx="5502825" cy="808148"/>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None/>
            </a:pPr>
            <a:r>
              <a:rPr lang="en-US" sz="1088" b="1" i="0" u="none" strike="noStrike" cap="none">
                <a:solidFill>
                  <a:srgbClr val="000000"/>
                </a:solidFill>
                <a:latin typeface="Calibri"/>
                <a:ea typeface="Calibri"/>
                <a:cs typeface="Calibri"/>
                <a:sym typeface="Calibri"/>
              </a:rPr>
              <a:t>Questions or Comments</a:t>
            </a:r>
            <a:endParaRPr sz="1125"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088"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088" b="0" i="0" u="none" strike="noStrike" cap="none">
                <a:solidFill>
                  <a:srgbClr val="000000"/>
                </a:solidFill>
                <a:latin typeface="Calibri"/>
                <a:ea typeface="Calibri"/>
                <a:cs typeface="Calibri"/>
                <a:sym typeface="Calibri"/>
              </a:rPr>
              <a:t> Michael Kennedy, Ph.D.          MKennedy@Virginia.edu </a:t>
            </a:r>
            <a:endParaRPr sz="1125"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088" b="0" i="0" u="none" strike="noStrike" cap="none">
                <a:solidFill>
                  <a:srgbClr val="000000"/>
                </a:solidFill>
                <a:latin typeface="Calibri"/>
                <a:ea typeface="Calibri"/>
                <a:cs typeface="Calibri"/>
                <a:sym typeface="Calibri"/>
              </a:rPr>
              <a:t>Rachel L Kunemund, Ph.D.	             rk8vm@virginia.edu</a:t>
            </a:r>
            <a:endParaRPr sz="1125" b="0" i="0" u="none" strike="noStrike" cap="non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8"/>
          <p:cNvSpPr txBox="1">
            <a:spLocks noGrp="1"/>
          </p:cNvSpPr>
          <p:nvPr>
            <p:ph type="subTitle" idx="1"/>
          </p:nvPr>
        </p:nvSpPr>
        <p:spPr>
          <a:xfrm>
            <a:off x="578813" y="758720"/>
            <a:ext cx="5700375" cy="880200"/>
          </a:xfrm>
          <a:prstGeom prst="rect">
            <a:avLst/>
          </a:prstGeom>
          <a:noFill/>
          <a:ln>
            <a:noFill/>
          </a:ln>
        </p:spPr>
        <p:txBody>
          <a:bodyPr spcFirstLastPara="1" wrap="square" lIns="68550" tIns="34275" rIns="68550" bIns="34275"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Celcius</a:t>
            </a:r>
            <a:r>
              <a:rPr lang="en-US" b="1">
                <a:solidFill>
                  <a:schemeClr val="dk1"/>
                </a:solidFill>
              </a:rPr>
              <a:t>: </a:t>
            </a:r>
            <a:r>
              <a:rPr lang="en-US">
                <a:solidFill>
                  <a:schemeClr val="dk1"/>
                </a:solidFill>
              </a:rPr>
              <a:t>a scale of temperature on which water freezes at 0° and boils at 100°</a:t>
            </a:r>
            <a:endParaRPr/>
          </a:p>
        </p:txBody>
      </p:sp>
      <p:sp>
        <p:nvSpPr>
          <p:cNvPr id="214" name="Google Shape;214;p8" descr="Rewind"/>
          <p:cNvSpPr/>
          <p:nvPr/>
        </p:nvSpPr>
        <p:spPr>
          <a:xfrm>
            <a:off x="0" y="0"/>
            <a:ext cx="690075" cy="585225"/>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215" name="Google Shape;215;p8"/>
          <p:cNvPicPr preferRelativeResize="0"/>
          <p:nvPr/>
        </p:nvPicPr>
        <p:blipFill>
          <a:blip r:embed="rId4">
            <a:alphaModFix/>
          </a:blip>
          <a:stretch>
            <a:fillRect/>
          </a:stretch>
        </p:blipFill>
        <p:spPr>
          <a:xfrm>
            <a:off x="2268225" y="1587700"/>
            <a:ext cx="2230800" cy="3347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1f1be3172c9_0_36"/>
          <p:cNvSpPr txBox="1">
            <a:spLocks noGrp="1"/>
          </p:cNvSpPr>
          <p:nvPr>
            <p:ph type="subTitle" idx="1"/>
          </p:nvPr>
        </p:nvSpPr>
        <p:spPr>
          <a:xfrm>
            <a:off x="578813" y="758720"/>
            <a:ext cx="5700300" cy="880200"/>
          </a:xfrm>
          <a:prstGeom prst="rect">
            <a:avLst/>
          </a:prstGeom>
          <a:noFill/>
          <a:ln>
            <a:noFill/>
          </a:ln>
        </p:spPr>
        <p:txBody>
          <a:bodyPr spcFirstLastPara="1" wrap="square" lIns="68550" tIns="34275" rIns="68550" bIns="34275"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Fahrenheit</a:t>
            </a:r>
            <a:r>
              <a:rPr lang="en-US" b="1">
                <a:solidFill>
                  <a:schemeClr val="dk1"/>
                </a:solidFill>
              </a:rPr>
              <a:t>: </a:t>
            </a:r>
            <a:r>
              <a:rPr lang="en-US">
                <a:solidFill>
                  <a:schemeClr val="dk1"/>
                </a:solidFill>
              </a:rPr>
              <a:t>a scale of temperature on which water freezes at 32° and boils at 212°</a:t>
            </a:r>
            <a:endParaRPr/>
          </a:p>
        </p:txBody>
      </p:sp>
      <p:sp>
        <p:nvSpPr>
          <p:cNvPr id="222" name="Google Shape;222;g1f1be3172c9_0_36" descr="Rewind"/>
          <p:cNvSpPr/>
          <p:nvPr/>
        </p:nvSpPr>
        <p:spPr>
          <a:xfrm>
            <a:off x="0" y="0"/>
            <a:ext cx="690000" cy="585300"/>
          </a:xfrm>
          <a:prstGeom prst="ellipse">
            <a:avLst/>
          </a:prstGeom>
          <a:blipFill rotWithShape="1">
            <a:blip r:embed="rId3">
              <a:alphaModFix/>
            </a:blip>
            <a:stretch>
              <a:fillRect/>
            </a:stretch>
          </a:blip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223" name="Google Shape;223;g1f1be3172c9_0_36"/>
          <p:cNvPicPr preferRelativeResize="0"/>
          <p:nvPr/>
        </p:nvPicPr>
        <p:blipFill>
          <a:blip r:embed="rId4">
            <a:alphaModFix/>
          </a:blip>
          <a:stretch>
            <a:fillRect/>
          </a:stretch>
        </p:blipFill>
        <p:spPr>
          <a:xfrm>
            <a:off x="1019725" y="1764745"/>
            <a:ext cx="4818491" cy="319977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3858</Words>
  <Application>Microsoft Macintosh PowerPoint</Application>
  <PresentationFormat>Custom</PresentationFormat>
  <Paragraphs>362</Paragraphs>
  <Slides>70</Slides>
  <Notes>70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70</vt:i4>
      </vt:variant>
    </vt:vector>
  </HeadingPairs>
  <TitlesOfParts>
    <vt:vector size="77" baseType="lpstr">
      <vt:lpstr>Calibri</vt:lpstr>
      <vt:lpstr>Roboto</vt:lpstr>
      <vt:lpstr>Helvetica Neue Light</vt:lpstr>
      <vt:lpstr>Poppins</vt:lpstr>
      <vt:lpstr>Arial</vt:lpstr>
      <vt:lpstr>Simple Light</vt:lpstr>
      <vt:lpstr>Office Theme</vt:lpstr>
      <vt:lpstr>PowerPoint Presentation</vt:lpstr>
      <vt:lpstr>Temperature</vt:lpstr>
      <vt:lpstr>PowerPoint Presentation</vt:lpstr>
      <vt:lpstr>PowerPoint Presentation</vt:lpstr>
      <vt:lpstr>PowerPoint Presentation</vt:lpstr>
      <vt:lpstr>Heat: a form of energy that makes things warm or hot</vt:lpstr>
      <vt:lpstr>PowerPoint Presentation</vt:lpstr>
      <vt:lpstr>PowerPoint Presentation</vt:lpstr>
      <vt:lpstr>PowerPoint Presentation</vt:lpstr>
      <vt:lpstr>PowerPoint Presentation</vt:lpstr>
      <vt:lpstr>PowerPoint Presentation</vt:lpstr>
      <vt:lpstr>PowerPoint Presentation</vt:lpstr>
      <vt:lpstr>True or False: Heat is the quality of being hot</vt:lpstr>
      <vt:lpstr>True or False: Heat is the quality of being hot</vt:lpstr>
      <vt:lpstr>A.  Heat B.  Celcius C.  Thermometer</vt:lpstr>
      <vt:lpstr>A.  Heat B.  Celcius C.  Thermometer</vt:lpstr>
      <vt:lpstr>True or False: Celsius is a scale of temperature on which water freezes at 32° and boils at 212° </vt:lpstr>
      <vt:lpstr>True or False: Celsius is actually a scale of temperature on which water freezes at 0° and boils at 100°</vt:lpstr>
      <vt:lpstr>True or False: States of matter include solids, water, and gases.</vt:lpstr>
      <vt:lpstr>True or False: States of matter actually include solids, liquids, and gases.</vt:lpstr>
      <vt:lpstr>PowerPoint Presentation</vt:lpstr>
      <vt:lpstr>Temperature: a measure of how hot or cold something 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Temperature: a measure of how hot or cold something 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Temperature: a measure of how hot or cold something is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Coleman, Olivia Fudge (rhz9xk)</cp:lastModifiedBy>
  <cp:revision>2</cp:revision>
  <dcterms:modified xsi:type="dcterms:W3CDTF">2024-03-01T14:52:04Z</dcterms:modified>
</cp:coreProperties>
</file>