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Lst>
  <p:sldSz cy="5143500" cx="6858000"/>
  <p:notesSz cx="6858000" cy="9144000"/>
  <p:embeddedFontLst>
    <p:embeddedFont>
      <p:font typeface="Poppins"/>
      <p:regular r:id="rId69"/>
      <p:bold r:id="rId70"/>
      <p:italic r:id="rId71"/>
      <p:boldItalic r:id="rId72"/>
    </p:embeddedFont>
    <p:embeddedFont>
      <p:font typeface="Helvetica Neue Light"/>
      <p:regular r:id="rId73"/>
      <p:bold r:id="rId74"/>
      <p:italic r:id="rId75"/>
      <p:boldItalic r:id="rId7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160">
          <p15:clr>
            <a:srgbClr val="A4A3A4"/>
          </p15:clr>
        </p15:guide>
      </p15:sldGuideLst>
    </p:ext>
    <p:ext uri="GoogleSlidesCustomDataVersion2">
      <go:slidesCustomData xmlns:go="http://customooxmlschemas.google.com/" r:id="rId77" roundtripDataSignature="AMtx7mjFPpOlF0HwpAO1pSeAd7VT3ZWBD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HelveticaNeueLight-regular.fntdata"/><Relationship Id="rId72" Type="http://schemas.openxmlformats.org/officeDocument/2006/relationships/font" Target="fonts/Poppins-boldItalic.fntdata"/><Relationship Id="rId31" Type="http://schemas.openxmlformats.org/officeDocument/2006/relationships/slide" Target="slides/slide25.xml"/><Relationship Id="rId75" Type="http://schemas.openxmlformats.org/officeDocument/2006/relationships/font" Target="fonts/HelveticaNeueLight-italic.fntdata"/><Relationship Id="rId30" Type="http://schemas.openxmlformats.org/officeDocument/2006/relationships/slide" Target="slides/slide24.xml"/><Relationship Id="rId74" Type="http://schemas.openxmlformats.org/officeDocument/2006/relationships/font" Target="fonts/HelveticaNeueLight-bold.fntdata"/><Relationship Id="rId33" Type="http://schemas.openxmlformats.org/officeDocument/2006/relationships/slide" Target="slides/slide27.xml"/><Relationship Id="rId77" Type="http://customschemas.google.com/relationships/presentationmetadata" Target="metadata"/><Relationship Id="rId32" Type="http://schemas.openxmlformats.org/officeDocument/2006/relationships/slide" Target="slides/slide26.xml"/><Relationship Id="rId76" Type="http://schemas.openxmlformats.org/officeDocument/2006/relationships/font" Target="fonts/HelveticaNeueLight-boldItalic.fntdata"/><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Poppins-italic.fntdata"/><Relationship Id="rId70" Type="http://schemas.openxmlformats.org/officeDocument/2006/relationships/font" Target="fonts/Poppins-bold.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Poppins-regular.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128" name="Google Shape;128;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Now let’s pause for a moment to review the information we have covered already.</a:t>
            </a:r>
            <a:endParaRPr b="0"/>
          </a:p>
        </p:txBody>
      </p:sp>
      <p:sp>
        <p:nvSpPr>
          <p:cNvPr id="228" name="Google Shape;228;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True or false: </a:t>
            </a:r>
            <a:r>
              <a:rPr lang="en-US"/>
              <a:t>Climate is the condition of the atmosphere at a certain place and time.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[False]</a:t>
            </a:r>
            <a:endParaRPr/>
          </a:p>
        </p:txBody>
      </p:sp>
      <p:sp>
        <p:nvSpPr>
          <p:cNvPr id="234" name="Google Shape;234;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bd5d6f3941_0_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g2bd5d6f3941_0_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True or false: Climate is the condition of the atmosphere at a certain place and time.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[False]</a:t>
            </a:r>
            <a:endParaRPr/>
          </a:p>
        </p:txBody>
      </p:sp>
      <p:sp>
        <p:nvSpPr>
          <p:cNvPr id="243" name="Google Shape;243;g2bd5d6f3941_0_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Degrees are the ________ we use to measure temperature</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[Numbers]</a:t>
            </a:r>
            <a:endParaRPr/>
          </a:p>
          <a:p>
            <a:pPr indent="0" lvl="0" marL="0" rtl="0" algn="l">
              <a:lnSpc>
                <a:spcPct val="100000"/>
              </a:lnSpc>
              <a:spcBef>
                <a:spcPts val="0"/>
              </a:spcBef>
              <a:spcAft>
                <a:spcPts val="0"/>
              </a:spcAft>
              <a:buSzPts val="1400"/>
              <a:buNone/>
            </a:pPr>
            <a:r>
              <a:t/>
            </a:r>
            <a:endParaRPr/>
          </a:p>
        </p:txBody>
      </p:sp>
      <p:sp>
        <p:nvSpPr>
          <p:cNvPr id="252" name="Google Shape;252;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bd5d6f3941_0_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g2bd5d6f3941_0_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Degrees are the ________ we use to measure temperature</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[Numbers]</a:t>
            </a:r>
            <a:endParaRPr/>
          </a:p>
          <a:p>
            <a:pPr indent="0" lvl="0" marL="0" rtl="0" algn="l">
              <a:lnSpc>
                <a:spcPct val="100000"/>
              </a:lnSpc>
              <a:spcBef>
                <a:spcPts val="0"/>
              </a:spcBef>
              <a:spcAft>
                <a:spcPts val="0"/>
              </a:spcAft>
              <a:buSzPts val="1400"/>
              <a:buNone/>
            </a:pPr>
            <a:r>
              <a:t/>
            </a:r>
            <a:endParaRPr/>
          </a:p>
        </p:txBody>
      </p:sp>
      <p:sp>
        <p:nvSpPr>
          <p:cNvPr id="261" name="Google Shape;261;g2bd5d6f3941_0_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What tells us or hot or cold something is?</a:t>
            </a:r>
            <a:endParaRPr/>
          </a:p>
          <a:p>
            <a:pPr indent="0" lvl="0" marL="0" rtl="0" algn="l">
              <a:lnSpc>
                <a:spcPct val="115000"/>
              </a:lnSpc>
              <a:spcBef>
                <a:spcPts val="0"/>
              </a:spcBef>
              <a:spcAft>
                <a:spcPts val="0"/>
              </a:spcAft>
              <a:buClr>
                <a:schemeClr val="dk1"/>
              </a:buClr>
              <a:buSzPts val="1100"/>
              <a:buFont typeface="Arial"/>
              <a:buNone/>
            </a:pPr>
            <a:r>
              <a:t/>
            </a:r>
            <a:endParaRPr sz="1100"/>
          </a:p>
          <a:p>
            <a:pPr indent="0" lvl="0" marL="0" rtl="0" algn="l">
              <a:lnSpc>
                <a:spcPct val="115000"/>
              </a:lnSpc>
              <a:spcBef>
                <a:spcPts val="0"/>
              </a:spcBef>
              <a:spcAft>
                <a:spcPts val="0"/>
              </a:spcAft>
              <a:buClr>
                <a:schemeClr val="dk1"/>
              </a:buClr>
              <a:buSzPts val="1100"/>
              <a:buFont typeface="Arial"/>
              <a:buNone/>
            </a:pPr>
            <a:r>
              <a:rPr lang="en-US" sz="1100"/>
              <a:t>[</a:t>
            </a:r>
            <a:r>
              <a:rPr lang="en-US"/>
              <a:t>Temperature</a:t>
            </a:r>
            <a:r>
              <a:rPr lang="en-US" sz="1100"/>
              <a:t>]</a:t>
            </a:r>
            <a:endParaRPr/>
          </a:p>
        </p:txBody>
      </p:sp>
      <p:sp>
        <p:nvSpPr>
          <p:cNvPr id="270" name="Google Shape;270;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bd5d6f3941_0_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g2bd5d6f3941_0_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What tells us or hot or cold something is?</a:t>
            </a:r>
            <a:endParaRPr/>
          </a:p>
          <a:p>
            <a:pPr indent="0" lvl="0" marL="0" rtl="0" algn="l">
              <a:lnSpc>
                <a:spcPct val="115000"/>
              </a:lnSpc>
              <a:spcBef>
                <a:spcPts val="0"/>
              </a:spcBef>
              <a:spcAft>
                <a:spcPts val="0"/>
              </a:spcAft>
              <a:buClr>
                <a:schemeClr val="dk1"/>
              </a:buClr>
              <a:buSzPts val="1100"/>
              <a:buFont typeface="Arial"/>
              <a:buNone/>
            </a:pPr>
            <a:r>
              <a:t/>
            </a:r>
            <a:endParaRPr sz="1100"/>
          </a:p>
          <a:p>
            <a:pPr indent="0" lvl="0" marL="0" rtl="0" algn="l">
              <a:lnSpc>
                <a:spcPct val="115000"/>
              </a:lnSpc>
              <a:spcBef>
                <a:spcPts val="0"/>
              </a:spcBef>
              <a:spcAft>
                <a:spcPts val="0"/>
              </a:spcAft>
              <a:buClr>
                <a:schemeClr val="dk1"/>
              </a:buClr>
              <a:buSzPts val="1100"/>
              <a:buFont typeface="Arial"/>
              <a:buNone/>
            </a:pPr>
            <a:r>
              <a:rPr lang="en-US" sz="1100"/>
              <a:t>[</a:t>
            </a:r>
            <a:r>
              <a:rPr lang="en-US"/>
              <a:t>Temperature</a:t>
            </a:r>
            <a:r>
              <a:rPr lang="en-US" sz="1100"/>
              <a:t>]</a:t>
            </a:r>
            <a:endParaRPr/>
          </a:p>
        </p:txBody>
      </p:sp>
      <p:sp>
        <p:nvSpPr>
          <p:cNvPr id="279" name="Google Shape;279;g2bd5d6f3941_0_3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US">
                <a:solidFill>
                  <a:schemeClr val="dk1"/>
                </a:solidFill>
              </a:rPr>
              <a:t>Weather</a:t>
            </a:r>
            <a:r>
              <a:rPr lang="en-US">
                <a:solidFill>
                  <a:schemeClr val="dk1"/>
                </a:solidFill>
              </a:rPr>
              <a:t>: The condition of the __________ at a certain place and time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[atmosphere]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00000"/>
              </a:lnSpc>
              <a:spcBef>
                <a:spcPts val="0"/>
              </a:spcBef>
              <a:spcAft>
                <a:spcPts val="0"/>
              </a:spcAft>
              <a:buSzPts val="1400"/>
              <a:buNone/>
            </a:pPr>
            <a:r>
              <a:t/>
            </a:r>
            <a:endParaRPr/>
          </a:p>
        </p:txBody>
      </p:sp>
      <p:sp>
        <p:nvSpPr>
          <p:cNvPr id="288" name="Google Shape;288;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bd5d6f3941_0_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g2bd5d6f3941_0_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US">
                <a:solidFill>
                  <a:schemeClr val="dk1"/>
                </a:solidFill>
              </a:rPr>
              <a:t>Weather</a:t>
            </a:r>
            <a:r>
              <a:rPr lang="en-US">
                <a:solidFill>
                  <a:schemeClr val="dk1"/>
                </a:solidFill>
              </a:rPr>
              <a:t>: The condition of the __________ at a certain place and time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[atmosphere]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00000"/>
              </a:lnSpc>
              <a:spcBef>
                <a:spcPts val="0"/>
              </a:spcBef>
              <a:spcAft>
                <a:spcPts val="0"/>
              </a:spcAft>
              <a:buSzPts val="1400"/>
              <a:buNone/>
            </a:pPr>
            <a:r>
              <a:t/>
            </a:r>
            <a:endParaRPr/>
          </a:p>
        </p:txBody>
      </p:sp>
      <p:sp>
        <p:nvSpPr>
          <p:cNvPr id="296" name="Google Shape;296;g2bd5d6f3941_0_4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Now that we’ve reviewed, let’s define our new term, </a:t>
            </a:r>
            <a:r>
              <a:rPr b="1" lang="en-US"/>
              <a:t>Thermo</a:t>
            </a:r>
            <a:r>
              <a:rPr b="1" lang="en-US"/>
              <a:t>meter</a:t>
            </a:r>
            <a:r>
              <a:rPr lang="en-US"/>
              <a:t>.</a:t>
            </a:r>
            <a:endParaRPr/>
          </a:p>
        </p:txBody>
      </p:sp>
      <p:sp>
        <p:nvSpPr>
          <p:cNvPr id="304" name="Google Shape;304;p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Today we will be learning about </a:t>
            </a:r>
            <a:r>
              <a:rPr b="1" lang="en-US"/>
              <a:t>thermometer</a:t>
            </a:r>
            <a:r>
              <a:rPr b="1" lang="en-US"/>
              <a:t>.</a:t>
            </a:r>
            <a:endParaRPr b="1"/>
          </a:p>
        </p:txBody>
      </p:sp>
      <p:sp>
        <p:nvSpPr>
          <p:cNvPr id="163" name="Google Shape;163;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600"/>
              <a:buFont typeface="Arial"/>
              <a:buNone/>
            </a:pPr>
            <a:r>
              <a:rPr b="1" lang="en-US" sz="1200" u="sng">
                <a:solidFill>
                  <a:schemeClr val="dk1"/>
                </a:solidFill>
                <a:latin typeface="Calibri"/>
                <a:ea typeface="Calibri"/>
                <a:cs typeface="Calibri"/>
                <a:sym typeface="Calibri"/>
              </a:rPr>
              <a:t>Thermometer</a:t>
            </a:r>
            <a:r>
              <a:rPr lang="en-US" sz="1200">
                <a:solidFill>
                  <a:schemeClr val="dk1"/>
                </a:solidFill>
                <a:latin typeface="Calibri"/>
                <a:ea typeface="Calibri"/>
                <a:cs typeface="Calibri"/>
                <a:sym typeface="Calibri"/>
              </a:rPr>
              <a:t>: a tool used to measure temperature</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3600"/>
              <a:buFont typeface="Arial"/>
              <a:buNone/>
            </a:pPr>
            <a:r>
              <a:t/>
            </a:r>
            <a:endParaRPr b="1" sz="1200" u="sng">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3600"/>
              <a:buFont typeface="Arial"/>
              <a:buNone/>
            </a:pPr>
            <a:r>
              <a:t/>
            </a:r>
            <a:endParaRPr b="1" sz="1200" u="sng">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Calibri"/>
              <a:ea typeface="Calibri"/>
              <a:cs typeface="Calibri"/>
              <a:sym typeface="Calibri"/>
            </a:endParaRPr>
          </a:p>
        </p:txBody>
      </p:sp>
      <p:sp>
        <p:nvSpPr>
          <p:cNvPr id="312" name="Google Shape;312;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Let’s check-in for understanding.</a:t>
            </a:r>
            <a:endParaRPr/>
          </a:p>
        </p:txBody>
      </p:sp>
      <p:sp>
        <p:nvSpPr>
          <p:cNvPr id="321" name="Google Shape;321;p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6" name="Google Shape;326;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What is a </a:t>
            </a:r>
            <a:r>
              <a:rPr b="1" lang="en-US"/>
              <a:t>thermometer</a:t>
            </a:r>
            <a:r>
              <a:rPr b="0" lang="en-US"/>
              <a:t>? </a:t>
            </a:r>
            <a:endParaRPr b="0"/>
          </a:p>
          <a:p>
            <a:pPr indent="0" lvl="0" marL="0" rtl="0" algn="l">
              <a:lnSpc>
                <a:spcPct val="100000"/>
              </a:lnSpc>
              <a:spcBef>
                <a:spcPts val="0"/>
              </a:spcBef>
              <a:spcAft>
                <a:spcPts val="0"/>
              </a:spcAft>
              <a:buSzPts val="1400"/>
              <a:buNone/>
            </a:pPr>
            <a:r>
              <a:t/>
            </a:r>
            <a:endParaRPr b="0"/>
          </a:p>
          <a:p>
            <a:pPr indent="0" lvl="0" marL="0" marR="0" rtl="0" algn="l">
              <a:lnSpc>
                <a:spcPct val="100000"/>
              </a:lnSpc>
              <a:spcBef>
                <a:spcPts val="0"/>
              </a:spcBef>
              <a:spcAft>
                <a:spcPts val="0"/>
              </a:spcAft>
              <a:buClr>
                <a:srgbClr val="000000"/>
              </a:buClr>
              <a:buSzPts val="1400"/>
              <a:buFont typeface="Arial"/>
              <a:buNone/>
            </a:pPr>
            <a:r>
              <a:rPr lang="en-US" sz="1200">
                <a:latin typeface="Calibri"/>
                <a:ea typeface="Calibri"/>
                <a:cs typeface="Calibri"/>
                <a:sym typeface="Calibri"/>
              </a:rPr>
              <a:t>[</a:t>
            </a:r>
            <a:r>
              <a:rPr lang="en-US" sz="1200">
                <a:solidFill>
                  <a:schemeClr val="dk1"/>
                </a:solidFill>
                <a:latin typeface="Calibri"/>
                <a:ea typeface="Calibri"/>
                <a:cs typeface="Calibri"/>
                <a:sym typeface="Calibri"/>
              </a:rPr>
              <a:t> a tool used to measure temperature]</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327" name="Google Shape;327;p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That is the basic definition, but there is a bit more you need to know. </a:t>
            </a:r>
            <a:endParaRPr/>
          </a:p>
        </p:txBody>
      </p:sp>
      <p:sp>
        <p:nvSpPr>
          <p:cNvPr id="335" name="Google Shape;335;p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1" name="Google Shape;341;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1" lang="en-US" u="sng">
                <a:solidFill>
                  <a:srgbClr val="374151"/>
                </a:solidFill>
              </a:rPr>
              <a:t>About the Tool</a:t>
            </a:r>
            <a:r>
              <a:rPr b="1" lang="en-US" u="sng">
                <a:solidFill>
                  <a:srgbClr val="374151"/>
                </a:solidFill>
              </a:rPr>
              <a:t>:</a:t>
            </a:r>
            <a:r>
              <a:rPr lang="en-US">
                <a:solidFill>
                  <a:srgbClr val="374151"/>
                </a:solidFill>
              </a:rPr>
              <a:t> </a:t>
            </a:r>
            <a:r>
              <a:rPr lang="en-US">
                <a:solidFill>
                  <a:srgbClr val="374151"/>
                </a:solidFill>
              </a:rPr>
              <a:t>A thermometer is a special tool that helps us measure how hot or cold something is. It has a long, narrow tube filled with a liquid, usually colored alcohol or mercury. </a:t>
            </a:r>
            <a:endParaRPr>
              <a:solidFill>
                <a:srgbClr val="374151"/>
              </a:solidFill>
            </a:endParaRPr>
          </a:p>
          <a:p>
            <a:pPr indent="0" lvl="0" marL="158750" rtl="0" algn="l">
              <a:spcBef>
                <a:spcPts val="0"/>
              </a:spcBef>
              <a:spcAft>
                <a:spcPts val="0"/>
              </a:spcAft>
              <a:buClr>
                <a:schemeClr val="dk1"/>
              </a:buClr>
              <a:buSzPts val="1100"/>
              <a:buFont typeface="Arial"/>
              <a:buNone/>
            </a:pPr>
            <a:r>
              <a:t/>
            </a:r>
            <a:endParaRPr>
              <a:solidFill>
                <a:srgbClr val="374151"/>
              </a:solidFill>
            </a:endParaRPr>
          </a:p>
          <a:p>
            <a:pPr indent="0" lvl="0" marL="158750" rtl="0" algn="l">
              <a:lnSpc>
                <a:spcPct val="100000"/>
              </a:lnSpc>
              <a:spcBef>
                <a:spcPts val="0"/>
              </a:spcBef>
              <a:spcAft>
                <a:spcPts val="0"/>
              </a:spcAft>
              <a:buSzPts val="1100"/>
              <a:buNone/>
            </a:pPr>
            <a:r>
              <a:t/>
            </a:r>
            <a:endParaRPr>
              <a:solidFill>
                <a:srgbClr val="37415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b8891d8816_0_8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9" name="Google Shape;349;g2b8891d8816_0_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1" lang="en-US" u="sng">
                <a:solidFill>
                  <a:srgbClr val="374151"/>
                </a:solidFill>
              </a:rPr>
              <a:t>Liquid Inside Thermometer</a:t>
            </a:r>
            <a:r>
              <a:rPr b="1" lang="en-US" u="sng">
                <a:solidFill>
                  <a:srgbClr val="374151"/>
                </a:solidFill>
              </a:rPr>
              <a:t>:</a:t>
            </a:r>
            <a:r>
              <a:rPr lang="en-US">
                <a:solidFill>
                  <a:srgbClr val="374151"/>
                </a:solidFill>
              </a:rPr>
              <a:t> </a:t>
            </a:r>
            <a:r>
              <a:rPr lang="en-US">
                <a:solidFill>
                  <a:srgbClr val="374151"/>
                </a:solidFill>
              </a:rPr>
              <a:t>When it gets warmer, the liquid inside the thermometer expands and goes up the tube. When it gets colder, the liquid contracts and goes down the tube. </a:t>
            </a:r>
            <a:endParaRPr>
              <a:solidFill>
                <a:srgbClr val="374151"/>
              </a:solidFill>
            </a:endParaRPr>
          </a:p>
          <a:p>
            <a:pPr indent="0" lvl="0" marL="0" rtl="0" algn="l">
              <a:lnSpc>
                <a:spcPct val="100000"/>
              </a:lnSpc>
              <a:spcBef>
                <a:spcPts val="0"/>
              </a:spcBef>
              <a:spcAft>
                <a:spcPts val="0"/>
              </a:spcAft>
              <a:buSzPts val="1100"/>
              <a:buNone/>
            </a:pPr>
            <a:r>
              <a:t/>
            </a:r>
            <a:endParaRPr>
              <a:solidFill>
                <a:srgbClr val="37415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bd5d6f3941_0_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7" name="Google Shape;357;g2bd5d6f3941_0_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1" lang="en-US" u="sng">
                <a:solidFill>
                  <a:srgbClr val="374151"/>
                </a:solidFill>
              </a:rPr>
              <a:t>Fahrenheit &amp; Celsius</a:t>
            </a:r>
            <a:r>
              <a:rPr b="1" lang="en-US" u="sng">
                <a:solidFill>
                  <a:srgbClr val="374151"/>
                </a:solidFill>
              </a:rPr>
              <a:t>:</a:t>
            </a:r>
            <a:r>
              <a:rPr lang="en-US">
                <a:solidFill>
                  <a:srgbClr val="374151"/>
                </a:solidFill>
              </a:rPr>
              <a:t> </a:t>
            </a:r>
            <a:r>
              <a:rPr lang="en-US">
                <a:solidFill>
                  <a:srgbClr val="374151"/>
                </a:solidFill>
              </a:rPr>
              <a:t>There's a scale with numbers on the side of the thermometer to tell us the temperature in degrees Fahrenheit or Celsius. </a:t>
            </a:r>
            <a:endParaRPr>
              <a:solidFill>
                <a:srgbClr val="374151"/>
              </a:solidFill>
            </a:endParaRPr>
          </a:p>
          <a:p>
            <a:pPr indent="0" lvl="0" marL="0" rtl="0" algn="l">
              <a:lnSpc>
                <a:spcPct val="100000"/>
              </a:lnSpc>
              <a:spcBef>
                <a:spcPts val="0"/>
              </a:spcBef>
              <a:spcAft>
                <a:spcPts val="0"/>
              </a:spcAft>
              <a:buSzPts val="1100"/>
              <a:buNone/>
            </a:pPr>
            <a:r>
              <a:t/>
            </a:r>
            <a:endParaRPr>
              <a:solidFill>
                <a:srgbClr val="37415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2bd5d6f3941_0_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5" name="Google Shape;365;g2bd5d6f3941_0_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1" lang="en-US" u="sng">
                <a:solidFill>
                  <a:srgbClr val="374151"/>
                </a:solidFill>
              </a:rPr>
              <a:t>Temperature</a:t>
            </a:r>
            <a:r>
              <a:rPr b="1" lang="en-US" u="sng">
                <a:solidFill>
                  <a:srgbClr val="374151"/>
                </a:solidFill>
              </a:rPr>
              <a:t>:</a:t>
            </a:r>
            <a:r>
              <a:rPr lang="en-US">
                <a:solidFill>
                  <a:srgbClr val="374151"/>
                </a:solidFill>
              </a:rPr>
              <a:t> </a:t>
            </a:r>
            <a:r>
              <a:rPr lang="en-US">
                <a:solidFill>
                  <a:srgbClr val="374151"/>
                </a:solidFill>
              </a:rPr>
              <a:t>Thermometers can come in different shapes and sizes, but they all work in a similar way to help us understand the temperature around us. We use thermometers to check the temperature outside, in our homes, or even in our bodies when we're sick.</a:t>
            </a:r>
            <a:endParaRPr>
              <a:solidFill>
                <a:srgbClr val="374151"/>
              </a:solidFill>
            </a:endParaRPr>
          </a:p>
          <a:p>
            <a:pPr indent="0" lvl="0" marL="0" rtl="0" algn="l">
              <a:lnSpc>
                <a:spcPct val="100000"/>
              </a:lnSpc>
              <a:spcBef>
                <a:spcPts val="0"/>
              </a:spcBef>
              <a:spcAft>
                <a:spcPts val="0"/>
              </a:spcAft>
              <a:buSzPts val="1100"/>
              <a:buNone/>
            </a:pPr>
            <a:r>
              <a:t/>
            </a:r>
            <a:endParaRPr>
              <a:solidFill>
                <a:srgbClr val="37415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3" name="Google Shape;373;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Now let’s pause for a moment to review the information we have covered already.</a:t>
            </a:r>
            <a:endParaRPr b="0"/>
          </a:p>
        </p:txBody>
      </p:sp>
      <p:sp>
        <p:nvSpPr>
          <p:cNvPr id="374" name="Google Shape;374;p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9" name="Google Shape;379;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Clr>
                <a:schemeClr val="dk1"/>
              </a:buClr>
              <a:buSzPts val="1100"/>
              <a:buFont typeface="Arial"/>
              <a:buNone/>
            </a:pPr>
            <a:r>
              <a:rPr b="1" lang="en-US">
                <a:solidFill>
                  <a:srgbClr val="374151"/>
                </a:solidFill>
              </a:rPr>
              <a:t>True or False: A thermometer </a:t>
            </a:r>
            <a:r>
              <a:rPr b="1" lang="en-US">
                <a:solidFill>
                  <a:srgbClr val="374151"/>
                </a:solidFill>
              </a:rPr>
              <a:t>has a long, narrow tube filled with a liquid, usually colored alcohol or mercury.</a:t>
            </a:r>
            <a:endParaRPr b="1">
              <a:solidFill>
                <a:srgbClr val="374151"/>
              </a:solidFill>
            </a:endParaRPr>
          </a:p>
          <a:p>
            <a:pPr indent="0" lvl="0" marL="158750" rtl="0" algn="l">
              <a:lnSpc>
                <a:spcPct val="100000"/>
              </a:lnSpc>
              <a:spcBef>
                <a:spcPts val="0"/>
              </a:spcBef>
              <a:spcAft>
                <a:spcPts val="0"/>
              </a:spcAft>
              <a:buClr>
                <a:schemeClr val="dk1"/>
              </a:buClr>
              <a:buSzPts val="1100"/>
              <a:buFont typeface="Arial"/>
              <a:buNone/>
            </a:pPr>
            <a:r>
              <a:t/>
            </a:r>
            <a:endParaRPr b="1">
              <a:solidFill>
                <a:srgbClr val="374151"/>
              </a:solidFill>
            </a:endParaRPr>
          </a:p>
          <a:p>
            <a:pPr indent="0" lvl="0" marL="158750" rtl="0" algn="l">
              <a:lnSpc>
                <a:spcPct val="100000"/>
              </a:lnSpc>
              <a:spcBef>
                <a:spcPts val="0"/>
              </a:spcBef>
              <a:spcAft>
                <a:spcPts val="0"/>
              </a:spcAft>
              <a:buClr>
                <a:schemeClr val="dk1"/>
              </a:buClr>
              <a:buSzPts val="1100"/>
              <a:buFont typeface="Arial"/>
              <a:buNone/>
            </a:pPr>
            <a:r>
              <a:rPr b="1" lang="en-US">
                <a:solidFill>
                  <a:srgbClr val="374151"/>
                </a:solidFill>
              </a:rPr>
              <a:t>[True]</a:t>
            </a:r>
            <a:endParaRPr b="1">
              <a:solidFill>
                <a:srgbClr val="37415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rPr>
              <a:t>Our “big question” is: Why do we use thermometers to measure the temperature, and how does it help us understand the weather</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SzPts val="1100"/>
              <a:buNone/>
            </a:pPr>
            <a:r>
              <a:rPr lang="en-US" sz="1200">
                <a:solidFill>
                  <a:schemeClr val="dk1"/>
                </a:solidFill>
              </a:rPr>
              <a:t>[Pause and illicit predictions from students.]</a:t>
            </a:r>
            <a:endParaRPr sz="1200"/>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Clr>
                <a:schemeClr val="dk1"/>
              </a:buClr>
              <a:buSzPts val="1400"/>
              <a:buFont typeface="Arial"/>
              <a:buNone/>
            </a:pPr>
            <a:r>
              <a:rPr lang="en-US" sz="1200">
                <a:solidFill>
                  <a:schemeClr val="dk1"/>
                </a:solidFill>
              </a:rPr>
              <a:t>Be sure to keep this question and your predictions in mind as we move through this video and questions.</a:t>
            </a:r>
            <a:endParaRPr b="1" sz="1200"/>
          </a:p>
        </p:txBody>
      </p:sp>
      <p:sp>
        <p:nvSpPr>
          <p:cNvPr id="172" name="Google Shape;172;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2bd5d6f3941_0_8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3" name="Google Shape;393;g2bd5d6f3941_0_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Clr>
                <a:schemeClr val="dk1"/>
              </a:buClr>
              <a:buSzPts val="1100"/>
              <a:buFont typeface="Arial"/>
              <a:buNone/>
            </a:pPr>
            <a:r>
              <a:rPr b="1" lang="en-US">
                <a:solidFill>
                  <a:srgbClr val="374151"/>
                </a:solidFill>
              </a:rPr>
              <a:t>True or False: A thermometer has a long, narrow tube filled with a liquid, usually colored alcohol or mercury.</a:t>
            </a:r>
            <a:endParaRPr b="1">
              <a:solidFill>
                <a:srgbClr val="374151"/>
              </a:solidFill>
            </a:endParaRPr>
          </a:p>
          <a:p>
            <a:pPr indent="0" lvl="0" marL="158750" rtl="0" algn="l">
              <a:lnSpc>
                <a:spcPct val="100000"/>
              </a:lnSpc>
              <a:spcBef>
                <a:spcPts val="0"/>
              </a:spcBef>
              <a:spcAft>
                <a:spcPts val="0"/>
              </a:spcAft>
              <a:buClr>
                <a:schemeClr val="dk1"/>
              </a:buClr>
              <a:buSzPts val="1100"/>
              <a:buFont typeface="Arial"/>
              <a:buNone/>
            </a:pPr>
            <a:r>
              <a:t/>
            </a:r>
            <a:endParaRPr b="1">
              <a:solidFill>
                <a:srgbClr val="374151"/>
              </a:solidFill>
            </a:endParaRPr>
          </a:p>
          <a:p>
            <a:pPr indent="0" lvl="0" marL="158750" rtl="0" algn="l">
              <a:lnSpc>
                <a:spcPct val="100000"/>
              </a:lnSpc>
              <a:spcBef>
                <a:spcPts val="0"/>
              </a:spcBef>
              <a:spcAft>
                <a:spcPts val="0"/>
              </a:spcAft>
              <a:buClr>
                <a:schemeClr val="dk1"/>
              </a:buClr>
              <a:buSzPts val="1100"/>
              <a:buFont typeface="Arial"/>
              <a:buNone/>
            </a:pPr>
            <a:r>
              <a:rPr b="1" lang="en-US">
                <a:solidFill>
                  <a:srgbClr val="374151"/>
                </a:solidFill>
              </a:rPr>
              <a:t>[True]</a:t>
            </a:r>
            <a:endParaRPr b="1">
              <a:solidFill>
                <a:srgbClr val="37415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7" name="Google Shape;407;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90000"/>
              </a:lnSpc>
              <a:spcBef>
                <a:spcPts val="0"/>
              </a:spcBef>
              <a:spcAft>
                <a:spcPts val="0"/>
              </a:spcAft>
              <a:buSzPts val="1100"/>
              <a:buNone/>
            </a:pPr>
            <a:r>
              <a:rPr lang="en-US">
                <a:solidFill>
                  <a:schemeClr val="dk1"/>
                </a:solidFill>
                <a:latin typeface="Calibri"/>
                <a:ea typeface="Calibri"/>
                <a:cs typeface="Calibri"/>
                <a:sym typeface="Calibri"/>
              </a:rPr>
              <a:t>When it gets ________ , the liquid inside the thermometer expands and goes up the tube. </a:t>
            </a:r>
            <a:endParaRPr>
              <a:solidFill>
                <a:schemeClr val="dk1"/>
              </a:solidFill>
              <a:latin typeface="Calibri"/>
              <a:ea typeface="Calibri"/>
              <a:cs typeface="Calibri"/>
              <a:sym typeface="Calibri"/>
            </a:endParaRPr>
          </a:p>
          <a:p>
            <a:pPr indent="0" lvl="0" marL="158750" rtl="0" algn="l">
              <a:lnSpc>
                <a:spcPct val="90000"/>
              </a:lnSpc>
              <a:spcBef>
                <a:spcPts val="600"/>
              </a:spcBef>
              <a:spcAft>
                <a:spcPts val="0"/>
              </a:spcAft>
              <a:buSzPts val="1100"/>
              <a:buNone/>
            </a:pPr>
            <a:r>
              <a:t/>
            </a:r>
            <a:endParaRPr b="0" i="0" sz="1100">
              <a:solidFill>
                <a:schemeClr val="dk1"/>
              </a:solidFill>
              <a:latin typeface="Calibri"/>
              <a:ea typeface="Calibri"/>
              <a:cs typeface="Calibri"/>
              <a:sym typeface="Calibri"/>
            </a:endParaRPr>
          </a:p>
          <a:p>
            <a:pPr indent="0" lvl="0" marL="158750" rtl="0" algn="l">
              <a:lnSpc>
                <a:spcPct val="90000"/>
              </a:lnSpc>
              <a:spcBef>
                <a:spcPts val="600"/>
              </a:spcBef>
              <a:spcAft>
                <a:spcPts val="0"/>
              </a:spcAft>
              <a:buSzPts val="1100"/>
              <a:buNone/>
            </a:pPr>
            <a:r>
              <a:rPr b="0" i="0" lang="en-US" sz="1100">
                <a:solidFill>
                  <a:schemeClr val="dk1"/>
                </a:solidFill>
                <a:latin typeface="Calibri"/>
                <a:ea typeface="Calibri"/>
                <a:cs typeface="Calibri"/>
                <a:sym typeface="Calibri"/>
              </a:rPr>
              <a:t>[</a:t>
            </a:r>
            <a:r>
              <a:rPr lang="en-US">
                <a:solidFill>
                  <a:schemeClr val="dk1"/>
                </a:solidFill>
                <a:latin typeface="Calibri"/>
                <a:ea typeface="Calibri"/>
                <a:cs typeface="Calibri"/>
                <a:sym typeface="Calibri"/>
              </a:rPr>
              <a:t>Warmer</a:t>
            </a:r>
            <a:r>
              <a:rPr b="0" i="0" lang="en-US" sz="1100">
                <a:solidFill>
                  <a:schemeClr val="dk1"/>
                </a:solidFill>
                <a:latin typeface="Calibri"/>
                <a:ea typeface="Calibri"/>
                <a:cs typeface="Calibri"/>
                <a:sym typeface="Calibri"/>
              </a:rPr>
              <a:t>]</a:t>
            </a:r>
            <a:endParaRPr/>
          </a:p>
          <a:p>
            <a:pPr indent="0" lvl="0" marL="158750" rtl="0" algn="l">
              <a:lnSpc>
                <a:spcPct val="100000"/>
              </a:lnSpc>
              <a:spcBef>
                <a:spcPts val="600"/>
              </a:spcBef>
              <a:spcAft>
                <a:spcPts val="0"/>
              </a:spcAft>
              <a:buSzPts val="1100"/>
              <a:buNone/>
            </a:pPr>
            <a:br>
              <a:rPr lang="en-US"/>
            </a:b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3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4" name="Google Shape;414;p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Now, let’s talk about some examples of </a:t>
            </a:r>
            <a:r>
              <a:rPr b="1" lang="en-US"/>
              <a:t>Thermometer</a:t>
            </a:r>
            <a:r>
              <a:rPr lang="en-US"/>
              <a:t>.</a:t>
            </a:r>
            <a:endParaRPr/>
          </a:p>
        </p:txBody>
      </p:sp>
      <p:sp>
        <p:nvSpPr>
          <p:cNvPr id="415" name="Google Shape;415;p3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1" name="Google Shape;421;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solidFill>
                  <a:schemeClr val="dk1"/>
                </a:solidFill>
              </a:rPr>
              <a:t>An example of a </a:t>
            </a:r>
            <a:r>
              <a:rPr b="1" lang="en-US">
                <a:solidFill>
                  <a:schemeClr val="dk1"/>
                </a:solidFill>
              </a:rPr>
              <a:t>thermometer</a:t>
            </a:r>
            <a:r>
              <a:rPr lang="en-US">
                <a:solidFill>
                  <a:schemeClr val="dk1"/>
                </a:solidFill>
              </a:rPr>
              <a:t> is an ear thermometer which is a thermometer that is gently inserted into the ear canal to measure body temperature.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200"/>
              <a:buFont typeface="Calibri"/>
              <a:buNone/>
            </a:pPr>
            <a:r>
              <a:t/>
            </a:r>
            <a:endParaRPr>
              <a:solidFill>
                <a:schemeClr val="dk1"/>
              </a:solidFill>
            </a:endParaRPr>
          </a:p>
        </p:txBody>
      </p:sp>
      <p:sp>
        <p:nvSpPr>
          <p:cNvPr id="422" name="Google Shape;422;p3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0" name="Google Shape;430;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Another example of a </a:t>
            </a:r>
            <a:r>
              <a:rPr b="1" lang="en-US"/>
              <a:t>thermometer</a:t>
            </a:r>
            <a:r>
              <a:rPr lang="en-US"/>
              <a:t> is a meat thermometer which is a thermometer used in the kitchen to measure the temperature of food while cooking</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marR="0" rtl="0" algn="l">
              <a:lnSpc>
                <a:spcPct val="100000"/>
              </a:lnSpc>
              <a:spcBef>
                <a:spcPts val="0"/>
              </a:spcBef>
              <a:spcAft>
                <a:spcPts val="0"/>
              </a:spcAft>
              <a:buClr>
                <a:schemeClr val="dk1"/>
              </a:buClr>
              <a:buSzPts val="1200"/>
              <a:buFont typeface="Calibri"/>
              <a:buNone/>
            </a:pPr>
            <a:r>
              <a:t/>
            </a:r>
            <a:endParaRPr/>
          </a:p>
        </p:txBody>
      </p:sp>
      <p:sp>
        <p:nvSpPr>
          <p:cNvPr id="431" name="Google Shape;431;p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9" name="Google Shape;439;p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Now, let’s talk about some non-examples of a </a:t>
            </a:r>
            <a:r>
              <a:rPr b="1" lang="en-US"/>
              <a:t>thermometer</a:t>
            </a:r>
            <a:r>
              <a:rPr lang="en-US"/>
              <a:t>.</a:t>
            </a:r>
            <a:endParaRPr/>
          </a:p>
        </p:txBody>
      </p:sp>
      <p:sp>
        <p:nvSpPr>
          <p:cNvPr id="440" name="Google Shape;440;p3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6" name="Google Shape;446;p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None/>
            </a:pPr>
            <a:r>
              <a:rPr lang="en-US">
                <a:solidFill>
                  <a:schemeClr val="dk1"/>
                </a:solidFill>
                <a:latin typeface="Calibri"/>
                <a:ea typeface="Calibri"/>
                <a:cs typeface="Calibri"/>
                <a:sym typeface="Calibri"/>
              </a:rPr>
              <a:t>Thermostat is </a:t>
            </a:r>
            <a:r>
              <a:rPr b="1" lang="en-US">
                <a:solidFill>
                  <a:schemeClr val="dk1"/>
                </a:solidFill>
                <a:latin typeface="Calibri"/>
                <a:ea typeface="Calibri"/>
                <a:cs typeface="Calibri"/>
                <a:sym typeface="Calibri"/>
              </a:rPr>
              <a:t>NOT</a:t>
            </a:r>
            <a:r>
              <a:rPr lang="en-US">
                <a:solidFill>
                  <a:schemeClr val="dk1"/>
                </a:solidFill>
                <a:latin typeface="Calibri"/>
                <a:ea typeface="Calibri"/>
                <a:cs typeface="Calibri"/>
                <a:sym typeface="Calibri"/>
              </a:rPr>
              <a:t> an example of a thermometer.  A thermostat is a device that controls the temperature of a heating or cooling system in a building. It doesn't measure temperature like a thermometer does.</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None/>
            </a:pPr>
            <a:r>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None/>
            </a:pPr>
            <a:r>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None/>
            </a:pPr>
            <a:r>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None/>
            </a:pPr>
            <a:r>
              <a:t/>
            </a:r>
            <a:endParaRPr>
              <a:solidFill>
                <a:schemeClr val="dk1"/>
              </a:solidFill>
              <a:latin typeface="Calibri"/>
              <a:ea typeface="Calibri"/>
              <a:cs typeface="Calibri"/>
              <a:sym typeface="Calibri"/>
            </a:endParaRPr>
          </a:p>
        </p:txBody>
      </p:sp>
      <p:sp>
        <p:nvSpPr>
          <p:cNvPr id="447" name="Google Shape;447;p3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5" name="Google Shape;455;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solidFill>
                  <a:srgbClr val="374151"/>
                </a:solidFill>
                <a:latin typeface="Calibri"/>
                <a:ea typeface="Calibri"/>
                <a:cs typeface="Calibri"/>
                <a:sym typeface="Calibri"/>
              </a:rPr>
              <a:t>Frost is </a:t>
            </a:r>
            <a:r>
              <a:rPr b="1" lang="en-US">
                <a:solidFill>
                  <a:srgbClr val="374151"/>
                </a:solidFill>
                <a:latin typeface="Calibri"/>
                <a:ea typeface="Calibri"/>
                <a:cs typeface="Calibri"/>
                <a:sym typeface="Calibri"/>
              </a:rPr>
              <a:t>NOT</a:t>
            </a:r>
            <a:r>
              <a:rPr lang="en-US">
                <a:solidFill>
                  <a:srgbClr val="374151"/>
                </a:solidFill>
                <a:latin typeface="Calibri"/>
                <a:ea typeface="Calibri"/>
                <a:cs typeface="Calibri"/>
                <a:sym typeface="Calibri"/>
              </a:rPr>
              <a:t> </a:t>
            </a:r>
            <a:r>
              <a:rPr lang="en-US">
                <a:solidFill>
                  <a:srgbClr val="374151"/>
                </a:solidFill>
                <a:latin typeface="Calibri"/>
                <a:ea typeface="Calibri"/>
                <a:cs typeface="Calibri"/>
                <a:sym typeface="Calibri"/>
              </a:rPr>
              <a:t>thermometer</a:t>
            </a:r>
            <a:r>
              <a:rPr lang="en-US">
                <a:solidFill>
                  <a:srgbClr val="374151"/>
                </a:solidFill>
                <a:latin typeface="Calibri"/>
                <a:ea typeface="Calibri"/>
                <a:cs typeface="Calibri"/>
                <a:sym typeface="Calibri"/>
              </a:rPr>
              <a:t>. Frost forms when the temperature drops below freezing and water vapor in the air directly transitions into ice crystals on surfaces. While it's related to temperature and humidity, it's not specifically tied to the </a:t>
            </a:r>
            <a:r>
              <a:rPr lang="en-US">
                <a:solidFill>
                  <a:srgbClr val="374151"/>
                </a:solidFill>
                <a:latin typeface="Calibri"/>
                <a:ea typeface="Calibri"/>
                <a:cs typeface="Calibri"/>
                <a:sym typeface="Calibri"/>
              </a:rPr>
              <a:t>thermometer</a:t>
            </a:r>
            <a:r>
              <a:rPr lang="en-US">
                <a:solidFill>
                  <a:srgbClr val="374151"/>
                </a:solidFill>
                <a:latin typeface="Calibri"/>
                <a:ea typeface="Calibri"/>
                <a:cs typeface="Calibri"/>
                <a:sym typeface="Calibri"/>
              </a:rPr>
              <a:t>, as it occurs at temperatures below freezing.</a:t>
            </a:r>
            <a:endParaRPr>
              <a:solidFill>
                <a:srgbClr val="374151"/>
              </a:solidFill>
              <a:latin typeface="Calibri"/>
              <a:ea typeface="Calibri"/>
              <a:cs typeface="Calibri"/>
              <a:sym typeface="Calibri"/>
            </a:endParaRPr>
          </a:p>
          <a:p>
            <a:pPr indent="0" lvl="0" marL="158750" rtl="0" algn="l">
              <a:lnSpc>
                <a:spcPct val="100000"/>
              </a:lnSpc>
              <a:spcBef>
                <a:spcPts val="0"/>
              </a:spcBef>
              <a:spcAft>
                <a:spcPts val="0"/>
              </a:spcAft>
              <a:buClr>
                <a:schemeClr val="dk1"/>
              </a:buClr>
              <a:buSzPts val="1100"/>
              <a:buFont typeface="Arial"/>
              <a:buNone/>
            </a:pPr>
            <a:r>
              <a:t/>
            </a:r>
            <a:endParaRPr>
              <a:solidFill>
                <a:srgbClr val="374151"/>
              </a:solidFill>
              <a:latin typeface="Calibri"/>
              <a:ea typeface="Calibri"/>
              <a:cs typeface="Calibri"/>
              <a:sym typeface="Calibri"/>
            </a:endParaRPr>
          </a:p>
          <a:p>
            <a:pPr indent="0" lvl="0" marL="158750" rtl="0" algn="l">
              <a:lnSpc>
                <a:spcPct val="100000"/>
              </a:lnSpc>
              <a:spcBef>
                <a:spcPts val="0"/>
              </a:spcBef>
              <a:spcAft>
                <a:spcPts val="0"/>
              </a:spcAft>
              <a:buSzPts val="1100"/>
              <a:buNone/>
            </a:pPr>
            <a:r>
              <a:t/>
            </a:r>
            <a:endParaRPr>
              <a:solidFill>
                <a:srgbClr val="37415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4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3" name="Google Shape;463;p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Now let’s pause for a moment to check your understanding.</a:t>
            </a:r>
            <a:endParaRPr b="0"/>
          </a:p>
        </p:txBody>
      </p:sp>
      <p:sp>
        <p:nvSpPr>
          <p:cNvPr id="464" name="Google Shape;464;p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9" name="Google Shape;469;p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en-US"/>
              <a:t>How is a barometer different from a thermometer?</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t>
            </a:r>
            <a:r>
              <a:rPr lang="en-US">
                <a:solidFill>
                  <a:srgbClr val="374151"/>
                </a:solidFill>
              </a:rPr>
              <a:t>A barometer measures atmospheric pressure, which is related to weather conditions like changes in air pressure, but it does not measure temperature.</a:t>
            </a:r>
            <a:endParaRPr/>
          </a:p>
        </p:txBody>
      </p:sp>
      <p:sp>
        <p:nvSpPr>
          <p:cNvPr id="470" name="Google Shape;470;p4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100"/>
              <a:buNone/>
            </a:pPr>
            <a:br>
              <a:rPr lang="en-US"/>
            </a:br>
            <a:r>
              <a:rPr lang="en-US">
                <a:solidFill>
                  <a:srgbClr val="0D0D0D"/>
                </a:solidFill>
              </a:rPr>
              <a:t>A feasible and effective classroom demonstration to teach about atmospheric pressure to 4th-grade students could involve using simple materials to create a hands-on activity. </a:t>
            </a:r>
            <a:endParaRPr>
              <a:solidFill>
                <a:srgbClr val="0D0D0D"/>
              </a:solidFill>
            </a:endParaRPr>
          </a:p>
          <a:p>
            <a:pPr indent="0" lvl="0" marL="0" rtl="0" algn="l">
              <a:lnSpc>
                <a:spcPct val="115000"/>
              </a:lnSpc>
              <a:spcBef>
                <a:spcPts val="0"/>
              </a:spcBef>
              <a:spcAft>
                <a:spcPts val="0"/>
              </a:spcAft>
              <a:buSzPts val="1100"/>
              <a:buNone/>
            </a:pPr>
            <a:r>
              <a:t/>
            </a:r>
            <a:endParaRPr>
              <a:solidFill>
                <a:srgbClr val="0D0D0D"/>
              </a:solidFill>
            </a:endParaRPr>
          </a:p>
          <a:p>
            <a:pPr indent="0" lvl="0" marL="0" rtl="0" algn="l">
              <a:lnSpc>
                <a:spcPct val="115000"/>
              </a:lnSpc>
              <a:spcBef>
                <a:spcPts val="0"/>
              </a:spcBef>
              <a:spcAft>
                <a:spcPts val="0"/>
              </a:spcAft>
              <a:buSzPts val="1100"/>
              <a:buNone/>
            </a:pPr>
            <a:r>
              <a:rPr lang="en-US">
                <a:solidFill>
                  <a:srgbClr val="0D0D0D"/>
                </a:solidFill>
              </a:rPr>
              <a:t>Here's a demonstration you could try:</a:t>
            </a:r>
            <a:endParaRPr>
              <a:solidFill>
                <a:srgbClr val="0D0D0D"/>
              </a:solidFill>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15000"/>
              </a:lnSpc>
              <a:spcBef>
                <a:spcPts val="1500"/>
              </a:spcBef>
              <a:spcAft>
                <a:spcPts val="0"/>
              </a:spcAft>
              <a:buClr>
                <a:schemeClr val="dk1"/>
              </a:buClr>
              <a:buSzPts val="1100"/>
              <a:buFont typeface="Arial"/>
              <a:buNone/>
            </a:pPr>
            <a:r>
              <a:rPr lang="en-US">
                <a:solidFill>
                  <a:schemeClr val="dk1"/>
                </a:solidFill>
              </a:rPr>
              <a:t>Materials:</a:t>
            </a:r>
            <a:endParaRPr>
              <a:solidFill>
                <a:schemeClr val="dk1"/>
              </a:solidFill>
            </a:endParaRPr>
          </a:p>
          <a:p>
            <a:pPr indent="-298450" lvl="0" marL="457200" rtl="0" algn="l">
              <a:lnSpc>
                <a:spcPct val="115000"/>
              </a:lnSpc>
              <a:spcBef>
                <a:spcPts val="1500"/>
              </a:spcBef>
              <a:spcAft>
                <a:spcPts val="0"/>
              </a:spcAft>
              <a:buClr>
                <a:schemeClr val="dk1"/>
              </a:buClr>
              <a:buSzPts val="1100"/>
              <a:buAutoNum type="arabicPeriod"/>
            </a:pPr>
            <a:r>
              <a:rPr lang="en-US">
                <a:solidFill>
                  <a:schemeClr val="dk1"/>
                </a:solidFill>
              </a:rPr>
              <a:t>Two containers (such as clear plastic cups or bowls)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US">
                <a:solidFill>
                  <a:schemeClr val="dk1"/>
                </a:solidFill>
              </a:rPr>
              <a:t>Hot water</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US">
                <a:solidFill>
                  <a:schemeClr val="dk1"/>
                </a:solidFill>
              </a:rPr>
              <a:t>Cold water</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US">
                <a:solidFill>
                  <a:schemeClr val="dk1"/>
                </a:solidFill>
              </a:rPr>
              <a:t>Thermometer</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US">
                <a:solidFill>
                  <a:schemeClr val="dk1"/>
                </a:solidFill>
              </a:rPr>
              <a:t>Notebook or chart paper (for extension activity)</a:t>
            </a:r>
            <a:endParaRPr>
              <a:solidFill>
                <a:schemeClr val="dk1"/>
              </a:solidFill>
            </a:endParaRPr>
          </a:p>
          <a:p>
            <a:pPr indent="0" lvl="0" marL="0" rtl="0" algn="l">
              <a:lnSpc>
                <a:spcPct val="115000"/>
              </a:lnSpc>
              <a:spcBef>
                <a:spcPts val="1500"/>
              </a:spcBef>
              <a:spcAft>
                <a:spcPts val="0"/>
              </a:spcAft>
              <a:buClr>
                <a:schemeClr val="dk1"/>
              </a:buClr>
              <a:buSzPts val="1100"/>
              <a:buFont typeface="Arial"/>
              <a:buNone/>
            </a:pPr>
            <a:r>
              <a:rPr lang="en-US">
                <a:solidFill>
                  <a:schemeClr val="dk1"/>
                </a:solidFill>
              </a:rPr>
              <a:t>Steps:</a:t>
            </a:r>
            <a:endParaRPr>
              <a:solidFill>
                <a:schemeClr val="dk1"/>
              </a:solidFill>
            </a:endParaRPr>
          </a:p>
          <a:p>
            <a:pPr indent="-298450" lvl="0" marL="457200" rtl="0" algn="l">
              <a:lnSpc>
                <a:spcPct val="115000"/>
              </a:lnSpc>
              <a:spcBef>
                <a:spcPts val="1500"/>
              </a:spcBef>
              <a:spcAft>
                <a:spcPts val="0"/>
              </a:spcAft>
              <a:buClr>
                <a:schemeClr val="dk1"/>
              </a:buClr>
              <a:buSzPts val="1100"/>
              <a:buAutoNum type="arabicPeriod"/>
            </a:pPr>
            <a:r>
              <a:rPr lang="en-US">
                <a:solidFill>
                  <a:schemeClr val="dk1"/>
                </a:solidFill>
              </a:rPr>
              <a:t>Introduction: Begin by discussing the concept of temperature and its relation to hotness and coldness. Use relatable examples to help students understand, such as hot soup or cold ice cream.</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US">
                <a:solidFill>
                  <a:schemeClr val="dk1"/>
                </a:solidFill>
              </a:rPr>
              <a:t>Explanation of a Thermometer: Show students a picture or real-life example of a thermometer. Explain that it's a tool used to measure temperature and typically displays it in degrees Fahrenheit or Celsius.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US">
                <a:solidFill>
                  <a:schemeClr val="dk1"/>
                </a:solidFill>
              </a:rPr>
              <a:t>Demonstration with a Thermometer:</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US">
                <a:solidFill>
                  <a:schemeClr val="dk1"/>
                </a:solidFill>
              </a:rPr>
              <a:t>Fill one container with hot water and the other with cold water.</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US">
                <a:solidFill>
                  <a:schemeClr val="dk1"/>
                </a:solidFill>
              </a:rPr>
              <a:t>Using the thermometer, measure the temperature of each container. Make sure students can observe the thermometer closely during this step.</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US">
                <a:solidFill>
                  <a:schemeClr val="dk1"/>
                </a:solidFill>
              </a:rPr>
              <a:t>Discuss the readings on the thermometer, emphasizing the difference between the temperatures of the hot and cold water.</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US">
                <a:solidFill>
                  <a:schemeClr val="dk1"/>
                </a:solidFill>
              </a:rPr>
              <a:t>Discussion: Lead a discussion about the demonstration, asking questions like:</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US">
                <a:solidFill>
                  <a:schemeClr val="dk1"/>
                </a:solidFill>
              </a:rPr>
              <a:t>"What did you notice about the temperature of the hot water?"</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US">
                <a:solidFill>
                  <a:schemeClr val="dk1"/>
                </a:solidFill>
              </a:rPr>
              <a:t>"What about the temperature of the cold water?"</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US">
                <a:solidFill>
                  <a:schemeClr val="dk1"/>
                </a:solidFill>
              </a:rPr>
              <a:t>"How did the thermometer help us measure the temperature?"</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US">
                <a:solidFill>
                  <a:schemeClr val="dk1"/>
                </a:solidFill>
              </a:rPr>
              <a:t>"Can you think of other things we could measure with a thermometer?"</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US">
                <a:solidFill>
                  <a:schemeClr val="dk1"/>
                </a:solidFill>
              </a:rPr>
              <a:t>Extension Activity: To reinforce learning, have students draw and label their own thermometers in their notebooks or on chart paper. They should draw lines to represent different temperature levels and label them accordingly.</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US">
                <a:solidFill>
                  <a:schemeClr val="dk1"/>
                </a:solidFill>
              </a:rPr>
              <a:t>Conclusion: Summarize the key points about thermometers and their role in measuring temperature. Reinforce the idea that thermometers help us understand the weather by telling us how hot or cold it is outside.</a:t>
            </a:r>
            <a:endParaRPr>
              <a:solidFill>
                <a:schemeClr val="dk1"/>
              </a:solidFill>
            </a:endParaRPr>
          </a:p>
          <a:p>
            <a:pPr indent="0" lvl="0" marL="0" rtl="0" algn="l">
              <a:lnSpc>
                <a:spcPct val="115000"/>
              </a:lnSpc>
              <a:spcBef>
                <a:spcPts val="1500"/>
              </a:spcBef>
              <a:spcAft>
                <a:spcPts val="0"/>
              </a:spcAft>
              <a:buClr>
                <a:schemeClr val="dk1"/>
              </a:buClr>
              <a:buSzPts val="1100"/>
              <a:buFont typeface="Arial"/>
              <a:buNone/>
            </a:pPr>
            <a:r>
              <a:rPr lang="en-US">
                <a:solidFill>
                  <a:schemeClr val="dk1"/>
                </a:solidFill>
              </a:rPr>
              <a:t>By incorporating hands-on materials and engaging discussions, students can better understand the concept of thermometers and their significance in weather measurement.</a:t>
            </a:r>
            <a:endParaRPr>
              <a:solidFill>
                <a:schemeClr val="dk1"/>
              </a:solidFill>
            </a:endParaRPr>
          </a:p>
          <a:p>
            <a:pPr indent="0" lvl="0" marL="0" rtl="0" algn="l">
              <a:lnSpc>
                <a:spcPct val="115000"/>
              </a:lnSpc>
              <a:spcBef>
                <a:spcPts val="1500"/>
              </a:spcBef>
              <a:spcAft>
                <a:spcPts val="0"/>
              </a:spcAft>
              <a:buSzPts val="1100"/>
              <a:buNone/>
            </a:pPr>
            <a:r>
              <a:t/>
            </a:r>
            <a:endParaRPr>
              <a:solidFill>
                <a:srgbClr val="0D0D0D"/>
              </a:solidFill>
            </a:endParaRPr>
          </a:p>
        </p:txBody>
      </p:sp>
      <p:sp>
        <p:nvSpPr>
          <p:cNvPr id="181" name="Google Shape;181;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2b8891d8816_0_1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0" name="Google Shape;480;g2b8891d8816_0_1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en-US"/>
              <a:t>How is a barometer different from a thermometer?</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t>
            </a:r>
            <a:r>
              <a:rPr lang="en-US">
                <a:solidFill>
                  <a:srgbClr val="374151"/>
                </a:solidFill>
              </a:rPr>
              <a:t>A barometer measures atmospheric pressure, which is related to weather conditions like changes in air pressure, but it does not measure temperature.</a:t>
            </a:r>
            <a:endParaRPr/>
          </a:p>
        </p:txBody>
      </p:sp>
      <p:sp>
        <p:nvSpPr>
          <p:cNvPr id="481" name="Google Shape;481;g2b8891d8816_0_14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2" name="Google Shape;492;p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So remember!</a:t>
            </a:r>
            <a:endParaRPr/>
          </a:p>
          <a:p>
            <a:pPr indent="0" lvl="0" marL="0" rtl="0" algn="l">
              <a:lnSpc>
                <a:spcPct val="100000"/>
              </a:lnSpc>
              <a:spcBef>
                <a:spcPts val="0"/>
              </a:spcBef>
              <a:spcAft>
                <a:spcPts val="0"/>
              </a:spcAft>
              <a:buSzPts val="1400"/>
              <a:buNone/>
            </a:pPr>
            <a:r>
              <a:t/>
            </a:r>
            <a:endParaRPr/>
          </a:p>
        </p:txBody>
      </p:sp>
      <p:sp>
        <p:nvSpPr>
          <p:cNvPr id="493" name="Google Shape;493;p4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2bd5d6f3941_0_1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9" name="Google Shape;499;g2bd5d6f3941_0_1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600"/>
              <a:buFont typeface="Arial"/>
              <a:buNone/>
            </a:pPr>
            <a:r>
              <a:rPr b="1" lang="en-US" sz="1200" u="sng">
                <a:solidFill>
                  <a:schemeClr val="dk1"/>
                </a:solidFill>
                <a:latin typeface="Calibri"/>
                <a:ea typeface="Calibri"/>
                <a:cs typeface="Calibri"/>
                <a:sym typeface="Calibri"/>
              </a:rPr>
              <a:t>Thermometer</a:t>
            </a:r>
            <a:r>
              <a:rPr lang="en-US" sz="1200">
                <a:solidFill>
                  <a:schemeClr val="dk1"/>
                </a:solidFill>
                <a:latin typeface="Calibri"/>
                <a:ea typeface="Calibri"/>
                <a:cs typeface="Calibri"/>
                <a:sym typeface="Calibri"/>
              </a:rPr>
              <a:t> is </a:t>
            </a:r>
            <a:r>
              <a:rPr lang="en-US" sz="1200">
                <a:solidFill>
                  <a:schemeClr val="dk1"/>
                </a:solidFill>
                <a:latin typeface="Calibri"/>
                <a:ea typeface="Calibri"/>
                <a:cs typeface="Calibri"/>
                <a:sym typeface="Calibri"/>
              </a:rPr>
              <a:t>a tool used to measure temperature</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3600"/>
              <a:buFont typeface="Arial"/>
              <a:buNone/>
            </a:pPr>
            <a:r>
              <a:t/>
            </a:r>
            <a:endParaRPr b="1" sz="1200" u="sng">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3600"/>
              <a:buFont typeface="Arial"/>
              <a:buNone/>
            </a:pPr>
            <a:r>
              <a:t/>
            </a:r>
            <a:endParaRPr b="1" sz="1200" u="sng">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Calibri"/>
              <a:ea typeface="Calibri"/>
              <a:cs typeface="Calibri"/>
              <a:sym typeface="Calibri"/>
            </a:endParaRPr>
          </a:p>
        </p:txBody>
      </p:sp>
      <p:sp>
        <p:nvSpPr>
          <p:cNvPr id="500" name="Google Shape;500;g2bd5d6f3941_0_1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7" name="Google Shape;507;p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We will now complete this concept map, called a Frayer model, </a:t>
            </a:r>
            <a:r>
              <a:rPr lang="en-US">
                <a:solidFill>
                  <a:srgbClr val="242424"/>
                </a:solidFill>
              </a:rPr>
              <a:t>to summarize and further clarify what you have learned about the term</a:t>
            </a:r>
            <a:r>
              <a:rPr lang="en-US"/>
              <a:t> </a:t>
            </a:r>
            <a:r>
              <a:rPr b="1" lang="en-US"/>
              <a:t>thermometer</a:t>
            </a:r>
            <a:r>
              <a:rPr lang="en-US">
                <a:solidFill>
                  <a:srgbClr val="242424"/>
                </a:solidFill>
              </a:rPr>
              <a:t>. </a:t>
            </a:r>
            <a:endParaRPr/>
          </a:p>
        </p:txBody>
      </p:sp>
      <p:sp>
        <p:nvSpPr>
          <p:cNvPr id="508" name="Google Shape;508;p4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8" name="Google Shape;518;p4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400"/>
              <a:t>To complete the Frayer model,</a:t>
            </a:r>
            <a:r>
              <a:rPr lang="en-US" sz="1400">
                <a:solidFill>
                  <a:srgbClr val="242424"/>
                </a:solidFill>
              </a:rPr>
              <a:t> we will choose from four choices the correct picture, definition, example, and response to the question, “How does a </a:t>
            </a:r>
            <a:r>
              <a:rPr b="1" lang="en-US" sz="1400">
                <a:solidFill>
                  <a:srgbClr val="242424"/>
                </a:solidFill>
              </a:rPr>
              <a:t>thermometer</a:t>
            </a:r>
            <a:r>
              <a:rPr lang="en-US" sz="1400">
                <a:solidFill>
                  <a:srgbClr val="242424"/>
                </a:solidFill>
              </a:rPr>
              <a:t> impact my life?”</a:t>
            </a:r>
            <a:r>
              <a:rPr lang="en-US" sz="1400">
                <a:solidFill>
                  <a:schemeClr val="dk1"/>
                </a:solidFill>
              </a:rPr>
              <a:t> </a:t>
            </a:r>
            <a:r>
              <a:rPr lang="en-US" sz="1400">
                <a:solidFill>
                  <a:srgbClr val="242424"/>
                </a:solidFill>
              </a:rPr>
              <a:t>Select the best response for each question </a:t>
            </a:r>
            <a:r>
              <a:rPr lang="en-US" sz="1400">
                <a:solidFill>
                  <a:schemeClr val="dk1"/>
                </a:solidFill>
              </a:rPr>
              <a:t>using the information you just learned. As </a:t>
            </a:r>
            <a:r>
              <a:rPr lang="en-US" sz="1400"/>
              <a:t>we </a:t>
            </a:r>
            <a:r>
              <a:rPr lang="en-US" sz="1400">
                <a:solidFill>
                  <a:schemeClr val="dk1"/>
                </a:solidFill>
              </a:rPr>
              <a:t>select responses, </a:t>
            </a:r>
            <a:r>
              <a:rPr lang="en-US" sz="1400"/>
              <a:t>we</a:t>
            </a:r>
            <a:r>
              <a:rPr lang="en-US" sz="1400">
                <a:solidFill>
                  <a:schemeClr val="dk1"/>
                </a:solidFill>
              </a:rPr>
              <a:t> will see how this model looks filled in for the term</a:t>
            </a:r>
            <a:r>
              <a:rPr lang="en-US" sz="1400"/>
              <a:t> a </a:t>
            </a:r>
            <a:r>
              <a:rPr b="1" lang="en-US" sz="1400"/>
              <a:t>thermometer</a:t>
            </a:r>
            <a:r>
              <a:rPr b="1" lang="en-US" sz="1400"/>
              <a:t>.</a:t>
            </a:r>
            <a:endParaRPr sz="1400">
              <a:solidFill>
                <a:schemeClr val="dk1"/>
              </a:solidFill>
            </a:endParaRPr>
          </a:p>
          <a:p>
            <a:pPr indent="0" lvl="0" marL="0" rtl="0" algn="l">
              <a:lnSpc>
                <a:spcPct val="100000"/>
              </a:lnSpc>
              <a:spcBef>
                <a:spcPts val="0"/>
              </a:spcBef>
              <a:spcAft>
                <a:spcPts val="0"/>
              </a:spcAft>
              <a:buClr>
                <a:schemeClr val="dk1"/>
              </a:buClr>
              <a:buSzPts val="1400"/>
              <a:buFont typeface="Arial"/>
              <a:buNone/>
            </a:pPr>
            <a:r>
              <a:t/>
            </a:r>
            <a:endParaRPr sz="1200">
              <a:solidFill>
                <a:schemeClr val="dk1"/>
              </a:solidFill>
            </a:endParaRPr>
          </a:p>
        </p:txBody>
      </p:sp>
      <p:sp>
        <p:nvSpPr>
          <p:cNvPr id="519" name="Google Shape;519;p4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4" name="Google Shape;534;p4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lang="en-US" sz="1200">
                <a:solidFill>
                  <a:schemeClr val="dk1"/>
                </a:solidFill>
              </a:rPr>
              <a:t>Choose the one correct picture of a </a:t>
            </a:r>
            <a:r>
              <a:rPr b="1" lang="en-US" sz="1200">
                <a:solidFill>
                  <a:schemeClr val="dk1"/>
                </a:solidFill>
              </a:rPr>
              <a:t>thermometer</a:t>
            </a:r>
            <a:r>
              <a:rPr b="1" lang="en-US" sz="1200">
                <a:solidFill>
                  <a:schemeClr val="dk1"/>
                </a:solidFill>
              </a:rPr>
              <a:t> </a:t>
            </a:r>
            <a:r>
              <a:rPr lang="en-US" sz="1200">
                <a:solidFill>
                  <a:schemeClr val="dk1"/>
                </a:solidFill>
              </a:rPr>
              <a:t>from these four choices and drag and place it in the picture box below.</a:t>
            </a:r>
            <a:endParaRPr/>
          </a:p>
        </p:txBody>
      </p:sp>
      <p:sp>
        <p:nvSpPr>
          <p:cNvPr id="535" name="Google Shape;535;p4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2bd5d6f3941_0_1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4" name="Google Shape;554;g2bd5d6f3941_0_1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200">
                <a:solidFill>
                  <a:schemeClr val="dk1"/>
                </a:solidFill>
              </a:rPr>
              <a:t>You chose the picture that shows thermometer.</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marR="0" rtl="0" algn="l">
              <a:lnSpc>
                <a:spcPct val="100000"/>
              </a:lnSpc>
              <a:spcBef>
                <a:spcPts val="0"/>
              </a:spcBef>
              <a:spcAft>
                <a:spcPts val="0"/>
              </a:spcAft>
              <a:buSzPts val="1400"/>
              <a:buNone/>
            </a:pPr>
            <a:r>
              <a:t/>
            </a:r>
            <a:endParaRPr sz="1200">
              <a:solidFill>
                <a:schemeClr val="dk1"/>
              </a:solidFill>
            </a:endParaRPr>
          </a:p>
        </p:txBody>
      </p:sp>
      <p:sp>
        <p:nvSpPr>
          <p:cNvPr id="555" name="Google Shape;555;g2bd5d6f3941_0_14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5" name="Google Shape;575;p4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solidFill>
                  <a:schemeClr val="dk1"/>
                </a:solidFill>
              </a:rPr>
              <a:t>Here is the Frayer Model filled in with a picture of a </a:t>
            </a:r>
            <a:r>
              <a:rPr b="1" lang="en-US" sz="1200">
                <a:solidFill>
                  <a:schemeClr val="dk1"/>
                </a:solidFill>
              </a:rPr>
              <a:t>thermometer</a:t>
            </a:r>
            <a:r>
              <a:rPr lang="en-US" sz="1200">
                <a:solidFill>
                  <a:schemeClr val="dk1"/>
                </a:solidFill>
              </a:rPr>
              <a:t>.</a:t>
            </a:r>
            <a:endParaRPr/>
          </a:p>
        </p:txBody>
      </p:sp>
      <p:sp>
        <p:nvSpPr>
          <p:cNvPr id="576" name="Google Shape;576;p4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8" name="Google Shape;598;p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lang="en-US" sz="1200">
                <a:solidFill>
                  <a:schemeClr val="dk1"/>
                </a:solidFill>
              </a:rPr>
              <a:t>Choose the one correct definition of </a:t>
            </a:r>
            <a:r>
              <a:rPr b="1" lang="en-US" sz="1200">
                <a:solidFill>
                  <a:schemeClr val="dk1"/>
                </a:solidFill>
              </a:rPr>
              <a:t>thermometer</a:t>
            </a:r>
            <a:r>
              <a:rPr lang="en-US" sz="1200">
                <a:solidFill>
                  <a:schemeClr val="dk1"/>
                </a:solidFill>
              </a:rPr>
              <a:t> from these four choices and drag and place it in the definition box below.</a:t>
            </a:r>
            <a:endParaRPr sz="1200">
              <a:solidFill>
                <a:schemeClr val="dk1"/>
              </a:solidFill>
            </a:endParaRPr>
          </a:p>
        </p:txBody>
      </p:sp>
      <p:sp>
        <p:nvSpPr>
          <p:cNvPr id="599" name="Google Shape;599;p4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2bd5d6f3941_0_1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9" name="Google Shape;619;g2bd5d6f3941_0_16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sz="1200">
                <a:solidFill>
                  <a:schemeClr val="dk1"/>
                </a:solidFill>
              </a:rPr>
              <a:t>You chose “a tool used to measure temperature” This is correct! This is the definition of a </a:t>
            </a:r>
            <a:r>
              <a:rPr b="1" lang="en-US" sz="1200">
                <a:solidFill>
                  <a:schemeClr val="dk1"/>
                </a:solidFill>
              </a:rPr>
              <a:t>thermometer</a:t>
            </a:r>
            <a:r>
              <a:rPr lang="en-US" sz="1200">
                <a:solidFill>
                  <a:schemeClr val="dk1"/>
                </a:solidFill>
              </a:rPr>
              <a:t>.</a:t>
            </a:r>
            <a:endParaRPr sz="1200">
              <a:solidFill>
                <a:schemeClr val="dk1"/>
              </a:solidFill>
            </a:endParaRPr>
          </a:p>
          <a:p>
            <a:pPr indent="0" lvl="0" marL="0" marR="0" rtl="0" algn="l">
              <a:lnSpc>
                <a:spcPct val="100000"/>
              </a:lnSpc>
              <a:spcBef>
                <a:spcPts val="0"/>
              </a:spcBef>
              <a:spcAft>
                <a:spcPts val="0"/>
              </a:spcAft>
              <a:buSzPts val="1400"/>
              <a:buNone/>
            </a:pPr>
            <a:r>
              <a:t/>
            </a:r>
            <a:endParaRPr sz="1200">
              <a:solidFill>
                <a:schemeClr val="dk1"/>
              </a:solidFill>
            </a:endParaRPr>
          </a:p>
        </p:txBody>
      </p:sp>
      <p:sp>
        <p:nvSpPr>
          <p:cNvPr id="620" name="Google Shape;620;g2bd5d6f3941_0_16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Before we move on to our new topic, let’s review some other words &amp; concepts that you already learned and make sure you are firm in your understanding. </a:t>
            </a:r>
            <a:endParaRPr/>
          </a:p>
        </p:txBody>
      </p:sp>
      <p:sp>
        <p:nvSpPr>
          <p:cNvPr id="190" name="Google Shape;190;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1" name="Google Shape;641;p5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sz="1200">
                <a:solidFill>
                  <a:schemeClr val="dk1"/>
                </a:solidFill>
              </a:rPr>
              <a:t>Here is the Frayer Model with a picture and the definition filled in for </a:t>
            </a:r>
            <a:r>
              <a:rPr b="1" lang="en-US" sz="1200">
                <a:solidFill>
                  <a:schemeClr val="dk1"/>
                </a:solidFill>
              </a:rPr>
              <a:t>thermometer</a:t>
            </a:r>
            <a:r>
              <a:rPr lang="en-US" sz="1200">
                <a:solidFill>
                  <a:schemeClr val="dk1"/>
                </a:solidFill>
              </a:rPr>
              <a:t>: a tool used to </a:t>
            </a:r>
            <a:r>
              <a:rPr lang="en-US" sz="1200">
                <a:solidFill>
                  <a:schemeClr val="dk1"/>
                </a:solidFill>
              </a:rPr>
              <a:t>measure</a:t>
            </a:r>
            <a:r>
              <a:rPr lang="en-US" sz="1200">
                <a:solidFill>
                  <a:schemeClr val="dk1"/>
                </a:solidFill>
              </a:rPr>
              <a:t> temperature</a:t>
            </a:r>
            <a:endParaRPr/>
          </a:p>
        </p:txBody>
      </p:sp>
      <p:sp>
        <p:nvSpPr>
          <p:cNvPr id="642" name="Google Shape;642;p5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5" name="Google Shape;665;p5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Choose the one correct example of</a:t>
            </a:r>
            <a:r>
              <a:rPr b="1" lang="en-US" sz="1200">
                <a:solidFill>
                  <a:schemeClr val="dk1"/>
                </a:solidFill>
                <a:latin typeface="Calibri"/>
                <a:ea typeface="Calibri"/>
                <a:cs typeface="Calibri"/>
                <a:sym typeface="Calibri"/>
              </a:rPr>
              <a:t> </a:t>
            </a:r>
            <a:r>
              <a:rPr b="1" lang="en-US" sz="1200">
                <a:solidFill>
                  <a:schemeClr val="dk1"/>
                </a:solidFill>
                <a:latin typeface="Calibri"/>
                <a:ea typeface="Calibri"/>
                <a:cs typeface="Calibri"/>
                <a:sym typeface="Calibri"/>
              </a:rPr>
              <a:t>thermometer</a:t>
            </a:r>
            <a:r>
              <a:rPr lang="en-US" sz="1200">
                <a:solidFill>
                  <a:schemeClr val="dk1"/>
                </a:solidFill>
                <a:latin typeface="Calibri"/>
                <a:ea typeface="Calibri"/>
                <a:cs typeface="Calibri"/>
                <a:sym typeface="Calibri"/>
              </a:rPr>
              <a:t> from these four choices and drag and place it in the example box below. </a:t>
            </a:r>
            <a:endParaRPr sz="1200">
              <a:solidFill>
                <a:schemeClr val="dk1"/>
              </a:solidFill>
            </a:endParaRPr>
          </a:p>
        </p:txBody>
      </p:sp>
      <p:sp>
        <p:nvSpPr>
          <p:cNvPr id="666" name="Google Shape;666;p5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g2bd5d6f3941_0_20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6" name="Google Shape;686;g2bd5d6f3941_0_20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You chose “Meat Thermometer.” This is an example of a </a:t>
            </a:r>
            <a:r>
              <a:rPr b="1" lang="en-US" sz="1200">
                <a:solidFill>
                  <a:schemeClr val="dk1"/>
                </a:solidFill>
                <a:latin typeface="Calibri"/>
                <a:ea typeface="Calibri"/>
                <a:cs typeface="Calibri"/>
                <a:sym typeface="Calibri"/>
              </a:rPr>
              <a:t>thermometer</a:t>
            </a:r>
            <a:r>
              <a:rPr lang="en-US"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687" name="Google Shape;687;g2bd5d6f3941_0_20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8" name="Google Shape;708;p5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solidFill>
                  <a:schemeClr val="dk1"/>
                </a:solidFill>
              </a:rPr>
              <a:t>Here is the Frayer Model with a picture, definition, and an example of </a:t>
            </a:r>
            <a:r>
              <a:rPr b="1" lang="en-US" sz="1200">
                <a:solidFill>
                  <a:schemeClr val="dk1"/>
                </a:solidFill>
              </a:rPr>
              <a:t>thermometer</a:t>
            </a:r>
            <a:r>
              <a:rPr lang="en-US" sz="1200">
                <a:solidFill>
                  <a:schemeClr val="dk1"/>
                </a:solidFill>
              </a:rPr>
              <a:t>: meat thermometer</a:t>
            </a:r>
            <a:endParaRPr sz="1200">
              <a:solidFill>
                <a:schemeClr val="dk1"/>
              </a:solidFill>
            </a:endParaRPr>
          </a:p>
        </p:txBody>
      </p:sp>
      <p:sp>
        <p:nvSpPr>
          <p:cNvPr id="709" name="Google Shape;709;p5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3" name="Google Shape;733;p5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Choose the one correct response for “how does a </a:t>
            </a:r>
            <a:r>
              <a:rPr b="1" lang="en-US" sz="1200">
                <a:solidFill>
                  <a:schemeClr val="dk1"/>
                </a:solidFill>
                <a:latin typeface="Calibri"/>
                <a:ea typeface="Calibri"/>
                <a:cs typeface="Calibri"/>
                <a:sym typeface="Calibri"/>
              </a:rPr>
              <a:t>thermometer</a:t>
            </a:r>
            <a:r>
              <a:rPr lang="en-US" sz="1200">
                <a:solidFill>
                  <a:schemeClr val="dk1"/>
                </a:solidFill>
                <a:latin typeface="Calibri"/>
                <a:ea typeface="Calibri"/>
                <a:cs typeface="Calibri"/>
                <a:sym typeface="Calibri"/>
              </a:rPr>
              <a:t> impact my life?” from these four choices and drag and place it in the box below. </a:t>
            </a:r>
            <a:endParaRPr sz="1200">
              <a:solidFill>
                <a:schemeClr val="dk1"/>
              </a:solidFill>
            </a:endParaRPr>
          </a:p>
        </p:txBody>
      </p:sp>
      <p:sp>
        <p:nvSpPr>
          <p:cNvPr id="734" name="Google Shape;734;p5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g2bd5d6f3941_0_2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4" name="Google Shape;754;g2bd5d6f3941_0_2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You chose “By helping me decide what clothes to wear based on the weather” That is correct! This is an example of how a </a:t>
            </a:r>
            <a:r>
              <a:rPr b="1" lang="en-US" sz="1200">
                <a:solidFill>
                  <a:schemeClr val="dk1"/>
                </a:solidFill>
                <a:latin typeface="Calibri"/>
                <a:ea typeface="Calibri"/>
                <a:cs typeface="Calibri"/>
                <a:sym typeface="Calibri"/>
              </a:rPr>
              <a:t>thermometer</a:t>
            </a:r>
            <a:r>
              <a:rPr lang="en-US" sz="1200">
                <a:solidFill>
                  <a:schemeClr val="dk1"/>
                </a:solidFill>
                <a:latin typeface="Calibri"/>
                <a:ea typeface="Calibri"/>
                <a:cs typeface="Calibri"/>
                <a:sym typeface="Calibri"/>
              </a:rPr>
              <a:t> impacts your life.</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755" name="Google Shape;755;g2bd5d6f3941_0_23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4" name="Shape 774"/>
        <p:cNvGrpSpPr/>
        <p:nvPr/>
      </p:nvGrpSpPr>
      <p:grpSpPr>
        <a:xfrm>
          <a:off x="0" y="0"/>
          <a:ext cx="0" cy="0"/>
          <a:chOff x="0" y="0"/>
          <a:chExt cx="0" cy="0"/>
        </a:xfrm>
      </p:grpSpPr>
      <p:sp>
        <p:nvSpPr>
          <p:cNvPr id="775" name="Google Shape;775;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6" name="Google Shape;776;p5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400"/>
              <a:buFont typeface="Arial"/>
              <a:buNone/>
            </a:pPr>
            <a:r>
              <a:rPr lang="en-US" sz="1200">
                <a:solidFill>
                  <a:schemeClr val="dk1"/>
                </a:solidFill>
              </a:rPr>
              <a:t>Here is the Frayer Model with a picture, definition, example, and a correct response to “how does</a:t>
            </a:r>
            <a:r>
              <a:rPr b="1" lang="en-US" sz="1200">
                <a:solidFill>
                  <a:schemeClr val="dk1"/>
                </a:solidFill>
              </a:rPr>
              <a:t> </a:t>
            </a:r>
            <a:r>
              <a:rPr lang="en-US" sz="1200">
                <a:solidFill>
                  <a:schemeClr val="dk1"/>
                </a:solidFill>
              </a:rPr>
              <a:t>a</a:t>
            </a:r>
            <a:r>
              <a:rPr b="1" lang="en-US" sz="1200">
                <a:solidFill>
                  <a:schemeClr val="dk1"/>
                </a:solidFill>
              </a:rPr>
              <a:t> </a:t>
            </a:r>
            <a:r>
              <a:rPr b="1" lang="en-US" sz="1200">
                <a:solidFill>
                  <a:schemeClr val="dk1"/>
                </a:solidFill>
              </a:rPr>
              <a:t>thermometer</a:t>
            </a:r>
            <a:r>
              <a:rPr b="1" lang="en-US" sz="1200">
                <a:solidFill>
                  <a:schemeClr val="dk1"/>
                </a:solidFill>
              </a:rPr>
              <a:t> </a:t>
            </a:r>
            <a:r>
              <a:rPr lang="en-US" sz="1200">
                <a:solidFill>
                  <a:schemeClr val="dk1"/>
                </a:solidFill>
              </a:rPr>
              <a:t>impact my life?”: </a:t>
            </a:r>
            <a:r>
              <a:rPr lang="en-US" sz="1200">
                <a:solidFill>
                  <a:schemeClr val="dk1"/>
                </a:solidFill>
                <a:latin typeface="Calibri"/>
                <a:ea typeface="Calibri"/>
                <a:cs typeface="Calibri"/>
                <a:sym typeface="Calibri"/>
              </a:rPr>
              <a:t>By helping me decide what clothes to wear based on the weather.</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rgbClr val="000000"/>
              </a:buClr>
              <a:buSzPts val="14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rgbClr val="000000"/>
              </a:buClr>
              <a:buSzPts val="1400"/>
              <a:buFont typeface="Arial"/>
              <a:buNone/>
            </a:pPr>
            <a:r>
              <a:t/>
            </a:r>
            <a:endParaRPr sz="1200">
              <a:solidFill>
                <a:schemeClr val="dk1"/>
              </a:solidFill>
              <a:latin typeface="Calibri"/>
              <a:ea typeface="Calibri"/>
              <a:cs typeface="Calibri"/>
              <a:sym typeface="Calibri"/>
            </a:endParaRPr>
          </a:p>
        </p:txBody>
      </p:sp>
      <p:sp>
        <p:nvSpPr>
          <p:cNvPr id="777" name="Google Shape;777;p5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2" name="Google Shape;802;p5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So remember!</a:t>
            </a:r>
            <a:endParaRPr/>
          </a:p>
          <a:p>
            <a:pPr indent="0" lvl="0" marL="0" rtl="0" algn="l">
              <a:lnSpc>
                <a:spcPct val="100000"/>
              </a:lnSpc>
              <a:spcBef>
                <a:spcPts val="0"/>
              </a:spcBef>
              <a:spcAft>
                <a:spcPts val="0"/>
              </a:spcAft>
              <a:buSzPts val="1400"/>
              <a:buNone/>
            </a:pPr>
            <a:r>
              <a:t/>
            </a:r>
            <a:endParaRPr/>
          </a:p>
        </p:txBody>
      </p:sp>
      <p:sp>
        <p:nvSpPr>
          <p:cNvPr id="803" name="Google Shape;803;p5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7" name="Shape 807"/>
        <p:cNvGrpSpPr/>
        <p:nvPr/>
      </p:nvGrpSpPr>
      <p:grpSpPr>
        <a:xfrm>
          <a:off x="0" y="0"/>
          <a:ext cx="0" cy="0"/>
          <a:chOff x="0" y="0"/>
          <a:chExt cx="0" cy="0"/>
        </a:xfrm>
      </p:grpSpPr>
      <p:sp>
        <p:nvSpPr>
          <p:cNvPr id="808" name="Google Shape;808;g2bd5d6f3941_0_2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9" name="Google Shape;809;g2bd5d6f3941_0_27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600"/>
              <a:buFont typeface="Arial"/>
              <a:buNone/>
            </a:pPr>
            <a:r>
              <a:rPr b="1" lang="en-US" sz="1200" u="sng">
                <a:solidFill>
                  <a:schemeClr val="dk1"/>
                </a:solidFill>
                <a:latin typeface="Calibri"/>
                <a:ea typeface="Calibri"/>
                <a:cs typeface="Calibri"/>
                <a:sym typeface="Calibri"/>
              </a:rPr>
              <a:t>Thermometer</a:t>
            </a:r>
            <a:r>
              <a:rPr lang="en-US" sz="1200">
                <a:solidFill>
                  <a:schemeClr val="dk1"/>
                </a:solidFill>
                <a:latin typeface="Calibri"/>
                <a:ea typeface="Calibri"/>
                <a:cs typeface="Calibri"/>
                <a:sym typeface="Calibri"/>
              </a:rPr>
              <a:t> is a tool used to measure temperature</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3600"/>
              <a:buFont typeface="Arial"/>
              <a:buNone/>
            </a:pPr>
            <a:r>
              <a:t/>
            </a:r>
            <a:endParaRPr b="1" sz="1200" u="sng">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3600"/>
              <a:buFont typeface="Arial"/>
              <a:buNone/>
            </a:pPr>
            <a:r>
              <a:t/>
            </a:r>
            <a:endParaRPr b="1" sz="1200" u="sng">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Calibri"/>
              <a:ea typeface="Calibri"/>
              <a:cs typeface="Calibri"/>
              <a:sym typeface="Calibri"/>
            </a:endParaRPr>
          </a:p>
        </p:txBody>
      </p:sp>
      <p:sp>
        <p:nvSpPr>
          <p:cNvPr id="810" name="Google Shape;810;g2bd5d6f3941_0_27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5" name="Shape 815"/>
        <p:cNvGrpSpPr/>
        <p:nvPr/>
      </p:nvGrpSpPr>
      <p:grpSpPr>
        <a:xfrm>
          <a:off x="0" y="0"/>
          <a:ext cx="0" cy="0"/>
          <a:chOff x="0" y="0"/>
          <a:chExt cx="0" cy="0"/>
        </a:xfrm>
      </p:grpSpPr>
      <p:sp>
        <p:nvSpPr>
          <p:cNvPr id="816" name="Google Shape;816;g2bd5d6f3941_0_28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7" name="Google Shape;817;g2bd5d6f3941_0_28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sz="1200">
                <a:solidFill>
                  <a:schemeClr val="dk1"/>
                </a:solidFill>
              </a:rPr>
              <a:t>Let’s reflect once more on our big question. Our “big question” is:</a:t>
            </a:r>
            <a:r>
              <a:rPr b="1" lang="en-US" sz="1200">
                <a:solidFill>
                  <a:schemeClr val="dk1"/>
                </a:solidFill>
              </a:rPr>
              <a:t> </a:t>
            </a:r>
            <a:r>
              <a:rPr lang="en-US" sz="1200">
                <a:solidFill>
                  <a:schemeClr val="dk1"/>
                </a:solidFill>
                <a:latin typeface="Calibri"/>
                <a:ea typeface="Calibri"/>
                <a:cs typeface="Calibri"/>
                <a:sym typeface="Calibri"/>
              </a:rPr>
              <a:t>Why do we use thermometers to measure the temperature, and how does it help us understand the weather?</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rPr lang="en-US" sz="1200">
                <a:solidFill>
                  <a:schemeClr val="dk1"/>
                </a:solidFill>
              </a:rPr>
              <a:t> </a:t>
            </a:r>
            <a:endParaRPr>
              <a:solidFill>
                <a:schemeClr val="dk1"/>
              </a:solidFill>
            </a:endParaRPr>
          </a:p>
          <a:p>
            <a:pPr indent="0" lvl="0" marL="0" rtl="0" algn="l">
              <a:spcBef>
                <a:spcPts val="0"/>
              </a:spcBef>
              <a:spcAft>
                <a:spcPts val="0"/>
              </a:spcAft>
              <a:buClr>
                <a:schemeClr val="dk1"/>
              </a:buClr>
              <a:buSzPts val="1400"/>
              <a:buFont typeface="Arial"/>
              <a:buNone/>
            </a:pPr>
            <a:r>
              <a:rPr lang="en-US" sz="1200">
                <a:solidFill>
                  <a:schemeClr val="dk1"/>
                </a:solidFill>
              </a:rPr>
              <a:t>Does anyone have any additional examples to share that haven’t been discussed yet? </a:t>
            </a:r>
            <a:endParaRPr sz="1200">
              <a:solidFill>
                <a:schemeClr val="dk1"/>
              </a:solidFill>
            </a:endParaRPr>
          </a:p>
          <a:p>
            <a:pPr indent="0" lvl="0" marL="0" rtl="0" algn="l">
              <a:lnSpc>
                <a:spcPct val="100000"/>
              </a:lnSpc>
              <a:spcBef>
                <a:spcPts val="0"/>
              </a:spcBef>
              <a:spcAft>
                <a:spcPts val="0"/>
              </a:spcAft>
              <a:buClr>
                <a:schemeClr val="dk1"/>
              </a:buClr>
              <a:buSzPts val="1400"/>
              <a:buFont typeface="Arial"/>
              <a:buNone/>
            </a:pPr>
            <a:r>
              <a:t/>
            </a:r>
            <a:endParaRPr sz="1200">
              <a:solidFill>
                <a:schemeClr val="dk1"/>
              </a:solidFill>
            </a:endParaRPr>
          </a:p>
        </p:txBody>
      </p:sp>
      <p:sp>
        <p:nvSpPr>
          <p:cNvPr id="818" name="Google Shape;818;g2bd5d6f3941_0_28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ba9f2f8afc_0_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g2ba9f2f8afc_0_6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en-US"/>
              <a:t>Temperature </a:t>
            </a:r>
            <a:r>
              <a:rPr lang="en-US"/>
              <a:t>is how hot or cold something is.</a:t>
            </a:r>
            <a:endParaRPr b="1"/>
          </a:p>
          <a:p>
            <a:pPr indent="0" lvl="0" marL="0" marR="0" rtl="0" algn="l">
              <a:lnSpc>
                <a:spcPct val="100000"/>
              </a:lnSpc>
              <a:spcBef>
                <a:spcPts val="0"/>
              </a:spcBef>
              <a:spcAft>
                <a:spcPts val="0"/>
              </a:spcAft>
              <a:buClr>
                <a:schemeClr val="dk1"/>
              </a:buClr>
              <a:buSzPts val="1200"/>
              <a:buFont typeface="Calibri"/>
              <a:buNone/>
            </a:pPr>
            <a:r>
              <a:t/>
            </a:r>
            <a:endParaRPr b="1"/>
          </a:p>
          <a:p>
            <a:pPr indent="0" lvl="0" marL="0" rtl="0" algn="l">
              <a:lnSpc>
                <a:spcPct val="100000"/>
              </a:lnSpc>
              <a:spcBef>
                <a:spcPts val="0"/>
              </a:spcBef>
              <a:spcAft>
                <a:spcPts val="0"/>
              </a:spcAft>
              <a:buSzPts val="1400"/>
              <a:buNone/>
            </a:pPr>
            <a:r>
              <a:t/>
            </a:r>
            <a:endParaRPr/>
          </a:p>
        </p:txBody>
      </p:sp>
      <p:sp>
        <p:nvSpPr>
          <p:cNvPr id="196" name="Google Shape;196;g2ba9f2f8afc_0_6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4" name="Shape 824"/>
        <p:cNvGrpSpPr/>
        <p:nvPr/>
      </p:nvGrpSpPr>
      <p:grpSpPr>
        <a:xfrm>
          <a:off x="0" y="0"/>
          <a:ext cx="0" cy="0"/>
          <a:chOff x="0" y="0"/>
          <a:chExt cx="0" cy="0"/>
        </a:xfrm>
      </p:grpSpPr>
      <p:sp>
        <p:nvSpPr>
          <p:cNvPr id="825" name="Google Shape;825;p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6" name="Google Shape;826;p6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Click the link above for a simulation to deepen your understanding of </a:t>
            </a:r>
            <a:r>
              <a:rPr lang="en-US"/>
              <a:t>thermometer</a:t>
            </a:r>
            <a:r>
              <a:rPr lang="en-US"/>
              <a:t>.</a:t>
            </a:r>
            <a:endParaRPr/>
          </a:p>
          <a:p>
            <a:pPr indent="0" lvl="0" marL="0" marR="0" rtl="0" algn="l">
              <a:lnSpc>
                <a:spcPct val="100000"/>
              </a:lnSpc>
              <a:spcBef>
                <a:spcPts val="0"/>
              </a:spcBef>
              <a:spcAft>
                <a:spcPts val="0"/>
              </a:spcAft>
              <a:buSzPts val="1100"/>
              <a:buNone/>
            </a:pPr>
            <a:r>
              <a:t/>
            </a:r>
            <a:endParaRPr/>
          </a:p>
          <a:p>
            <a:pPr indent="0" lvl="0" marL="0" marR="0" rtl="0" algn="l">
              <a:lnSpc>
                <a:spcPct val="100000"/>
              </a:lnSpc>
              <a:spcBef>
                <a:spcPts val="0"/>
              </a:spcBef>
              <a:spcAft>
                <a:spcPts val="0"/>
              </a:spcAft>
              <a:buClr>
                <a:schemeClr val="dk1"/>
              </a:buClr>
              <a:buSzPts val="1200"/>
              <a:buFont typeface="Calibri"/>
              <a:buNone/>
            </a:pPr>
            <a:r>
              <a:rPr lang="en-US"/>
              <a:t>Feedback: Providing a simulation activity is a great way to make science thinking visible. In this simulation…</a:t>
            </a:r>
            <a:endParaRPr/>
          </a:p>
          <a:p>
            <a:pPr indent="-298450" lvl="0" marL="457200" rtl="0" algn="l">
              <a:lnSpc>
                <a:spcPct val="100000"/>
              </a:lnSpc>
              <a:spcBef>
                <a:spcPts val="0"/>
              </a:spcBef>
              <a:spcAft>
                <a:spcPts val="0"/>
              </a:spcAft>
              <a:buSzPts val="1100"/>
              <a:buAutoNum type="arabicPeriod"/>
            </a:pPr>
            <a:r>
              <a:rPr lang="en-US"/>
              <a:t>The interactive allows students to change the temperature setting and observe how it affects the display on the thermometer.</a:t>
            </a:r>
            <a:endParaRPr/>
          </a:p>
          <a:p>
            <a:pPr indent="-298450" lvl="0" marL="457200" rtl="0" algn="l">
              <a:lnSpc>
                <a:spcPct val="100000"/>
              </a:lnSpc>
              <a:spcBef>
                <a:spcPts val="0"/>
              </a:spcBef>
              <a:spcAft>
                <a:spcPts val="0"/>
              </a:spcAft>
              <a:buSzPts val="1100"/>
              <a:buAutoNum type="arabicPeriod"/>
            </a:pPr>
            <a:r>
              <a:rPr lang="en-US"/>
              <a:t>It provides a real-time display of the temperature as students adjust the settings, giving them immediate feedback on their actions.</a:t>
            </a:r>
            <a:endParaRPr/>
          </a:p>
          <a:p>
            <a:pPr indent="-298450" lvl="0" marL="457200" rtl="0" algn="l">
              <a:lnSpc>
                <a:spcPct val="100000"/>
              </a:lnSpc>
              <a:spcBef>
                <a:spcPts val="0"/>
              </a:spcBef>
              <a:spcAft>
                <a:spcPts val="0"/>
              </a:spcAft>
              <a:buSzPts val="1100"/>
              <a:buAutoNum type="arabicPeriod"/>
            </a:pPr>
            <a:r>
              <a:rPr lang="en-US"/>
              <a:t>Uses graphics or animations to represent the temperature changes, making it easier for students to understand and visualize temperature variations.</a:t>
            </a:r>
            <a:endParaRPr/>
          </a:p>
          <a:p>
            <a:pPr indent="-298450" lvl="0" marL="457200" rtl="0" algn="l">
              <a:lnSpc>
                <a:spcPct val="100000"/>
              </a:lnSpc>
              <a:spcBef>
                <a:spcPts val="0"/>
              </a:spcBef>
              <a:spcAft>
                <a:spcPts val="0"/>
              </a:spcAft>
              <a:buSzPts val="1100"/>
              <a:buAutoNum type="arabicPeriod"/>
            </a:pPr>
            <a:r>
              <a:rPr lang="en-US"/>
              <a:t>Students can choose between Fahrenheit and Celsius scales, helping them become familiar with both measurement systems.</a:t>
            </a:r>
            <a:endParaRPr/>
          </a:p>
          <a:p>
            <a:pPr indent="-298450" lvl="0" marL="457200" rtl="0" algn="l">
              <a:lnSpc>
                <a:spcPct val="100000"/>
              </a:lnSpc>
              <a:spcBef>
                <a:spcPts val="0"/>
              </a:spcBef>
              <a:spcAft>
                <a:spcPts val="0"/>
              </a:spcAft>
              <a:buSzPts val="1100"/>
              <a:buAutoNum type="arabicPeriod"/>
            </a:pPr>
            <a:r>
              <a:rPr lang="en-US"/>
              <a:t>As students adjust the temperature, the interactive displays corresponding objects or things that are commonly found at that temperature.</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US"/>
              <a:t>Overall, the interactive thermometer provides an engaging and interactive way for students to explore temperature concepts, visualize temperature changes, and deepen their understanding of the world around them.</a:t>
            </a:r>
            <a:endParaRPr/>
          </a:p>
          <a:p>
            <a:pPr indent="0" lvl="0" marL="0" rtl="0" algn="l">
              <a:lnSpc>
                <a:spcPct val="100000"/>
              </a:lnSpc>
              <a:spcBef>
                <a:spcPts val="0"/>
              </a:spcBef>
              <a:spcAft>
                <a:spcPts val="0"/>
              </a:spcAft>
              <a:buSzPts val="1400"/>
              <a:buNone/>
            </a:pPr>
            <a:r>
              <a:t/>
            </a:r>
            <a:endParaRPr/>
          </a:p>
        </p:txBody>
      </p:sp>
      <p:sp>
        <p:nvSpPr>
          <p:cNvPr id="827" name="Google Shape;827;p6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5" name="Shape 835"/>
        <p:cNvGrpSpPr/>
        <p:nvPr/>
      </p:nvGrpSpPr>
      <p:grpSpPr>
        <a:xfrm>
          <a:off x="0" y="0"/>
          <a:ext cx="0" cy="0"/>
          <a:chOff x="0" y="0"/>
          <a:chExt cx="0" cy="0"/>
        </a:xfrm>
      </p:grpSpPr>
      <p:sp>
        <p:nvSpPr>
          <p:cNvPr id="836" name="Google Shape;836;p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7" name="Google Shape;837;p6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Thanks for watching, and please continue watching CAPs available from this website.  </a:t>
            </a:r>
            <a:endParaRPr/>
          </a:p>
        </p:txBody>
      </p:sp>
      <p:sp>
        <p:nvSpPr>
          <p:cNvPr id="838" name="Google Shape;838;p6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1" name="Shape 841"/>
        <p:cNvGrpSpPr/>
        <p:nvPr/>
      </p:nvGrpSpPr>
      <p:grpSpPr>
        <a:xfrm>
          <a:off x="0" y="0"/>
          <a:ext cx="0" cy="0"/>
          <a:chOff x="0" y="0"/>
          <a:chExt cx="0" cy="0"/>
        </a:xfrm>
      </p:grpSpPr>
      <p:sp>
        <p:nvSpPr>
          <p:cNvPr id="842" name="Google Shape;842;p6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3" name="Google Shape;843;p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Weather </a:t>
            </a:r>
            <a:r>
              <a:rPr lang="en-US"/>
              <a:t>is the condition of the atmosphere at a certain place and time. </a:t>
            </a:r>
            <a:endParaRPr/>
          </a:p>
          <a:p>
            <a:pPr indent="0" lvl="0" marL="0" rtl="0" algn="l">
              <a:lnSpc>
                <a:spcPct val="100000"/>
              </a:lnSpc>
              <a:spcBef>
                <a:spcPts val="0"/>
              </a:spcBef>
              <a:spcAft>
                <a:spcPts val="0"/>
              </a:spcAft>
              <a:buSzPts val="1400"/>
              <a:buNone/>
            </a:pPr>
            <a:r>
              <a:t/>
            </a:r>
            <a:endParaRPr/>
          </a:p>
        </p:txBody>
      </p:sp>
      <p:sp>
        <p:nvSpPr>
          <p:cNvPr id="204" name="Google Shape;204;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en-US"/>
              <a:t>Climate</a:t>
            </a:r>
            <a:r>
              <a:rPr b="1" lang="en-US"/>
              <a:t> </a:t>
            </a:r>
            <a:r>
              <a:rPr lang="en-US"/>
              <a:t>is the usual weather patterns in a place over a long time</a:t>
            </a:r>
            <a:endParaRPr/>
          </a:p>
          <a:p>
            <a:pPr indent="0" lvl="0" marL="0" marR="0" rtl="0" algn="l">
              <a:lnSpc>
                <a:spcPct val="100000"/>
              </a:lnSpc>
              <a:spcBef>
                <a:spcPts val="0"/>
              </a:spcBef>
              <a:spcAft>
                <a:spcPts val="0"/>
              </a:spcAft>
              <a:buClr>
                <a:schemeClr val="dk1"/>
              </a:buClr>
              <a:buSzPts val="1200"/>
              <a:buFont typeface="Calibri"/>
              <a:buNone/>
            </a:pPr>
            <a:r>
              <a:t/>
            </a:r>
            <a:endParaRPr b="1"/>
          </a:p>
          <a:p>
            <a:pPr indent="0" lvl="0" marL="0" rtl="0" algn="l">
              <a:lnSpc>
                <a:spcPct val="100000"/>
              </a:lnSpc>
              <a:spcBef>
                <a:spcPts val="0"/>
              </a:spcBef>
              <a:spcAft>
                <a:spcPts val="0"/>
              </a:spcAft>
              <a:buSzPts val="1400"/>
              <a:buNone/>
            </a:pPr>
            <a:r>
              <a:t/>
            </a:r>
            <a:endParaRPr/>
          </a:p>
        </p:txBody>
      </p:sp>
      <p:sp>
        <p:nvSpPr>
          <p:cNvPr id="212" name="Google Shape;212;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US">
                <a:solidFill>
                  <a:schemeClr val="dk1"/>
                </a:solidFill>
              </a:rPr>
              <a:t>Degrees</a:t>
            </a:r>
            <a:r>
              <a:rPr b="1" lang="en-US">
                <a:solidFill>
                  <a:schemeClr val="dk1"/>
                </a:solidFill>
              </a:rPr>
              <a:t> </a:t>
            </a:r>
            <a:r>
              <a:rPr lang="en-US">
                <a:solidFill>
                  <a:schemeClr val="dk1"/>
                </a:solidFill>
              </a:rPr>
              <a:t>are the numbers we use to measure temperature</a:t>
            </a:r>
            <a:endParaRPr sz="1300"/>
          </a:p>
          <a:p>
            <a:pPr indent="0" lvl="0" marL="0" rtl="0" algn="l">
              <a:lnSpc>
                <a:spcPct val="100000"/>
              </a:lnSpc>
              <a:spcBef>
                <a:spcPts val="0"/>
              </a:spcBef>
              <a:spcAft>
                <a:spcPts val="0"/>
              </a:spcAft>
              <a:buSzPts val="1400"/>
              <a:buNone/>
            </a:pPr>
            <a:r>
              <a:t/>
            </a:r>
            <a:endParaRPr/>
          </a:p>
        </p:txBody>
      </p:sp>
      <p:sp>
        <p:nvSpPr>
          <p:cNvPr id="220" name="Google Shape;220;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65"/>
          <p:cNvSpPr txBox="1"/>
          <p:nvPr>
            <p:ph type="ctrTitle"/>
          </p:nvPr>
        </p:nvSpPr>
        <p:spPr>
          <a:xfrm>
            <a:off x="233781" y="744575"/>
            <a:ext cx="639045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3900"/>
            </a:lvl1pPr>
            <a:lvl2pPr lvl="1" algn="ctr">
              <a:lnSpc>
                <a:spcPct val="100000"/>
              </a:lnSpc>
              <a:spcBef>
                <a:spcPts val="0"/>
              </a:spcBef>
              <a:spcAft>
                <a:spcPts val="0"/>
              </a:spcAft>
              <a:buSzPts val="5200"/>
              <a:buNone/>
              <a:defRPr sz="3900"/>
            </a:lvl2pPr>
            <a:lvl3pPr lvl="2" algn="ctr">
              <a:lnSpc>
                <a:spcPct val="100000"/>
              </a:lnSpc>
              <a:spcBef>
                <a:spcPts val="0"/>
              </a:spcBef>
              <a:spcAft>
                <a:spcPts val="0"/>
              </a:spcAft>
              <a:buSzPts val="5200"/>
              <a:buNone/>
              <a:defRPr sz="3900"/>
            </a:lvl3pPr>
            <a:lvl4pPr lvl="3" algn="ctr">
              <a:lnSpc>
                <a:spcPct val="100000"/>
              </a:lnSpc>
              <a:spcBef>
                <a:spcPts val="0"/>
              </a:spcBef>
              <a:spcAft>
                <a:spcPts val="0"/>
              </a:spcAft>
              <a:buSzPts val="5200"/>
              <a:buNone/>
              <a:defRPr sz="3900"/>
            </a:lvl4pPr>
            <a:lvl5pPr lvl="4" algn="ctr">
              <a:lnSpc>
                <a:spcPct val="100000"/>
              </a:lnSpc>
              <a:spcBef>
                <a:spcPts val="0"/>
              </a:spcBef>
              <a:spcAft>
                <a:spcPts val="0"/>
              </a:spcAft>
              <a:buSzPts val="5200"/>
              <a:buNone/>
              <a:defRPr sz="3900"/>
            </a:lvl5pPr>
            <a:lvl6pPr lvl="5" algn="ctr">
              <a:lnSpc>
                <a:spcPct val="100000"/>
              </a:lnSpc>
              <a:spcBef>
                <a:spcPts val="0"/>
              </a:spcBef>
              <a:spcAft>
                <a:spcPts val="0"/>
              </a:spcAft>
              <a:buSzPts val="5200"/>
              <a:buNone/>
              <a:defRPr sz="3900"/>
            </a:lvl6pPr>
            <a:lvl7pPr lvl="6" algn="ctr">
              <a:lnSpc>
                <a:spcPct val="100000"/>
              </a:lnSpc>
              <a:spcBef>
                <a:spcPts val="0"/>
              </a:spcBef>
              <a:spcAft>
                <a:spcPts val="0"/>
              </a:spcAft>
              <a:buSzPts val="5200"/>
              <a:buNone/>
              <a:defRPr sz="3900"/>
            </a:lvl7pPr>
            <a:lvl8pPr lvl="7" algn="ctr">
              <a:lnSpc>
                <a:spcPct val="100000"/>
              </a:lnSpc>
              <a:spcBef>
                <a:spcPts val="0"/>
              </a:spcBef>
              <a:spcAft>
                <a:spcPts val="0"/>
              </a:spcAft>
              <a:buSzPts val="5200"/>
              <a:buNone/>
              <a:defRPr sz="3900"/>
            </a:lvl8pPr>
            <a:lvl9pPr lvl="8" algn="ctr">
              <a:lnSpc>
                <a:spcPct val="100000"/>
              </a:lnSpc>
              <a:spcBef>
                <a:spcPts val="0"/>
              </a:spcBef>
              <a:spcAft>
                <a:spcPts val="0"/>
              </a:spcAft>
              <a:buSzPts val="5200"/>
              <a:buNone/>
              <a:defRPr sz="3900"/>
            </a:lvl9pPr>
          </a:lstStyle>
          <a:p/>
        </p:txBody>
      </p:sp>
      <p:sp>
        <p:nvSpPr>
          <p:cNvPr id="11" name="Google Shape;11;p65"/>
          <p:cNvSpPr txBox="1"/>
          <p:nvPr>
            <p:ph idx="1" type="subTitle"/>
          </p:nvPr>
        </p:nvSpPr>
        <p:spPr>
          <a:xfrm>
            <a:off x="233775" y="2834125"/>
            <a:ext cx="639045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100"/>
            </a:lvl1pPr>
            <a:lvl2pPr lvl="1" algn="ctr">
              <a:lnSpc>
                <a:spcPct val="100000"/>
              </a:lnSpc>
              <a:spcBef>
                <a:spcPts val="0"/>
              </a:spcBef>
              <a:spcAft>
                <a:spcPts val="0"/>
              </a:spcAft>
              <a:buSzPts val="2800"/>
              <a:buNone/>
              <a:defRPr sz="2100"/>
            </a:lvl2pPr>
            <a:lvl3pPr lvl="2" algn="ctr">
              <a:lnSpc>
                <a:spcPct val="100000"/>
              </a:lnSpc>
              <a:spcBef>
                <a:spcPts val="0"/>
              </a:spcBef>
              <a:spcAft>
                <a:spcPts val="0"/>
              </a:spcAft>
              <a:buSzPts val="2800"/>
              <a:buNone/>
              <a:defRPr sz="2100"/>
            </a:lvl3pPr>
            <a:lvl4pPr lvl="3" algn="ctr">
              <a:lnSpc>
                <a:spcPct val="100000"/>
              </a:lnSpc>
              <a:spcBef>
                <a:spcPts val="0"/>
              </a:spcBef>
              <a:spcAft>
                <a:spcPts val="0"/>
              </a:spcAft>
              <a:buSzPts val="2800"/>
              <a:buNone/>
              <a:defRPr sz="2100"/>
            </a:lvl4pPr>
            <a:lvl5pPr lvl="4" algn="ctr">
              <a:lnSpc>
                <a:spcPct val="100000"/>
              </a:lnSpc>
              <a:spcBef>
                <a:spcPts val="0"/>
              </a:spcBef>
              <a:spcAft>
                <a:spcPts val="0"/>
              </a:spcAft>
              <a:buSzPts val="2800"/>
              <a:buNone/>
              <a:defRPr sz="2100"/>
            </a:lvl5pPr>
            <a:lvl6pPr lvl="5" algn="ctr">
              <a:lnSpc>
                <a:spcPct val="100000"/>
              </a:lnSpc>
              <a:spcBef>
                <a:spcPts val="0"/>
              </a:spcBef>
              <a:spcAft>
                <a:spcPts val="0"/>
              </a:spcAft>
              <a:buSzPts val="2800"/>
              <a:buNone/>
              <a:defRPr sz="2100"/>
            </a:lvl6pPr>
            <a:lvl7pPr lvl="6" algn="ctr">
              <a:lnSpc>
                <a:spcPct val="100000"/>
              </a:lnSpc>
              <a:spcBef>
                <a:spcPts val="0"/>
              </a:spcBef>
              <a:spcAft>
                <a:spcPts val="0"/>
              </a:spcAft>
              <a:buSzPts val="2800"/>
              <a:buNone/>
              <a:defRPr sz="2100"/>
            </a:lvl7pPr>
            <a:lvl8pPr lvl="7" algn="ctr">
              <a:lnSpc>
                <a:spcPct val="100000"/>
              </a:lnSpc>
              <a:spcBef>
                <a:spcPts val="0"/>
              </a:spcBef>
              <a:spcAft>
                <a:spcPts val="0"/>
              </a:spcAft>
              <a:buSzPts val="2800"/>
              <a:buNone/>
              <a:defRPr sz="2100"/>
            </a:lvl8pPr>
            <a:lvl9pPr lvl="8" algn="ctr">
              <a:lnSpc>
                <a:spcPct val="100000"/>
              </a:lnSpc>
              <a:spcBef>
                <a:spcPts val="0"/>
              </a:spcBef>
              <a:spcAft>
                <a:spcPts val="0"/>
              </a:spcAft>
              <a:buSzPts val="2800"/>
              <a:buNone/>
              <a:defRPr sz="2100"/>
            </a:lvl9pPr>
          </a:lstStyle>
          <a:p/>
        </p:txBody>
      </p:sp>
      <p:sp>
        <p:nvSpPr>
          <p:cNvPr id="12" name="Google Shape;12;p65"/>
          <p:cNvSpPr txBox="1"/>
          <p:nvPr>
            <p:ph idx="12" type="sldNum"/>
          </p:nvPr>
        </p:nvSpPr>
        <p:spPr>
          <a:xfrm>
            <a:off x="6354344" y="4663217"/>
            <a:ext cx="411525"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79"/>
          <p:cNvSpPr txBox="1"/>
          <p:nvPr>
            <p:ph idx="1" type="body"/>
          </p:nvPr>
        </p:nvSpPr>
        <p:spPr>
          <a:xfrm>
            <a:off x="233775" y="4230575"/>
            <a:ext cx="44991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5" name="Google Shape;45;p79"/>
          <p:cNvSpPr txBox="1"/>
          <p:nvPr>
            <p:ph idx="12" type="sldNum"/>
          </p:nvPr>
        </p:nvSpPr>
        <p:spPr>
          <a:xfrm>
            <a:off x="6354344" y="4663217"/>
            <a:ext cx="411525"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80"/>
          <p:cNvSpPr txBox="1"/>
          <p:nvPr>
            <p:ph hasCustomPrompt="1" type="title"/>
          </p:nvPr>
        </p:nvSpPr>
        <p:spPr>
          <a:xfrm>
            <a:off x="233775" y="1106125"/>
            <a:ext cx="639045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9000"/>
            </a:lvl1pPr>
            <a:lvl2pPr lvl="1" algn="ctr">
              <a:lnSpc>
                <a:spcPct val="100000"/>
              </a:lnSpc>
              <a:spcBef>
                <a:spcPts val="0"/>
              </a:spcBef>
              <a:spcAft>
                <a:spcPts val="0"/>
              </a:spcAft>
              <a:buSzPts val="12000"/>
              <a:buNone/>
              <a:defRPr sz="9000"/>
            </a:lvl2pPr>
            <a:lvl3pPr lvl="2" algn="ctr">
              <a:lnSpc>
                <a:spcPct val="100000"/>
              </a:lnSpc>
              <a:spcBef>
                <a:spcPts val="0"/>
              </a:spcBef>
              <a:spcAft>
                <a:spcPts val="0"/>
              </a:spcAft>
              <a:buSzPts val="12000"/>
              <a:buNone/>
              <a:defRPr sz="9000"/>
            </a:lvl3pPr>
            <a:lvl4pPr lvl="3" algn="ctr">
              <a:lnSpc>
                <a:spcPct val="100000"/>
              </a:lnSpc>
              <a:spcBef>
                <a:spcPts val="0"/>
              </a:spcBef>
              <a:spcAft>
                <a:spcPts val="0"/>
              </a:spcAft>
              <a:buSzPts val="12000"/>
              <a:buNone/>
              <a:defRPr sz="9000"/>
            </a:lvl4pPr>
            <a:lvl5pPr lvl="4" algn="ctr">
              <a:lnSpc>
                <a:spcPct val="100000"/>
              </a:lnSpc>
              <a:spcBef>
                <a:spcPts val="0"/>
              </a:spcBef>
              <a:spcAft>
                <a:spcPts val="0"/>
              </a:spcAft>
              <a:buSzPts val="12000"/>
              <a:buNone/>
              <a:defRPr sz="9000"/>
            </a:lvl5pPr>
            <a:lvl6pPr lvl="5" algn="ctr">
              <a:lnSpc>
                <a:spcPct val="100000"/>
              </a:lnSpc>
              <a:spcBef>
                <a:spcPts val="0"/>
              </a:spcBef>
              <a:spcAft>
                <a:spcPts val="0"/>
              </a:spcAft>
              <a:buSzPts val="12000"/>
              <a:buNone/>
              <a:defRPr sz="9000"/>
            </a:lvl6pPr>
            <a:lvl7pPr lvl="6" algn="ctr">
              <a:lnSpc>
                <a:spcPct val="100000"/>
              </a:lnSpc>
              <a:spcBef>
                <a:spcPts val="0"/>
              </a:spcBef>
              <a:spcAft>
                <a:spcPts val="0"/>
              </a:spcAft>
              <a:buSzPts val="12000"/>
              <a:buNone/>
              <a:defRPr sz="9000"/>
            </a:lvl7pPr>
            <a:lvl8pPr lvl="7" algn="ctr">
              <a:lnSpc>
                <a:spcPct val="100000"/>
              </a:lnSpc>
              <a:spcBef>
                <a:spcPts val="0"/>
              </a:spcBef>
              <a:spcAft>
                <a:spcPts val="0"/>
              </a:spcAft>
              <a:buSzPts val="12000"/>
              <a:buNone/>
              <a:defRPr sz="9000"/>
            </a:lvl8pPr>
            <a:lvl9pPr lvl="8" algn="ctr">
              <a:lnSpc>
                <a:spcPct val="100000"/>
              </a:lnSpc>
              <a:spcBef>
                <a:spcPts val="0"/>
              </a:spcBef>
              <a:spcAft>
                <a:spcPts val="0"/>
              </a:spcAft>
              <a:buSzPts val="12000"/>
              <a:buNone/>
              <a:defRPr sz="9000"/>
            </a:lvl9pPr>
          </a:lstStyle>
          <a:p>
            <a:r>
              <a:t>xx%</a:t>
            </a:r>
          </a:p>
        </p:txBody>
      </p:sp>
      <p:sp>
        <p:nvSpPr>
          <p:cNvPr id="48" name="Google Shape;48;p80"/>
          <p:cNvSpPr txBox="1"/>
          <p:nvPr>
            <p:ph idx="1" type="body"/>
          </p:nvPr>
        </p:nvSpPr>
        <p:spPr>
          <a:xfrm>
            <a:off x="233775" y="3152225"/>
            <a:ext cx="639045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9" name="Google Shape;49;p80"/>
          <p:cNvSpPr txBox="1"/>
          <p:nvPr>
            <p:ph idx="12" type="sldNum"/>
          </p:nvPr>
        </p:nvSpPr>
        <p:spPr>
          <a:xfrm>
            <a:off x="6354344" y="4663217"/>
            <a:ext cx="411525"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68"/>
          <p:cNvSpPr txBox="1"/>
          <p:nvPr>
            <p:ph idx="10" type="dt"/>
          </p:nvPr>
        </p:nvSpPr>
        <p:spPr>
          <a:xfrm>
            <a:off x="342900" y="4767263"/>
            <a:ext cx="16002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68"/>
          <p:cNvSpPr txBox="1"/>
          <p:nvPr>
            <p:ph idx="11" type="ftr"/>
          </p:nvPr>
        </p:nvSpPr>
        <p:spPr>
          <a:xfrm>
            <a:off x="2343150" y="4767263"/>
            <a:ext cx="21717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68"/>
          <p:cNvSpPr txBox="1"/>
          <p:nvPr>
            <p:ph idx="12" type="sldNum"/>
          </p:nvPr>
        </p:nvSpPr>
        <p:spPr>
          <a:xfrm>
            <a:off x="4914900" y="4767263"/>
            <a:ext cx="16002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0" name="Shape 60"/>
        <p:cNvGrpSpPr/>
        <p:nvPr/>
      </p:nvGrpSpPr>
      <p:grpSpPr>
        <a:xfrm>
          <a:off x="0" y="0"/>
          <a:ext cx="0" cy="0"/>
          <a:chOff x="0" y="0"/>
          <a:chExt cx="0" cy="0"/>
        </a:xfrm>
      </p:grpSpPr>
      <p:sp>
        <p:nvSpPr>
          <p:cNvPr id="61" name="Google Shape;61;p69"/>
          <p:cNvSpPr txBox="1"/>
          <p:nvPr>
            <p:ph type="ctrTitle"/>
          </p:nvPr>
        </p:nvSpPr>
        <p:spPr>
          <a:xfrm>
            <a:off x="514350" y="1597819"/>
            <a:ext cx="5829300" cy="11025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69"/>
          <p:cNvSpPr txBox="1"/>
          <p:nvPr>
            <p:ph idx="1" type="subTitle"/>
          </p:nvPr>
        </p:nvSpPr>
        <p:spPr>
          <a:xfrm>
            <a:off x="1028700" y="2914650"/>
            <a:ext cx="4800600" cy="1314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480"/>
              </a:spcBef>
              <a:spcAft>
                <a:spcPts val="0"/>
              </a:spcAft>
              <a:buClr>
                <a:srgbClr val="888888"/>
              </a:buClr>
              <a:buSzPts val="3200"/>
              <a:buNone/>
              <a:defRPr>
                <a:solidFill>
                  <a:srgbClr val="888888"/>
                </a:solidFill>
              </a:defRPr>
            </a:lvl1pPr>
            <a:lvl2pPr lvl="1" algn="ctr">
              <a:lnSpc>
                <a:spcPct val="100000"/>
              </a:lnSpc>
              <a:spcBef>
                <a:spcPts val="420"/>
              </a:spcBef>
              <a:spcAft>
                <a:spcPts val="0"/>
              </a:spcAft>
              <a:buClr>
                <a:srgbClr val="888888"/>
              </a:buClr>
              <a:buSzPts val="2800"/>
              <a:buNone/>
              <a:defRPr>
                <a:solidFill>
                  <a:srgbClr val="888888"/>
                </a:solidFill>
              </a:defRPr>
            </a:lvl2pPr>
            <a:lvl3pPr lvl="2" algn="ctr">
              <a:lnSpc>
                <a:spcPct val="100000"/>
              </a:lnSpc>
              <a:spcBef>
                <a:spcPts val="360"/>
              </a:spcBef>
              <a:spcAft>
                <a:spcPts val="0"/>
              </a:spcAft>
              <a:buClr>
                <a:srgbClr val="888888"/>
              </a:buClr>
              <a:buSzPts val="2400"/>
              <a:buNone/>
              <a:defRPr>
                <a:solidFill>
                  <a:srgbClr val="888888"/>
                </a:solidFill>
              </a:defRPr>
            </a:lvl3pPr>
            <a:lvl4pPr lvl="3" algn="ctr">
              <a:lnSpc>
                <a:spcPct val="100000"/>
              </a:lnSpc>
              <a:spcBef>
                <a:spcPts val="300"/>
              </a:spcBef>
              <a:spcAft>
                <a:spcPts val="0"/>
              </a:spcAft>
              <a:buClr>
                <a:srgbClr val="888888"/>
              </a:buClr>
              <a:buSzPts val="2000"/>
              <a:buNone/>
              <a:defRPr>
                <a:solidFill>
                  <a:srgbClr val="888888"/>
                </a:solidFill>
              </a:defRPr>
            </a:lvl4pPr>
            <a:lvl5pPr lvl="4" algn="ctr">
              <a:lnSpc>
                <a:spcPct val="100000"/>
              </a:lnSpc>
              <a:spcBef>
                <a:spcPts val="300"/>
              </a:spcBef>
              <a:spcAft>
                <a:spcPts val="0"/>
              </a:spcAft>
              <a:buClr>
                <a:srgbClr val="888888"/>
              </a:buClr>
              <a:buSzPts val="2000"/>
              <a:buNone/>
              <a:defRPr>
                <a:solidFill>
                  <a:srgbClr val="888888"/>
                </a:solidFill>
              </a:defRPr>
            </a:lvl5pPr>
            <a:lvl6pPr lvl="5" algn="ctr">
              <a:lnSpc>
                <a:spcPct val="100000"/>
              </a:lnSpc>
              <a:spcBef>
                <a:spcPts val="300"/>
              </a:spcBef>
              <a:spcAft>
                <a:spcPts val="0"/>
              </a:spcAft>
              <a:buClr>
                <a:srgbClr val="888888"/>
              </a:buClr>
              <a:buSzPts val="2000"/>
              <a:buNone/>
              <a:defRPr>
                <a:solidFill>
                  <a:srgbClr val="888888"/>
                </a:solidFill>
              </a:defRPr>
            </a:lvl6pPr>
            <a:lvl7pPr lvl="6" algn="ctr">
              <a:lnSpc>
                <a:spcPct val="100000"/>
              </a:lnSpc>
              <a:spcBef>
                <a:spcPts val="300"/>
              </a:spcBef>
              <a:spcAft>
                <a:spcPts val="0"/>
              </a:spcAft>
              <a:buClr>
                <a:srgbClr val="888888"/>
              </a:buClr>
              <a:buSzPts val="2000"/>
              <a:buNone/>
              <a:defRPr>
                <a:solidFill>
                  <a:srgbClr val="888888"/>
                </a:solidFill>
              </a:defRPr>
            </a:lvl7pPr>
            <a:lvl8pPr lvl="7" algn="ctr">
              <a:lnSpc>
                <a:spcPct val="100000"/>
              </a:lnSpc>
              <a:spcBef>
                <a:spcPts val="300"/>
              </a:spcBef>
              <a:spcAft>
                <a:spcPts val="0"/>
              </a:spcAft>
              <a:buClr>
                <a:srgbClr val="888888"/>
              </a:buClr>
              <a:buSzPts val="2000"/>
              <a:buNone/>
              <a:defRPr>
                <a:solidFill>
                  <a:srgbClr val="888888"/>
                </a:solidFill>
              </a:defRPr>
            </a:lvl8pPr>
            <a:lvl9pPr lvl="8" algn="ctr">
              <a:lnSpc>
                <a:spcPct val="100000"/>
              </a:lnSpc>
              <a:spcBef>
                <a:spcPts val="300"/>
              </a:spcBef>
              <a:spcAft>
                <a:spcPts val="0"/>
              </a:spcAft>
              <a:buClr>
                <a:srgbClr val="888888"/>
              </a:buClr>
              <a:buSzPts val="2000"/>
              <a:buNone/>
              <a:defRPr>
                <a:solidFill>
                  <a:srgbClr val="888888"/>
                </a:solidFill>
              </a:defRPr>
            </a:lvl9pPr>
          </a:lstStyle>
          <a:p/>
        </p:txBody>
      </p:sp>
      <p:sp>
        <p:nvSpPr>
          <p:cNvPr id="63" name="Google Shape;63;p69"/>
          <p:cNvSpPr txBox="1"/>
          <p:nvPr>
            <p:ph idx="10" type="dt"/>
          </p:nvPr>
        </p:nvSpPr>
        <p:spPr>
          <a:xfrm>
            <a:off x="342900" y="4767263"/>
            <a:ext cx="16002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69"/>
          <p:cNvSpPr txBox="1"/>
          <p:nvPr>
            <p:ph idx="11" type="ftr"/>
          </p:nvPr>
        </p:nvSpPr>
        <p:spPr>
          <a:xfrm>
            <a:off x="2343150" y="4767263"/>
            <a:ext cx="21717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69"/>
          <p:cNvSpPr txBox="1"/>
          <p:nvPr>
            <p:ph idx="12" type="sldNum"/>
          </p:nvPr>
        </p:nvSpPr>
        <p:spPr>
          <a:xfrm>
            <a:off x="4914900" y="4767263"/>
            <a:ext cx="16002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6" name="Shape 66"/>
        <p:cNvGrpSpPr/>
        <p:nvPr/>
      </p:nvGrpSpPr>
      <p:grpSpPr>
        <a:xfrm>
          <a:off x="0" y="0"/>
          <a:ext cx="0" cy="0"/>
          <a:chOff x="0" y="0"/>
          <a:chExt cx="0" cy="0"/>
        </a:xfrm>
      </p:grpSpPr>
      <p:sp>
        <p:nvSpPr>
          <p:cNvPr id="67" name="Google Shape;67;p70"/>
          <p:cNvSpPr txBox="1"/>
          <p:nvPr>
            <p:ph type="title"/>
          </p:nvPr>
        </p:nvSpPr>
        <p:spPr>
          <a:xfrm>
            <a:off x="342900" y="205978"/>
            <a:ext cx="6172200" cy="8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70"/>
          <p:cNvSpPr txBox="1"/>
          <p:nvPr>
            <p:ph idx="10" type="dt"/>
          </p:nvPr>
        </p:nvSpPr>
        <p:spPr>
          <a:xfrm>
            <a:off x="342900" y="4767263"/>
            <a:ext cx="16002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70"/>
          <p:cNvSpPr txBox="1"/>
          <p:nvPr>
            <p:ph idx="11" type="ftr"/>
          </p:nvPr>
        </p:nvSpPr>
        <p:spPr>
          <a:xfrm>
            <a:off x="2343150" y="4767263"/>
            <a:ext cx="21717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70"/>
          <p:cNvSpPr txBox="1"/>
          <p:nvPr>
            <p:ph idx="12" type="sldNum"/>
          </p:nvPr>
        </p:nvSpPr>
        <p:spPr>
          <a:xfrm>
            <a:off x="4914900" y="4767263"/>
            <a:ext cx="16002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1" name="Shape 71"/>
        <p:cNvGrpSpPr/>
        <p:nvPr/>
      </p:nvGrpSpPr>
      <p:grpSpPr>
        <a:xfrm>
          <a:off x="0" y="0"/>
          <a:ext cx="0" cy="0"/>
          <a:chOff x="0" y="0"/>
          <a:chExt cx="0" cy="0"/>
        </a:xfrm>
      </p:grpSpPr>
      <p:sp>
        <p:nvSpPr>
          <p:cNvPr id="72" name="Google Shape;72;p71"/>
          <p:cNvSpPr txBox="1"/>
          <p:nvPr>
            <p:ph type="title"/>
          </p:nvPr>
        </p:nvSpPr>
        <p:spPr>
          <a:xfrm>
            <a:off x="342900" y="205978"/>
            <a:ext cx="6172200" cy="8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71"/>
          <p:cNvSpPr txBox="1"/>
          <p:nvPr>
            <p:ph idx="1" type="body"/>
          </p:nvPr>
        </p:nvSpPr>
        <p:spPr>
          <a:xfrm>
            <a:off x="342900" y="1200150"/>
            <a:ext cx="6172200" cy="33945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270"/>
              </a:spcBef>
              <a:spcAft>
                <a:spcPts val="0"/>
              </a:spcAft>
              <a:buClr>
                <a:schemeClr val="dk1"/>
              </a:buClr>
              <a:buSzPts val="1800"/>
              <a:buChar char="•"/>
              <a:defRPr/>
            </a:lvl1pPr>
            <a:lvl2pPr indent="-342900" lvl="1" marL="914400" algn="l">
              <a:lnSpc>
                <a:spcPct val="100000"/>
              </a:lnSpc>
              <a:spcBef>
                <a:spcPts val="270"/>
              </a:spcBef>
              <a:spcAft>
                <a:spcPts val="0"/>
              </a:spcAft>
              <a:buClr>
                <a:schemeClr val="dk1"/>
              </a:buClr>
              <a:buSzPts val="1800"/>
              <a:buChar char="–"/>
              <a:defRPr/>
            </a:lvl2pPr>
            <a:lvl3pPr indent="-342900" lvl="2" marL="1371600" algn="l">
              <a:lnSpc>
                <a:spcPct val="100000"/>
              </a:lnSpc>
              <a:spcBef>
                <a:spcPts val="270"/>
              </a:spcBef>
              <a:spcAft>
                <a:spcPts val="0"/>
              </a:spcAft>
              <a:buClr>
                <a:schemeClr val="dk1"/>
              </a:buClr>
              <a:buSzPts val="1800"/>
              <a:buChar char="•"/>
              <a:defRPr/>
            </a:lvl3pPr>
            <a:lvl4pPr indent="-342900" lvl="3" marL="1828800" algn="l">
              <a:lnSpc>
                <a:spcPct val="100000"/>
              </a:lnSpc>
              <a:spcBef>
                <a:spcPts val="270"/>
              </a:spcBef>
              <a:spcAft>
                <a:spcPts val="0"/>
              </a:spcAft>
              <a:buClr>
                <a:schemeClr val="dk1"/>
              </a:buClr>
              <a:buSzPts val="1800"/>
              <a:buChar char="–"/>
              <a:defRPr/>
            </a:lvl4pPr>
            <a:lvl5pPr indent="-342900" lvl="4" marL="2286000" algn="l">
              <a:lnSpc>
                <a:spcPct val="100000"/>
              </a:lnSpc>
              <a:spcBef>
                <a:spcPts val="270"/>
              </a:spcBef>
              <a:spcAft>
                <a:spcPts val="0"/>
              </a:spcAft>
              <a:buClr>
                <a:schemeClr val="dk1"/>
              </a:buClr>
              <a:buSzPts val="1800"/>
              <a:buChar char="»"/>
              <a:defRPr/>
            </a:lvl5pPr>
            <a:lvl6pPr indent="-342900" lvl="5" marL="2743200" algn="l">
              <a:lnSpc>
                <a:spcPct val="100000"/>
              </a:lnSpc>
              <a:spcBef>
                <a:spcPts val="270"/>
              </a:spcBef>
              <a:spcAft>
                <a:spcPts val="0"/>
              </a:spcAft>
              <a:buClr>
                <a:schemeClr val="dk1"/>
              </a:buClr>
              <a:buSzPts val="1800"/>
              <a:buChar char="•"/>
              <a:defRPr/>
            </a:lvl6pPr>
            <a:lvl7pPr indent="-342900" lvl="6" marL="3200400" algn="l">
              <a:lnSpc>
                <a:spcPct val="100000"/>
              </a:lnSpc>
              <a:spcBef>
                <a:spcPts val="270"/>
              </a:spcBef>
              <a:spcAft>
                <a:spcPts val="0"/>
              </a:spcAft>
              <a:buClr>
                <a:schemeClr val="dk1"/>
              </a:buClr>
              <a:buSzPts val="1800"/>
              <a:buChar char="•"/>
              <a:defRPr/>
            </a:lvl7pPr>
            <a:lvl8pPr indent="-342900" lvl="7" marL="3657600" algn="l">
              <a:lnSpc>
                <a:spcPct val="100000"/>
              </a:lnSpc>
              <a:spcBef>
                <a:spcPts val="270"/>
              </a:spcBef>
              <a:spcAft>
                <a:spcPts val="0"/>
              </a:spcAft>
              <a:buClr>
                <a:schemeClr val="dk1"/>
              </a:buClr>
              <a:buSzPts val="1800"/>
              <a:buChar char="•"/>
              <a:defRPr/>
            </a:lvl8pPr>
            <a:lvl9pPr indent="-342900" lvl="8" marL="4114800" algn="l">
              <a:lnSpc>
                <a:spcPct val="100000"/>
              </a:lnSpc>
              <a:spcBef>
                <a:spcPts val="270"/>
              </a:spcBef>
              <a:spcAft>
                <a:spcPts val="0"/>
              </a:spcAft>
              <a:buClr>
                <a:schemeClr val="dk1"/>
              </a:buClr>
              <a:buSzPts val="1800"/>
              <a:buChar char="•"/>
              <a:defRPr/>
            </a:lvl9pPr>
          </a:lstStyle>
          <a:p/>
        </p:txBody>
      </p:sp>
      <p:sp>
        <p:nvSpPr>
          <p:cNvPr id="74" name="Google Shape;74;p71"/>
          <p:cNvSpPr txBox="1"/>
          <p:nvPr>
            <p:ph idx="10" type="dt"/>
          </p:nvPr>
        </p:nvSpPr>
        <p:spPr>
          <a:xfrm>
            <a:off x="342900" y="4767263"/>
            <a:ext cx="16002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71"/>
          <p:cNvSpPr txBox="1"/>
          <p:nvPr>
            <p:ph idx="11" type="ftr"/>
          </p:nvPr>
        </p:nvSpPr>
        <p:spPr>
          <a:xfrm>
            <a:off x="2343150" y="4767263"/>
            <a:ext cx="21717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71"/>
          <p:cNvSpPr txBox="1"/>
          <p:nvPr>
            <p:ph idx="12" type="sldNum"/>
          </p:nvPr>
        </p:nvSpPr>
        <p:spPr>
          <a:xfrm>
            <a:off x="4914900" y="4767263"/>
            <a:ext cx="16002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7" name="Shape 77"/>
        <p:cNvGrpSpPr/>
        <p:nvPr/>
      </p:nvGrpSpPr>
      <p:grpSpPr>
        <a:xfrm>
          <a:off x="0" y="0"/>
          <a:ext cx="0" cy="0"/>
          <a:chOff x="0" y="0"/>
          <a:chExt cx="0" cy="0"/>
        </a:xfrm>
      </p:grpSpPr>
      <p:sp>
        <p:nvSpPr>
          <p:cNvPr id="78" name="Google Shape;78;p81"/>
          <p:cNvSpPr txBox="1"/>
          <p:nvPr>
            <p:ph type="title"/>
          </p:nvPr>
        </p:nvSpPr>
        <p:spPr>
          <a:xfrm>
            <a:off x="1344216" y="3600450"/>
            <a:ext cx="4114800" cy="4251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1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81"/>
          <p:cNvSpPr/>
          <p:nvPr>
            <p:ph idx="2" type="pic"/>
          </p:nvPr>
        </p:nvSpPr>
        <p:spPr>
          <a:xfrm>
            <a:off x="1344216" y="459581"/>
            <a:ext cx="4114800" cy="3086100"/>
          </a:xfrm>
          <a:prstGeom prst="rect">
            <a:avLst/>
          </a:prstGeom>
          <a:noFill/>
          <a:ln>
            <a:noFill/>
          </a:ln>
        </p:spPr>
      </p:sp>
      <p:sp>
        <p:nvSpPr>
          <p:cNvPr id="80" name="Google Shape;80;p81"/>
          <p:cNvSpPr txBox="1"/>
          <p:nvPr>
            <p:ph idx="1" type="body"/>
          </p:nvPr>
        </p:nvSpPr>
        <p:spPr>
          <a:xfrm>
            <a:off x="1344216" y="4025504"/>
            <a:ext cx="4114800" cy="6036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10"/>
              </a:spcBef>
              <a:spcAft>
                <a:spcPts val="0"/>
              </a:spcAft>
              <a:buClr>
                <a:schemeClr val="dk1"/>
              </a:buClr>
              <a:buSzPts val="1400"/>
              <a:buNone/>
              <a:defRPr sz="1050"/>
            </a:lvl1pPr>
            <a:lvl2pPr indent="-228600" lvl="1" marL="914400" algn="l">
              <a:lnSpc>
                <a:spcPct val="100000"/>
              </a:lnSpc>
              <a:spcBef>
                <a:spcPts val="180"/>
              </a:spcBef>
              <a:spcAft>
                <a:spcPts val="0"/>
              </a:spcAft>
              <a:buClr>
                <a:schemeClr val="dk1"/>
              </a:buClr>
              <a:buSzPts val="1200"/>
              <a:buNone/>
              <a:defRPr sz="900"/>
            </a:lvl2pPr>
            <a:lvl3pPr indent="-228600" lvl="2" marL="1371600" algn="l">
              <a:lnSpc>
                <a:spcPct val="100000"/>
              </a:lnSpc>
              <a:spcBef>
                <a:spcPts val="150"/>
              </a:spcBef>
              <a:spcAft>
                <a:spcPts val="0"/>
              </a:spcAft>
              <a:buClr>
                <a:schemeClr val="dk1"/>
              </a:buClr>
              <a:buSzPts val="1000"/>
              <a:buNone/>
              <a:defRPr sz="750"/>
            </a:lvl3pPr>
            <a:lvl4pPr indent="-228600" lvl="3" marL="1828800" algn="l">
              <a:lnSpc>
                <a:spcPct val="100000"/>
              </a:lnSpc>
              <a:spcBef>
                <a:spcPts val="135"/>
              </a:spcBef>
              <a:spcAft>
                <a:spcPts val="0"/>
              </a:spcAft>
              <a:buClr>
                <a:schemeClr val="dk1"/>
              </a:buClr>
              <a:buSzPts val="900"/>
              <a:buNone/>
              <a:defRPr sz="675"/>
            </a:lvl4pPr>
            <a:lvl5pPr indent="-228600" lvl="4" marL="2286000" algn="l">
              <a:lnSpc>
                <a:spcPct val="100000"/>
              </a:lnSpc>
              <a:spcBef>
                <a:spcPts val="135"/>
              </a:spcBef>
              <a:spcAft>
                <a:spcPts val="0"/>
              </a:spcAft>
              <a:buClr>
                <a:schemeClr val="dk1"/>
              </a:buClr>
              <a:buSzPts val="900"/>
              <a:buNone/>
              <a:defRPr sz="675"/>
            </a:lvl5pPr>
            <a:lvl6pPr indent="-228600" lvl="5" marL="2743200" algn="l">
              <a:lnSpc>
                <a:spcPct val="100000"/>
              </a:lnSpc>
              <a:spcBef>
                <a:spcPts val="135"/>
              </a:spcBef>
              <a:spcAft>
                <a:spcPts val="0"/>
              </a:spcAft>
              <a:buClr>
                <a:schemeClr val="dk1"/>
              </a:buClr>
              <a:buSzPts val="900"/>
              <a:buNone/>
              <a:defRPr sz="675"/>
            </a:lvl6pPr>
            <a:lvl7pPr indent="-228600" lvl="6" marL="3200400" algn="l">
              <a:lnSpc>
                <a:spcPct val="100000"/>
              </a:lnSpc>
              <a:spcBef>
                <a:spcPts val="135"/>
              </a:spcBef>
              <a:spcAft>
                <a:spcPts val="0"/>
              </a:spcAft>
              <a:buClr>
                <a:schemeClr val="dk1"/>
              </a:buClr>
              <a:buSzPts val="900"/>
              <a:buNone/>
              <a:defRPr sz="675"/>
            </a:lvl7pPr>
            <a:lvl8pPr indent="-228600" lvl="7" marL="3657600" algn="l">
              <a:lnSpc>
                <a:spcPct val="100000"/>
              </a:lnSpc>
              <a:spcBef>
                <a:spcPts val="135"/>
              </a:spcBef>
              <a:spcAft>
                <a:spcPts val="0"/>
              </a:spcAft>
              <a:buClr>
                <a:schemeClr val="dk1"/>
              </a:buClr>
              <a:buSzPts val="900"/>
              <a:buNone/>
              <a:defRPr sz="675"/>
            </a:lvl8pPr>
            <a:lvl9pPr indent="-228600" lvl="8" marL="4114800" algn="l">
              <a:lnSpc>
                <a:spcPct val="100000"/>
              </a:lnSpc>
              <a:spcBef>
                <a:spcPts val="135"/>
              </a:spcBef>
              <a:spcAft>
                <a:spcPts val="0"/>
              </a:spcAft>
              <a:buClr>
                <a:schemeClr val="dk1"/>
              </a:buClr>
              <a:buSzPts val="900"/>
              <a:buNone/>
              <a:defRPr sz="675"/>
            </a:lvl9pPr>
          </a:lstStyle>
          <a:p/>
        </p:txBody>
      </p:sp>
      <p:sp>
        <p:nvSpPr>
          <p:cNvPr id="81" name="Google Shape;81;p81"/>
          <p:cNvSpPr txBox="1"/>
          <p:nvPr>
            <p:ph idx="10" type="dt"/>
          </p:nvPr>
        </p:nvSpPr>
        <p:spPr>
          <a:xfrm>
            <a:off x="342900" y="4767263"/>
            <a:ext cx="16002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81"/>
          <p:cNvSpPr txBox="1"/>
          <p:nvPr>
            <p:ph idx="11" type="ftr"/>
          </p:nvPr>
        </p:nvSpPr>
        <p:spPr>
          <a:xfrm>
            <a:off x="2343150" y="4767263"/>
            <a:ext cx="21717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81"/>
          <p:cNvSpPr txBox="1"/>
          <p:nvPr>
            <p:ph idx="12" type="sldNum"/>
          </p:nvPr>
        </p:nvSpPr>
        <p:spPr>
          <a:xfrm>
            <a:off x="4914900" y="4767263"/>
            <a:ext cx="16002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4" name="Shape 84"/>
        <p:cNvGrpSpPr/>
        <p:nvPr/>
      </p:nvGrpSpPr>
      <p:grpSpPr>
        <a:xfrm>
          <a:off x="0" y="0"/>
          <a:ext cx="0" cy="0"/>
          <a:chOff x="0" y="0"/>
          <a:chExt cx="0" cy="0"/>
        </a:xfrm>
      </p:grpSpPr>
      <p:sp>
        <p:nvSpPr>
          <p:cNvPr id="85" name="Google Shape;85;p82"/>
          <p:cNvSpPr txBox="1"/>
          <p:nvPr>
            <p:ph type="title"/>
          </p:nvPr>
        </p:nvSpPr>
        <p:spPr>
          <a:xfrm>
            <a:off x="342900" y="205978"/>
            <a:ext cx="6172200" cy="8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82"/>
          <p:cNvSpPr txBox="1"/>
          <p:nvPr>
            <p:ph idx="1" type="body"/>
          </p:nvPr>
        </p:nvSpPr>
        <p:spPr>
          <a:xfrm>
            <a:off x="342900" y="1200150"/>
            <a:ext cx="3028950" cy="3394500"/>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420"/>
              </a:spcBef>
              <a:spcAft>
                <a:spcPts val="0"/>
              </a:spcAft>
              <a:buClr>
                <a:schemeClr val="dk1"/>
              </a:buClr>
              <a:buSzPts val="2800"/>
              <a:buChar char="•"/>
              <a:defRPr sz="2100"/>
            </a:lvl1pPr>
            <a:lvl2pPr indent="-381000" lvl="1" marL="914400" algn="l">
              <a:lnSpc>
                <a:spcPct val="100000"/>
              </a:lnSpc>
              <a:spcBef>
                <a:spcPts val="360"/>
              </a:spcBef>
              <a:spcAft>
                <a:spcPts val="0"/>
              </a:spcAft>
              <a:buClr>
                <a:schemeClr val="dk1"/>
              </a:buClr>
              <a:buSzPts val="2400"/>
              <a:buChar char="–"/>
              <a:defRPr sz="1800"/>
            </a:lvl2pPr>
            <a:lvl3pPr indent="-355600" lvl="2" marL="1371600" algn="l">
              <a:lnSpc>
                <a:spcPct val="100000"/>
              </a:lnSpc>
              <a:spcBef>
                <a:spcPts val="300"/>
              </a:spcBef>
              <a:spcAft>
                <a:spcPts val="0"/>
              </a:spcAft>
              <a:buClr>
                <a:schemeClr val="dk1"/>
              </a:buClr>
              <a:buSzPts val="2000"/>
              <a:buChar char="•"/>
              <a:defRPr sz="1500"/>
            </a:lvl3pPr>
            <a:lvl4pPr indent="-342900" lvl="3" marL="1828800" algn="l">
              <a:lnSpc>
                <a:spcPct val="100000"/>
              </a:lnSpc>
              <a:spcBef>
                <a:spcPts val="270"/>
              </a:spcBef>
              <a:spcAft>
                <a:spcPts val="0"/>
              </a:spcAft>
              <a:buClr>
                <a:schemeClr val="dk1"/>
              </a:buClr>
              <a:buSzPts val="1800"/>
              <a:buChar char="–"/>
              <a:defRPr sz="1350"/>
            </a:lvl4pPr>
            <a:lvl5pPr indent="-342900" lvl="4" marL="2286000" algn="l">
              <a:lnSpc>
                <a:spcPct val="100000"/>
              </a:lnSpc>
              <a:spcBef>
                <a:spcPts val="270"/>
              </a:spcBef>
              <a:spcAft>
                <a:spcPts val="0"/>
              </a:spcAft>
              <a:buClr>
                <a:schemeClr val="dk1"/>
              </a:buClr>
              <a:buSzPts val="1800"/>
              <a:buChar char="»"/>
              <a:defRPr sz="1350"/>
            </a:lvl5pPr>
            <a:lvl6pPr indent="-342900" lvl="5" marL="2743200" algn="l">
              <a:lnSpc>
                <a:spcPct val="100000"/>
              </a:lnSpc>
              <a:spcBef>
                <a:spcPts val="270"/>
              </a:spcBef>
              <a:spcAft>
                <a:spcPts val="0"/>
              </a:spcAft>
              <a:buClr>
                <a:schemeClr val="dk1"/>
              </a:buClr>
              <a:buSzPts val="1800"/>
              <a:buChar char="•"/>
              <a:defRPr sz="1350"/>
            </a:lvl6pPr>
            <a:lvl7pPr indent="-342900" lvl="6" marL="3200400" algn="l">
              <a:lnSpc>
                <a:spcPct val="100000"/>
              </a:lnSpc>
              <a:spcBef>
                <a:spcPts val="270"/>
              </a:spcBef>
              <a:spcAft>
                <a:spcPts val="0"/>
              </a:spcAft>
              <a:buClr>
                <a:schemeClr val="dk1"/>
              </a:buClr>
              <a:buSzPts val="1800"/>
              <a:buChar char="•"/>
              <a:defRPr sz="1350"/>
            </a:lvl7pPr>
            <a:lvl8pPr indent="-342900" lvl="7" marL="3657600" algn="l">
              <a:lnSpc>
                <a:spcPct val="100000"/>
              </a:lnSpc>
              <a:spcBef>
                <a:spcPts val="270"/>
              </a:spcBef>
              <a:spcAft>
                <a:spcPts val="0"/>
              </a:spcAft>
              <a:buClr>
                <a:schemeClr val="dk1"/>
              </a:buClr>
              <a:buSzPts val="1800"/>
              <a:buChar char="•"/>
              <a:defRPr sz="1350"/>
            </a:lvl8pPr>
            <a:lvl9pPr indent="-342900" lvl="8" marL="4114800" algn="l">
              <a:lnSpc>
                <a:spcPct val="100000"/>
              </a:lnSpc>
              <a:spcBef>
                <a:spcPts val="270"/>
              </a:spcBef>
              <a:spcAft>
                <a:spcPts val="0"/>
              </a:spcAft>
              <a:buClr>
                <a:schemeClr val="dk1"/>
              </a:buClr>
              <a:buSzPts val="1800"/>
              <a:buChar char="•"/>
              <a:defRPr sz="1350"/>
            </a:lvl9pPr>
          </a:lstStyle>
          <a:p/>
        </p:txBody>
      </p:sp>
      <p:sp>
        <p:nvSpPr>
          <p:cNvPr id="87" name="Google Shape;87;p82"/>
          <p:cNvSpPr txBox="1"/>
          <p:nvPr>
            <p:ph idx="2" type="body"/>
          </p:nvPr>
        </p:nvSpPr>
        <p:spPr>
          <a:xfrm>
            <a:off x="3486150" y="1200150"/>
            <a:ext cx="3028950" cy="3394500"/>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420"/>
              </a:spcBef>
              <a:spcAft>
                <a:spcPts val="0"/>
              </a:spcAft>
              <a:buClr>
                <a:schemeClr val="dk1"/>
              </a:buClr>
              <a:buSzPts val="2800"/>
              <a:buChar char="•"/>
              <a:defRPr sz="2100"/>
            </a:lvl1pPr>
            <a:lvl2pPr indent="-381000" lvl="1" marL="914400" algn="l">
              <a:lnSpc>
                <a:spcPct val="100000"/>
              </a:lnSpc>
              <a:spcBef>
                <a:spcPts val="360"/>
              </a:spcBef>
              <a:spcAft>
                <a:spcPts val="0"/>
              </a:spcAft>
              <a:buClr>
                <a:schemeClr val="dk1"/>
              </a:buClr>
              <a:buSzPts val="2400"/>
              <a:buChar char="–"/>
              <a:defRPr sz="1800"/>
            </a:lvl2pPr>
            <a:lvl3pPr indent="-355600" lvl="2" marL="1371600" algn="l">
              <a:lnSpc>
                <a:spcPct val="100000"/>
              </a:lnSpc>
              <a:spcBef>
                <a:spcPts val="300"/>
              </a:spcBef>
              <a:spcAft>
                <a:spcPts val="0"/>
              </a:spcAft>
              <a:buClr>
                <a:schemeClr val="dk1"/>
              </a:buClr>
              <a:buSzPts val="2000"/>
              <a:buChar char="•"/>
              <a:defRPr sz="1500"/>
            </a:lvl3pPr>
            <a:lvl4pPr indent="-342900" lvl="3" marL="1828800" algn="l">
              <a:lnSpc>
                <a:spcPct val="100000"/>
              </a:lnSpc>
              <a:spcBef>
                <a:spcPts val="270"/>
              </a:spcBef>
              <a:spcAft>
                <a:spcPts val="0"/>
              </a:spcAft>
              <a:buClr>
                <a:schemeClr val="dk1"/>
              </a:buClr>
              <a:buSzPts val="1800"/>
              <a:buChar char="–"/>
              <a:defRPr sz="1350"/>
            </a:lvl4pPr>
            <a:lvl5pPr indent="-342900" lvl="4" marL="2286000" algn="l">
              <a:lnSpc>
                <a:spcPct val="100000"/>
              </a:lnSpc>
              <a:spcBef>
                <a:spcPts val="270"/>
              </a:spcBef>
              <a:spcAft>
                <a:spcPts val="0"/>
              </a:spcAft>
              <a:buClr>
                <a:schemeClr val="dk1"/>
              </a:buClr>
              <a:buSzPts val="1800"/>
              <a:buChar char="»"/>
              <a:defRPr sz="1350"/>
            </a:lvl5pPr>
            <a:lvl6pPr indent="-342900" lvl="5" marL="2743200" algn="l">
              <a:lnSpc>
                <a:spcPct val="100000"/>
              </a:lnSpc>
              <a:spcBef>
                <a:spcPts val="270"/>
              </a:spcBef>
              <a:spcAft>
                <a:spcPts val="0"/>
              </a:spcAft>
              <a:buClr>
                <a:schemeClr val="dk1"/>
              </a:buClr>
              <a:buSzPts val="1800"/>
              <a:buChar char="•"/>
              <a:defRPr sz="1350"/>
            </a:lvl6pPr>
            <a:lvl7pPr indent="-342900" lvl="6" marL="3200400" algn="l">
              <a:lnSpc>
                <a:spcPct val="100000"/>
              </a:lnSpc>
              <a:spcBef>
                <a:spcPts val="270"/>
              </a:spcBef>
              <a:spcAft>
                <a:spcPts val="0"/>
              </a:spcAft>
              <a:buClr>
                <a:schemeClr val="dk1"/>
              </a:buClr>
              <a:buSzPts val="1800"/>
              <a:buChar char="•"/>
              <a:defRPr sz="1350"/>
            </a:lvl7pPr>
            <a:lvl8pPr indent="-342900" lvl="7" marL="3657600" algn="l">
              <a:lnSpc>
                <a:spcPct val="100000"/>
              </a:lnSpc>
              <a:spcBef>
                <a:spcPts val="270"/>
              </a:spcBef>
              <a:spcAft>
                <a:spcPts val="0"/>
              </a:spcAft>
              <a:buClr>
                <a:schemeClr val="dk1"/>
              </a:buClr>
              <a:buSzPts val="1800"/>
              <a:buChar char="•"/>
              <a:defRPr sz="1350"/>
            </a:lvl8pPr>
            <a:lvl9pPr indent="-342900" lvl="8" marL="4114800" algn="l">
              <a:lnSpc>
                <a:spcPct val="100000"/>
              </a:lnSpc>
              <a:spcBef>
                <a:spcPts val="270"/>
              </a:spcBef>
              <a:spcAft>
                <a:spcPts val="0"/>
              </a:spcAft>
              <a:buClr>
                <a:schemeClr val="dk1"/>
              </a:buClr>
              <a:buSzPts val="1800"/>
              <a:buChar char="•"/>
              <a:defRPr sz="1350"/>
            </a:lvl9pPr>
          </a:lstStyle>
          <a:p/>
        </p:txBody>
      </p:sp>
      <p:sp>
        <p:nvSpPr>
          <p:cNvPr id="88" name="Google Shape;88;p82"/>
          <p:cNvSpPr txBox="1"/>
          <p:nvPr>
            <p:ph idx="10" type="dt"/>
          </p:nvPr>
        </p:nvSpPr>
        <p:spPr>
          <a:xfrm>
            <a:off x="342900" y="4767263"/>
            <a:ext cx="16002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82"/>
          <p:cNvSpPr txBox="1"/>
          <p:nvPr>
            <p:ph idx="11" type="ftr"/>
          </p:nvPr>
        </p:nvSpPr>
        <p:spPr>
          <a:xfrm>
            <a:off x="2343150" y="4767263"/>
            <a:ext cx="21717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82"/>
          <p:cNvSpPr txBox="1"/>
          <p:nvPr>
            <p:ph idx="12" type="sldNum"/>
          </p:nvPr>
        </p:nvSpPr>
        <p:spPr>
          <a:xfrm>
            <a:off x="4914900" y="4767263"/>
            <a:ext cx="16002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1" name="Shape 91"/>
        <p:cNvGrpSpPr/>
        <p:nvPr/>
      </p:nvGrpSpPr>
      <p:grpSpPr>
        <a:xfrm>
          <a:off x="0" y="0"/>
          <a:ext cx="0" cy="0"/>
          <a:chOff x="0" y="0"/>
          <a:chExt cx="0" cy="0"/>
        </a:xfrm>
      </p:grpSpPr>
      <p:sp>
        <p:nvSpPr>
          <p:cNvPr id="92" name="Google Shape;92;p83"/>
          <p:cNvSpPr txBox="1"/>
          <p:nvPr>
            <p:ph type="title"/>
          </p:nvPr>
        </p:nvSpPr>
        <p:spPr>
          <a:xfrm>
            <a:off x="541735" y="3305175"/>
            <a:ext cx="5829300" cy="10215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3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83"/>
          <p:cNvSpPr txBox="1"/>
          <p:nvPr>
            <p:ph idx="1" type="body"/>
          </p:nvPr>
        </p:nvSpPr>
        <p:spPr>
          <a:xfrm>
            <a:off x="541735" y="2180035"/>
            <a:ext cx="5829300" cy="11253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300"/>
              </a:spcBef>
              <a:spcAft>
                <a:spcPts val="0"/>
              </a:spcAft>
              <a:buClr>
                <a:srgbClr val="888888"/>
              </a:buClr>
              <a:buSzPts val="2000"/>
              <a:buNone/>
              <a:defRPr sz="1500">
                <a:solidFill>
                  <a:srgbClr val="888888"/>
                </a:solidFill>
              </a:defRPr>
            </a:lvl1pPr>
            <a:lvl2pPr indent="-228600" lvl="1" marL="914400" algn="l">
              <a:lnSpc>
                <a:spcPct val="100000"/>
              </a:lnSpc>
              <a:spcBef>
                <a:spcPts val="270"/>
              </a:spcBef>
              <a:spcAft>
                <a:spcPts val="0"/>
              </a:spcAft>
              <a:buClr>
                <a:srgbClr val="888888"/>
              </a:buClr>
              <a:buSzPts val="1800"/>
              <a:buNone/>
              <a:defRPr sz="1350">
                <a:solidFill>
                  <a:srgbClr val="888888"/>
                </a:solidFill>
              </a:defRPr>
            </a:lvl2pPr>
            <a:lvl3pPr indent="-228600" lvl="2" marL="1371600" algn="l">
              <a:lnSpc>
                <a:spcPct val="100000"/>
              </a:lnSpc>
              <a:spcBef>
                <a:spcPts val="240"/>
              </a:spcBef>
              <a:spcAft>
                <a:spcPts val="0"/>
              </a:spcAft>
              <a:buClr>
                <a:srgbClr val="888888"/>
              </a:buClr>
              <a:buSzPts val="1600"/>
              <a:buNone/>
              <a:defRPr sz="1200">
                <a:solidFill>
                  <a:srgbClr val="888888"/>
                </a:solidFill>
              </a:defRPr>
            </a:lvl3pPr>
            <a:lvl4pPr indent="-228600" lvl="3" marL="1828800" algn="l">
              <a:lnSpc>
                <a:spcPct val="100000"/>
              </a:lnSpc>
              <a:spcBef>
                <a:spcPts val="210"/>
              </a:spcBef>
              <a:spcAft>
                <a:spcPts val="0"/>
              </a:spcAft>
              <a:buClr>
                <a:srgbClr val="888888"/>
              </a:buClr>
              <a:buSzPts val="1400"/>
              <a:buNone/>
              <a:defRPr sz="1050">
                <a:solidFill>
                  <a:srgbClr val="888888"/>
                </a:solidFill>
              </a:defRPr>
            </a:lvl4pPr>
            <a:lvl5pPr indent="-228600" lvl="4" marL="2286000" algn="l">
              <a:lnSpc>
                <a:spcPct val="100000"/>
              </a:lnSpc>
              <a:spcBef>
                <a:spcPts val="210"/>
              </a:spcBef>
              <a:spcAft>
                <a:spcPts val="0"/>
              </a:spcAft>
              <a:buClr>
                <a:srgbClr val="888888"/>
              </a:buClr>
              <a:buSzPts val="1400"/>
              <a:buNone/>
              <a:defRPr sz="1050">
                <a:solidFill>
                  <a:srgbClr val="888888"/>
                </a:solidFill>
              </a:defRPr>
            </a:lvl5pPr>
            <a:lvl6pPr indent="-228600" lvl="5" marL="2743200" algn="l">
              <a:lnSpc>
                <a:spcPct val="100000"/>
              </a:lnSpc>
              <a:spcBef>
                <a:spcPts val="210"/>
              </a:spcBef>
              <a:spcAft>
                <a:spcPts val="0"/>
              </a:spcAft>
              <a:buClr>
                <a:srgbClr val="888888"/>
              </a:buClr>
              <a:buSzPts val="1400"/>
              <a:buNone/>
              <a:defRPr sz="1050">
                <a:solidFill>
                  <a:srgbClr val="888888"/>
                </a:solidFill>
              </a:defRPr>
            </a:lvl6pPr>
            <a:lvl7pPr indent="-228600" lvl="6" marL="3200400" algn="l">
              <a:lnSpc>
                <a:spcPct val="100000"/>
              </a:lnSpc>
              <a:spcBef>
                <a:spcPts val="210"/>
              </a:spcBef>
              <a:spcAft>
                <a:spcPts val="0"/>
              </a:spcAft>
              <a:buClr>
                <a:srgbClr val="888888"/>
              </a:buClr>
              <a:buSzPts val="1400"/>
              <a:buNone/>
              <a:defRPr sz="1050">
                <a:solidFill>
                  <a:srgbClr val="888888"/>
                </a:solidFill>
              </a:defRPr>
            </a:lvl7pPr>
            <a:lvl8pPr indent="-228600" lvl="7" marL="3657600" algn="l">
              <a:lnSpc>
                <a:spcPct val="100000"/>
              </a:lnSpc>
              <a:spcBef>
                <a:spcPts val="210"/>
              </a:spcBef>
              <a:spcAft>
                <a:spcPts val="0"/>
              </a:spcAft>
              <a:buClr>
                <a:srgbClr val="888888"/>
              </a:buClr>
              <a:buSzPts val="1400"/>
              <a:buNone/>
              <a:defRPr sz="1050">
                <a:solidFill>
                  <a:srgbClr val="888888"/>
                </a:solidFill>
              </a:defRPr>
            </a:lvl8pPr>
            <a:lvl9pPr indent="-228600" lvl="8" marL="4114800" algn="l">
              <a:lnSpc>
                <a:spcPct val="100000"/>
              </a:lnSpc>
              <a:spcBef>
                <a:spcPts val="210"/>
              </a:spcBef>
              <a:spcAft>
                <a:spcPts val="0"/>
              </a:spcAft>
              <a:buClr>
                <a:srgbClr val="888888"/>
              </a:buClr>
              <a:buSzPts val="1400"/>
              <a:buNone/>
              <a:defRPr sz="1050">
                <a:solidFill>
                  <a:srgbClr val="888888"/>
                </a:solidFill>
              </a:defRPr>
            </a:lvl9pPr>
          </a:lstStyle>
          <a:p/>
        </p:txBody>
      </p:sp>
      <p:sp>
        <p:nvSpPr>
          <p:cNvPr id="94" name="Google Shape;94;p83"/>
          <p:cNvSpPr txBox="1"/>
          <p:nvPr>
            <p:ph idx="10" type="dt"/>
          </p:nvPr>
        </p:nvSpPr>
        <p:spPr>
          <a:xfrm>
            <a:off x="342900" y="4767263"/>
            <a:ext cx="16002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83"/>
          <p:cNvSpPr txBox="1"/>
          <p:nvPr>
            <p:ph idx="11" type="ftr"/>
          </p:nvPr>
        </p:nvSpPr>
        <p:spPr>
          <a:xfrm>
            <a:off x="2343150" y="4767263"/>
            <a:ext cx="21717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83"/>
          <p:cNvSpPr txBox="1"/>
          <p:nvPr>
            <p:ph idx="12" type="sldNum"/>
          </p:nvPr>
        </p:nvSpPr>
        <p:spPr>
          <a:xfrm>
            <a:off x="4914900" y="4767263"/>
            <a:ext cx="16002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7" name="Shape 97"/>
        <p:cNvGrpSpPr/>
        <p:nvPr/>
      </p:nvGrpSpPr>
      <p:grpSpPr>
        <a:xfrm>
          <a:off x="0" y="0"/>
          <a:ext cx="0" cy="0"/>
          <a:chOff x="0" y="0"/>
          <a:chExt cx="0" cy="0"/>
        </a:xfrm>
      </p:grpSpPr>
      <p:sp>
        <p:nvSpPr>
          <p:cNvPr id="98" name="Google Shape;98;p84"/>
          <p:cNvSpPr txBox="1"/>
          <p:nvPr>
            <p:ph type="title"/>
          </p:nvPr>
        </p:nvSpPr>
        <p:spPr>
          <a:xfrm>
            <a:off x="342900" y="205978"/>
            <a:ext cx="6172200" cy="8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84"/>
          <p:cNvSpPr txBox="1"/>
          <p:nvPr>
            <p:ph idx="1" type="body"/>
          </p:nvPr>
        </p:nvSpPr>
        <p:spPr>
          <a:xfrm>
            <a:off x="342900" y="1151335"/>
            <a:ext cx="3030075" cy="4800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360"/>
              </a:spcBef>
              <a:spcAft>
                <a:spcPts val="0"/>
              </a:spcAft>
              <a:buClr>
                <a:schemeClr val="dk1"/>
              </a:buClr>
              <a:buSzPts val="2400"/>
              <a:buNone/>
              <a:defRPr b="1" sz="1800"/>
            </a:lvl1pPr>
            <a:lvl2pPr indent="-228600" lvl="1" marL="914400" algn="l">
              <a:lnSpc>
                <a:spcPct val="100000"/>
              </a:lnSpc>
              <a:spcBef>
                <a:spcPts val="300"/>
              </a:spcBef>
              <a:spcAft>
                <a:spcPts val="0"/>
              </a:spcAft>
              <a:buClr>
                <a:schemeClr val="dk1"/>
              </a:buClr>
              <a:buSzPts val="2000"/>
              <a:buNone/>
              <a:defRPr b="1" sz="1500"/>
            </a:lvl2pPr>
            <a:lvl3pPr indent="-228600" lvl="2" marL="1371600" algn="l">
              <a:lnSpc>
                <a:spcPct val="100000"/>
              </a:lnSpc>
              <a:spcBef>
                <a:spcPts val="270"/>
              </a:spcBef>
              <a:spcAft>
                <a:spcPts val="0"/>
              </a:spcAft>
              <a:buClr>
                <a:schemeClr val="dk1"/>
              </a:buClr>
              <a:buSzPts val="1800"/>
              <a:buNone/>
              <a:defRPr b="1" sz="1350"/>
            </a:lvl3pPr>
            <a:lvl4pPr indent="-228600" lvl="3" marL="1828800" algn="l">
              <a:lnSpc>
                <a:spcPct val="100000"/>
              </a:lnSpc>
              <a:spcBef>
                <a:spcPts val="240"/>
              </a:spcBef>
              <a:spcAft>
                <a:spcPts val="0"/>
              </a:spcAft>
              <a:buClr>
                <a:schemeClr val="dk1"/>
              </a:buClr>
              <a:buSzPts val="1600"/>
              <a:buNone/>
              <a:defRPr b="1" sz="1200"/>
            </a:lvl4pPr>
            <a:lvl5pPr indent="-228600" lvl="4" marL="2286000" algn="l">
              <a:lnSpc>
                <a:spcPct val="100000"/>
              </a:lnSpc>
              <a:spcBef>
                <a:spcPts val="240"/>
              </a:spcBef>
              <a:spcAft>
                <a:spcPts val="0"/>
              </a:spcAft>
              <a:buClr>
                <a:schemeClr val="dk1"/>
              </a:buClr>
              <a:buSzPts val="1600"/>
              <a:buNone/>
              <a:defRPr b="1" sz="1200"/>
            </a:lvl5pPr>
            <a:lvl6pPr indent="-228600" lvl="5" marL="2743200" algn="l">
              <a:lnSpc>
                <a:spcPct val="100000"/>
              </a:lnSpc>
              <a:spcBef>
                <a:spcPts val="240"/>
              </a:spcBef>
              <a:spcAft>
                <a:spcPts val="0"/>
              </a:spcAft>
              <a:buClr>
                <a:schemeClr val="dk1"/>
              </a:buClr>
              <a:buSzPts val="1600"/>
              <a:buNone/>
              <a:defRPr b="1" sz="1200"/>
            </a:lvl6pPr>
            <a:lvl7pPr indent="-228600" lvl="6" marL="3200400" algn="l">
              <a:lnSpc>
                <a:spcPct val="100000"/>
              </a:lnSpc>
              <a:spcBef>
                <a:spcPts val="240"/>
              </a:spcBef>
              <a:spcAft>
                <a:spcPts val="0"/>
              </a:spcAft>
              <a:buClr>
                <a:schemeClr val="dk1"/>
              </a:buClr>
              <a:buSzPts val="1600"/>
              <a:buNone/>
              <a:defRPr b="1" sz="1200"/>
            </a:lvl7pPr>
            <a:lvl8pPr indent="-228600" lvl="7" marL="3657600" algn="l">
              <a:lnSpc>
                <a:spcPct val="100000"/>
              </a:lnSpc>
              <a:spcBef>
                <a:spcPts val="240"/>
              </a:spcBef>
              <a:spcAft>
                <a:spcPts val="0"/>
              </a:spcAft>
              <a:buClr>
                <a:schemeClr val="dk1"/>
              </a:buClr>
              <a:buSzPts val="1600"/>
              <a:buNone/>
              <a:defRPr b="1" sz="1200"/>
            </a:lvl8pPr>
            <a:lvl9pPr indent="-228600" lvl="8" marL="4114800" algn="l">
              <a:lnSpc>
                <a:spcPct val="100000"/>
              </a:lnSpc>
              <a:spcBef>
                <a:spcPts val="240"/>
              </a:spcBef>
              <a:spcAft>
                <a:spcPts val="0"/>
              </a:spcAft>
              <a:buClr>
                <a:schemeClr val="dk1"/>
              </a:buClr>
              <a:buSzPts val="1600"/>
              <a:buNone/>
              <a:defRPr b="1" sz="1200"/>
            </a:lvl9pPr>
          </a:lstStyle>
          <a:p/>
        </p:txBody>
      </p:sp>
      <p:sp>
        <p:nvSpPr>
          <p:cNvPr id="100" name="Google Shape;100;p84"/>
          <p:cNvSpPr txBox="1"/>
          <p:nvPr>
            <p:ph idx="2" type="body"/>
          </p:nvPr>
        </p:nvSpPr>
        <p:spPr>
          <a:xfrm>
            <a:off x="342900" y="1631156"/>
            <a:ext cx="3030075" cy="2963400"/>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360"/>
              </a:spcBef>
              <a:spcAft>
                <a:spcPts val="0"/>
              </a:spcAft>
              <a:buClr>
                <a:schemeClr val="dk1"/>
              </a:buClr>
              <a:buSzPts val="2400"/>
              <a:buChar char="•"/>
              <a:defRPr sz="1800"/>
            </a:lvl1pPr>
            <a:lvl2pPr indent="-355600" lvl="1" marL="914400" algn="l">
              <a:lnSpc>
                <a:spcPct val="100000"/>
              </a:lnSpc>
              <a:spcBef>
                <a:spcPts val="300"/>
              </a:spcBef>
              <a:spcAft>
                <a:spcPts val="0"/>
              </a:spcAft>
              <a:buClr>
                <a:schemeClr val="dk1"/>
              </a:buClr>
              <a:buSzPts val="2000"/>
              <a:buChar char="–"/>
              <a:defRPr sz="1500"/>
            </a:lvl2pPr>
            <a:lvl3pPr indent="-342900" lvl="2" marL="1371600" algn="l">
              <a:lnSpc>
                <a:spcPct val="100000"/>
              </a:lnSpc>
              <a:spcBef>
                <a:spcPts val="270"/>
              </a:spcBef>
              <a:spcAft>
                <a:spcPts val="0"/>
              </a:spcAft>
              <a:buClr>
                <a:schemeClr val="dk1"/>
              </a:buClr>
              <a:buSzPts val="1800"/>
              <a:buChar char="•"/>
              <a:defRPr sz="1350"/>
            </a:lvl3pPr>
            <a:lvl4pPr indent="-330200" lvl="3" marL="1828800" algn="l">
              <a:lnSpc>
                <a:spcPct val="100000"/>
              </a:lnSpc>
              <a:spcBef>
                <a:spcPts val="240"/>
              </a:spcBef>
              <a:spcAft>
                <a:spcPts val="0"/>
              </a:spcAft>
              <a:buClr>
                <a:schemeClr val="dk1"/>
              </a:buClr>
              <a:buSzPts val="1600"/>
              <a:buChar char="–"/>
              <a:defRPr sz="1200"/>
            </a:lvl4pPr>
            <a:lvl5pPr indent="-330200" lvl="4" marL="2286000" algn="l">
              <a:lnSpc>
                <a:spcPct val="100000"/>
              </a:lnSpc>
              <a:spcBef>
                <a:spcPts val="240"/>
              </a:spcBef>
              <a:spcAft>
                <a:spcPts val="0"/>
              </a:spcAft>
              <a:buClr>
                <a:schemeClr val="dk1"/>
              </a:buClr>
              <a:buSzPts val="1600"/>
              <a:buChar char="»"/>
              <a:defRPr sz="1200"/>
            </a:lvl5pPr>
            <a:lvl6pPr indent="-330200" lvl="5" marL="2743200" algn="l">
              <a:lnSpc>
                <a:spcPct val="100000"/>
              </a:lnSpc>
              <a:spcBef>
                <a:spcPts val="240"/>
              </a:spcBef>
              <a:spcAft>
                <a:spcPts val="0"/>
              </a:spcAft>
              <a:buClr>
                <a:schemeClr val="dk1"/>
              </a:buClr>
              <a:buSzPts val="1600"/>
              <a:buChar char="•"/>
              <a:defRPr sz="1200"/>
            </a:lvl6pPr>
            <a:lvl7pPr indent="-330200" lvl="6" marL="3200400" algn="l">
              <a:lnSpc>
                <a:spcPct val="100000"/>
              </a:lnSpc>
              <a:spcBef>
                <a:spcPts val="240"/>
              </a:spcBef>
              <a:spcAft>
                <a:spcPts val="0"/>
              </a:spcAft>
              <a:buClr>
                <a:schemeClr val="dk1"/>
              </a:buClr>
              <a:buSzPts val="1600"/>
              <a:buChar char="•"/>
              <a:defRPr sz="1200"/>
            </a:lvl7pPr>
            <a:lvl8pPr indent="-330200" lvl="7" marL="3657600" algn="l">
              <a:lnSpc>
                <a:spcPct val="100000"/>
              </a:lnSpc>
              <a:spcBef>
                <a:spcPts val="240"/>
              </a:spcBef>
              <a:spcAft>
                <a:spcPts val="0"/>
              </a:spcAft>
              <a:buClr>
                <a:schemeClr val="dk1"/>
              </a:buClr>
              <a:buSzPts val="1600"/>
              <a:buChar char="•"/>
              <a:defRPr sz="1200"/>
            </a:lvl8pPr>
            <a:lvl9pPr indent="-330200" lvl="8" marL="4114800" algn="l">
              <a:lnSpc>
                <a:spcPct val="100000"/>
              </a:lnSpc>
              <a:spcBef>
                <a:spcPts val="240"/>
              </a:spcBef>
              <a:spcAft>
                <a:spcPts val="0"/>
              </a:spcAft>
              <a:buClr>
                <a:schemeClr val="dk1"/>
              </a:buClr>
              <a:buSzPts val="1600"/>
              <a:buChar char="•"/>
              <a:defRPr sz="1200"/>
            </a:lvl9pPr>
          </a:lstStyle>
          <a:p/>
        </p:txBody>
      </p:sp>
      <p:sp>
        <p:nvSpPr>
          <p:cNvPr id="101" name="Google Shape;101;p84"/>
          <p:cNvSpPr txBox="1"/>
          <p:nvPr>
            <p:ph idx="3" type="body"/>
          </p:nvPr>
        </p:nvSpPr>
        <p:spPr>
          <a:xfrm>
            <a:off x="3483769" y="1151335"/>
            <a:ext cx="3031425" cy="4800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360"/>
              </a:spcBef>
              <a:spcAft>
                <a:spcPts val="0"/>
              </a:spcAft>
              <a:buClr>
                <a:schemeClr val="dk1"/>
              </a:buClr>
              <a:buSzPts val="2400"/>
              <a:buNone/>
              <a:defRPr b="1" sz="1800"/>
            </a:lvl1pPr>
            <a:lvl2pPr indent="-228600" lvl="1" marL="914400" algn="l">
              <a:lnSpc>
                <a:spcPct val="100000"/>
              </a:lnSpc>
              <a:spcBef>
                <a:spcPts val="300"/>
              </a:spcBef>
              <a:spcAft>
                <a:spcPts val="0"/>
              </a:spcAft>
              <a:buClr>
                <a:schemeClr val="dk1"/>
              </a:buClr>
              <a:buSzPts val="2000"/>
              <a:buNone/>
              <a:defRPr b="1" sz="1500"/>
            </a:lvl2pPr>
            <a:lvl3pPr indent="-228600" lvl="2" marL="1371600" algn="l">
              <a:lnSpc>
                <a:spcPct val="100000"/>
              </a:lnSpc>
              <a:spcBef>
                <a:spcPts val="270"/>
              </a:spcBef>
              <a:spcAft>
                <a:spcPts val="0"/>
              </a:spcAft>
              <a:buClr>
                <a:schemeClr val="dk1"/>
              </a:buClr>
              <a:buSzPts val="1800"/>
              <a:buNone/>
              <a:defRPr b="1" sz="1350"/>
            </a:lvl3pPr>
            <a:lvl4pPr indent="-228600" lvl="3" marL="1828800" algn="l">
              <a:lnSpc>
                <a:spcPct val="100000"/>
              </a:lnSpc>
              <a:spcBef>
                <a:spcPts val="240"/>
              </a:spcBef>
              <a:spcAft>
                <a:spcPts val="0"/>
              </a:spcAft>
              <a:buClr>
                <a:schemeClr val="dk1"/>
              </a:buClr>
              <a:buSzPts val="1600"/>
              <a:buNone/>
              <a:defRPr b="1" sz="1200"/>
            </a:lvl4pPr>
            <a:lvl5pPr indent="-228600" lvl="4" marL="2286000" algn="l">
              <a:lnSpc>
                <a:spcPct val="100000"/>
              </a:lnSpc>
              <a:spcBef>
                <a:spcPts val="240"/>
              </a:spcBef>
              <a:spcAft>
                <a:spcPts val="0"/>
              </a:spcAft>
              <a:buClr>
                <a:schemeClr val="dk1"/>
              </a:buClr>
              <a:buSzPts val="1600"/>
              <a:buNone/>
              <a:defRPr b="1" sz="1200"/>
            </a:lvl5pPr>
            <a:lvl6pPr indent="-228600" lvl="5" marL="2743200" algn="l">
              <a:lnSpc>
                <a:spcPct val="100000"/>
              </a:lnSpc>
              <a:spcBef>
                <a:spcPts val="240"/>
              </a:spcBef>
              <a:spcAft>
                <a:spcPts val="0"/>
              </a:spcAft>
              <a:buClr>
                <a:schemeClr val="dk1"/>
              </a:buClr>
              <a:buSzPts val="1600"/>
              <a:buNone/>
              <a:defRPr b="1" sz="1200"/>
            </a:lvl6pPr>
            <a:lvl7pPr indent="-228600" lvl="6" marL="3200400" algn="l">
              <a:lnSpc>
                <a:spcPct val="100000"/>
              </a:lnSpc>
              <a:spcBef>
                <a:spcPts val="240"/>
              </a:spcBef>
              <a:spcAft>
                <a:spcPts val="0"/>
              </a:spcAft>
              <a:buClr>
                <a:schemeClr val="dk1"/>
              </a:buClr>
              <a:buSzPts val="1600"/>
              <a:buNone/>
              <a:defRPr b="1" sz="1200"/>
            </a:lvl7pPr>
            <a:lvl8pPr indent="-228600" lvl="7" marL="3657600" algn="l">
              <a:lnSpc>
                <a:spcPct val="100000"/>
              </a:lnSpc>
              <a:spcBef>
                <a:spcPts val="240"/>
              </a:spcBef>
              <a:spcAft>
                <a:spcPts val="0"/>
              </a:spcAft>
              <a:buClr>
                <a:schemeClr val="dk1"/>
              </a:buClr>
              <a:buSzPts val="1600"/>
              <a:buNone/>
              <a:defRPr b="1" sz="1200"/>
            </a:lvl8pPr>
            <a:lvl9pPr indent="-228600" lvl="8" marL="4114800" algn="l">
              <a:lnSpc>
                <a:spcPct val="100000"/>
              </a:lnSpc>
              <a:spcBef>
                <a:spcPts val="240"/>
              </a:spcBef>
              <a:spcAft>
                <a:spcPts val="0"/>
              </a:spcAft>
              <a:buClr>
                <a:schemeClr val="dk1"/>
              </a:buClr>
              <a:buSzPts val="1600"/>
              <a:buNone/>
              <a:defRPr b="1" sz="1200"/>
            </a:lvl9pPr>
          </a:lstStyle>
          <a:p/>
        </p:txBody>
      </p:sp>
      <p:sp>
        <p:nvSpPr>
          <p:cNvPr id="102" name="Google Shape;102;p84"/>
          <p:cNvSpPr txBox="1"/>
          <p:nvPr>
            <p:ph idx="4" type="body"/>
          </p:nvPr>
        </p:nvSpPr>
        <p:spPr>
          <a:xfrm>
            <a:off x="3483769" y="1631156"/>
            <a:ext cx="3031425" cy="2963400"/>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360"/>
              </a:spcBef>
              <a:spcAft>
                <a:spcPts val="0"/>
              </a:spcAft>
              <a:buClr>
                <a:schemeClr val="dk1"/>
              </a:buClr>
              <a:buSzPts val="2400"/>
              <a:buChar char="•"/>
              <a:defRPr sz="1800"/>
            </a:lvl1pPr>
            <a:lvl2pPr indent="-355600" lvl="1" marL="914400" algn="l">
              <a:lnSpc>
                <a:spcPct val="100000"/>
              </a:lnSpc>
              <a:spcBef>
                <a:spcPts val="300"/>
              </a:spcBef>
              <a:spcAft>
                <a:spcPts val="0"/>
              </a:spcAft>
              <a:buClr>
                <a:schemeClr val="dk1"/>
              </a:buClr>
              <a:buSzPts val="2000"/>
              <a:buChar char="–"/>
              <a:defRPr sz="1500"/>
            </a:lvl2pPr>
            <a:lvl3pPr indent="-342900" lvl="2" marL="1371600" algn="l">
              <a:lnSpc>
                <a:spcPct val="100000"/>
              </a:lnSpc>
              <a:spcBef>
                <a:spcPts val="270"/>
              </a:spcBef>
              <a:spcAft>
                <a:spcPts val="0"/>
              </a:spcAft>
              <a:buClr>
                <a:schemeClr val="dk1"/>
              </a:buClr>
              <a:buSzPts val="1800"/>
              <a:buChar char="•"/>
              <a:defRPr sz="1350"/>
            </a:lvl3pPr>
            <a:lvl4pPr indent="-330200" lvl="3" marL="1828800" algn="l">
              <a:lnSpc>
                <a:spcPct val="100000"/>
              </a:lnSpc>
              <a:spcBef>
                <a:spcPts val="240"/>
              </a:spcBef>
              <a:spcAft>
                <a:spcPts val="0"/>
              </a:spcAft>
              <a:buClr>
                <a:schemeClr val="dk1"/>
              </a:buClr>
              <a:buSzPts val="1600"/>
              <a:buChar char="–"/>
              <a:defRPr sz="1200"/>
            </a:lvl4pPr>
            <a:lvl5pPr indent="-330200" lvl="4" marL="2286000" algn="l">
              <a:lnSpc>
                <a:spcPct val="100000"/>
              </a:lnSpc>
              <a:spcBef>
                <a:spcPts val="240"/>
              </a:spcBef>
              <a:spcAft>
                <a:spcPts val="0"/>
              </a:spcAft>
              <a:buClr>
                <a:schemeClr val="dk1"/>
              </a:buClr>
              <a:buSzPts val="1600"/>
              <a:buChar char="»"/>
              <a:defRPr sz="1200"/>
            </a:lvl5pPr>
            <a:lvl6pPr indent="-330200" lvl="5" marL="2743200" algn="l">
              <a:lnSpc>
                <a:spcPct val="100000"/>
              </a:lnSpc>
              <a:spcBef>
                <a:spcPts val="240"/>
              </a:spcBef>
              <a:spcAft>
                <a:spcPts val="0"/>
              </a:spcAft>
              <a:buClr>
                <a:schemeClr val="dk1"/>
              </a:buClr>
              <a:buSzPts val="1600"/>
              <a:buChar char="•"/>
              <a:defRPr sz="1200"/>
            </a:lvl6pPr>
            <a:lvl7pPr indent="-330200" lvl="6" marL="3200400" algn="l">
              <a:lnSpc>
                <a:spcPct val="100000"/>
              </a:lnSpc>
              <a:spcBef>
                <a:spcPts val="240"/>
              </a:spcBef>
              <a:spcAft>
                <a:spcPts val="0"/>
              </a:spcAft>
              <a:buClr>
                <a:schemeClr val="dk1"/>
              </a:buClr>
              <a:buSzPts val="1600"/>
              <a:buChar char="•"/>
              <a:defRPr sz="1200"/>
            </a:lvl7pPr>
            <a:lvl8pPr indent="-330200" lvl="7" marL="3657600" algn="l">
              <a:lnSpc>
                <a:spcPct val="100000"/>
              </a:lnSpc>
              <a:spcBef>
                <a:spcPts val="240"/>
              </a:spcBef>
              <a:spcAft>
                <a:spcPts val="0"/>
              </a:spcAft>
              <a:buClr>
                <a:schemeClr val="dk1"/>
              </a:buClr>
              <a:buSzPts val="1600"/>
              <a:buChar char="•"/>
              <a:defRPr sz="1200"/>
            </a:lvl8pPr>
            <a:lvl9pPr indent="-330200" lvl="8" marL="4114800" algn="l">
              <a:lnSpc>
                <a:spcPct val="100000"/>
              </a:lnSpc>
              <a:spcBef>
                <a:spcPts val="240"/>
              </a:spcBef>
              <a:spcAft>
                <a:spcPts val="0"/>
              </a:spcAft>
              <a:buClr>
                <a:schemeClr val="dk1"/>
              </a:buClr>
              <a:buSzPts val="1600"/>
              <a:buChar char="•"/>
              <a:defRPr sz="1200"/>
            </a:lvl9pPr>
          </a:lstStyle>
          <a:p/>
        </p:txBody>
      </p:sp>
      <p:sp>
        <p:nvSpPr>
          <p:cNvPr id="103" name="Google Shape;103;p84"/>
          <p:cNvSpPr txBox="1"/>
          <p:nvPr>
            <p:ph idx="10" type="dt"/>
          </p:nvPr>
        </p:nvSpPr>
        <p:spPr>
          <a:xfrm>
            <a:off x="342900" y="4767263"/>
            <a:ext cx="16002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84"/>
          <p:cNvSpPr txBox="1"/>
          <p:nvPr>
            <p:ph idx="11" type="ftr"/>
          </p:nvPr>
        </p:nvSpPr>
        <p:spPr>
          <a:xfrm>
            <a:off x="2343150" y="4767263"/>
            <a:ext cx="21717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84"/>
          <p:cNvSpPr txBox="1"/>
          <p:nvPr>
            <p:ph idx="12" type="sldNum"/>
          </p:nvPr>
        </p:nvSpPr>
        <p:spPr>
          <a:xfrm>
            <a:off x="4914900" y="4767263"/>
            <a:ext cx="16002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 name="Shape 13"/>
        <p:cNvGrpSpPr/>
        <p:nvPr/>
      </p:nvGrpSpPr>
      <p:grpSpPr>
        <a:xfrm>
          <a:off x="0" y="0"/>
          <a:ext cx="0" cy="0"/>
          <a:chOff x="0" y="0"/>
          <a:chExt cx="0" cy="0"/>
        </a:xfrm>
      </p:grpSpPr>
      <p:sp>
        <p:nvSpPr>
          <p:cNvPr id="14" name="Google Shape;14;p66"/>
          <p:cNvSpPr txBox="1"/>
          <p:nvPr>
            <p:ph idx="12" type="sldNum"/>
          </p:nvPr>
        </p:nvSpPr>
        <p:spPr>
          <a:xfrm>
            <a:off x="6354344" y="4663217"/>
            <a:ext cx="411525"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6" name="Shape 106"/>
        <p:cNvGrpSpPr/>
        <p:nvPr/>
      </p:nvGrpSpPr>
      <p:grpSpPr>
        <a:xfrm>
          <a:off x="0" y="0"/>
          <a:ext cx="0" cy="0"/>
          <a:chOff x="0" y="0"/>
          <a:chExt cx="0" cy="0"/>
        </a:xfrm>
      </p:grpSpPr>
      <p:sp>
        <p:nvSpPr>
          <p:cNvPr id="107" name="Google Shape;107;p85"/>
          <p:cNvSpPr txBox="1"/>
          <p:nvPr>
            <p:ph type="title"/>
          </p:nvPr>
        </p:nvSpPr>
        <p:spPr>
          <a:xfrm>
            <a:off x="342900" y="204788"/>
            <a:ext cx="2256300" cy="8718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1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85"/>
          <p:cNvSpPr txBox="1"/>
          <p:nvPr>
            <p:ph idx="1" type="body"/>
          </p:nvPr>
        </p:nvSpPr>
        <p:spPr>
          <a:xfrm>
            <a:off x="2681288" y="204788"/>
            <a:ext cx="3833775" cy="4389900"/>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480"/>
              </a:spcBef>
              <a:spcAft>
                <a:spcPts val="0"/>
              </a:spcAft>
              <a:buClr>
                <a:schemeClr val="dk1"/>
              </a:buClr>
              <a:buSzPts val="3200"/>
              <a:buChar char="•"/>
              <a:defRPr sz="2400"/>
            </a:lvl1pPr>
            <a:lvl2pPr indent="-406400" lvl="1" marL="914400" algn="l">
              <a:lnSpc>
                <a:spcPct val="100000"/>
              </a:lnSpc>
              <a:spcBef>
                <a:spcPts val="420"/>
              </a:spcBef>
              <a:spcAft>
                <a:spcPts val="0"/>
              </a:spcAft>
              <a:buClr>
                <a:schemeClr val="dk1"/>
              </a:buClr>
              <a:buSzPts val="2800"/>
              <a:buChar char="–"/>
              <a:defRPr sz="2100"/>
            </a:lvl2pPr>
            <a:lvl3pPr indent="-381000" lvl="2" marL="1371600" algn="l">
              <a:lnSpc>
                <a:spcPct val="100000"/>
              </a:lnSpc>
              <a:spcBef>
                <a:spcPts val="360"/>
              </a:spcBef>
              <a:spcAft>
                <a:spcPts val="0"/>
              </a:spcAft>
              <a:buClr>
                <a:schemeClr val="dk1"/>
              </a:buClr>
              <a:buSzPts val="2400"/>
              <a:buChar char="•"/>
              <a:defRPr sz="1800"/>
            </a:lvl3pPr>
            <a:lvl4pPr indent="-355600" lvl="3" marL="1828800" algn="l">
              <a:lnSpc>
                <a:spcPct val="100000"/>
              </a:lnSpc>
              <a:spcBef>
                <a:spcPts val="300"/>
              </a:spcBef>
              <a:spcAft>
                <a:spcPts val="0"/>
              </a:spcAft>
              <a:buClr>
                <a:schemeClr val="dk1"/>
              </a:buClr>
              <a:buSzPts val="2000"/>
              <a:buChar char="–"/>
              <a:defRPr sz="1500"/>
            </a:lvl4pPr>
            <a:lvl5pPr indent="-355600" lvl="4" marL="2286000" algn="l">
              <a:lnSpc>
                <a:spcPct val="100000"/>
              </a:lnSpc>
              <a:spcBef>
                <a:spcPts val="300"/>
              </a:spcBef>
              <a:spcAft>
                <a:spcPts val="0"/>
              </a:spcAft>
              <a:buClr>
                <a:schemeClr val="dk1"/>
              </a:buClr>
              <a:buSzPts val="2000"/>
              <a:buChar char="»"/>
              <a:defRPr sz="1500"/>
            </a:lvl5pPr>
            <a:lvl6pPr indent="-355600" lvl="5" marL="2743200" algn="l">
              <a:lnSpc>
                <a:spcPct val="100000"/>
              </a:lnSpc>
              <a:spcBef>
                <a:spcPts val="300"/>
              </a:spcBef>
              <a:spcAft>
                <a:spcPts val="0"/>
              </a:spcAft>
              <a:buClr>
                <a:schemeClr val="dk1"/>
              </a:buClr>
              <a:buSzPts val="2000"/>
              <a:buChar char="•"/>
              <a:defRPr sz="1500"/>
            </a:lvl6pPr>
            <a:lvl7pPr indent="-355600" lvl="6" marL="3200400" algn="l">
              <a:lnSpc>
                <a:spcPct val="100000"/>
              </a:lnSpc>
              <a:spcBef>
                <a:spcPts val="300"/>
              </a:spcBef>
              <a:spcAft>
                <a:spcPts val="0"/>
              </a:spcAft>
              <a:buClr>
                <a:schemeClr val="dk1"/>
              </a:buClr>
              <a:buSzPts val="2000"/>
              <a:buChar char="•"/>
              <a:defRPr sz="1500"/>
            </a:lvl7pPr>
            <a:lvl8pPr indent="-355600" lvl="7" marL="3657600" algn="l">
              <a:lnSpc>
                <a:spcPct val="100000"/>
              </a:lnSpc>
              <a:spcBef>
                <a:spcPts val="300"/>
              </a:spcBef>
              <a:spcAft>
                <a:spcPts val="0"/>
              </a:spcAft>
              <a:buClr>
                <a:schemeClr val="dk1"/>
              </a:buClr>
              <a:buSzPts val="2000"/>
              <a:buChar char="•"/>
              <a:defRPr sz="1500"/>
            </a:lvl8pPr>
            <a:lvl9pPr indent="-355600" lvl="8" marL="4114800" algn="l">
              <a:lnSpc>
                <a:spcPct val="100000"/>
              </a:lnSpc>
              <a:spcBef>
                <a:spcPts val="300"/>
              </a:spcBef>
              <a:spcAft>
                <a:spcPts val="0"/>
              </a:spcAft>
              <a:buClr>
                <a:schemeClr val="dk1"/>
              </a:buClr>
              <a:buSzPts val="2000"/>
              <a:buChar char="•"/>
              <a:defRPr sz="1500"/>
            </a:lvl9pPr>
          </a:lstStyle>
          <a:p/>
        </p:txBody>
      </p:sp>
      <p:sp>
        <p:nvSpPr>
          <p:cNvPr id="109" name="Google Shape;109;p85"/>
          <p:cNvSpPr txBox="1"/>
          <p:nvPr>
            <p:ph idx="2" type="body"/>
          </p:nvPr>
        </p:nvSpPr>
        <p:spPr>
          <a:xfrm>
            <a:off x="342900" y="1076325"/>
            <a:ext cx="2256300" cy="3518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10"/>
              </a:spcBef>
              <a:spcAft>
                <a:spcPts val="0"/>
              </a:spcAft>
              <a:buClr>
                <a:schemeClr val="dk1"/>
              </a:buClr>
              <a:buSzPts val="1400"/>
              <a:buNone/>
              <a:defRPr sz="1050"/>
            </a:lvl1pPr>
            <a:lvl2pPr indent="-228600" lvl="1" marL="914400" algn="l">
              <a:lnSpc>
                <a:spcPct val="100000"/>
              </a:lnSpc>
              <a:spcBef>
                <a:spcPts val="180"/>
              </a:spcBef>
              <a:spcAft>
                <a:spcPts val="0"/>
              </a:spcAft>
              <a:buClr>
                <a:schemeClr val="dk1"/>
              </a:buClr>
              <a:buSzPts val="1200"/>
              <a:buNone/>
              <a:defRPr sz="900"/>
            </a:lvl2pPr>
            <a:lvl3pPr indent="-228600" lvl="2" marL="1371600" algn="l">
              <a:lnSpc>
                <a:spcPct val="100000"/>
              </a:lnSpc>
              <a:spcBef>
                <a:spcPts val="150"/>
              </a:spcBef>
              <a:spcAft>
                <a:spcPts val="0"/>
              </a:spcAft>
              <a:buClr>
                <a:schemeClr val="dk1"/>
              </a:buClr>
              <a:buSzPts val="1000"/>
              <a:buNone/>
              <a:defRPr sz="750"/>
            </a:lvl3pPr>
            <a:lvl4pPr indent="-228600" lvl="3" marL="1828800" algn="l">
              <a:lnSpc>
                <a:spcPct val="100000"/>
              </a:lnSpc>
              <a:spcBef>
                <a:spcPts val="135"/>
              </a:spcBef>
              <a:spcAft>
                <a:spcPts val="0"/>
              </a:spcAft>
              <a:buClr>
                <a:schemeClr val="dk1"/>
              </a:buClr>
              <a:buSzPts val="900"/>
              <a:buNone/>
              <a:defRPr sz="675"/>
            </a:lvl4pPr>
            <a:lvl5pPr indent="-228600" lvl="4" marL="2286000" algn="l">
              <a:lnSpc>
                <a:spcPct val="100000"/>
              </a:lnSpc>
              <a:spcBef>
                <a:spcPts val="135"/>
              </a:spcBef>
              <a:spcAft>
                <a:spcPts val="0"/>
              </a:spcAft>
              <a:buClr>
                <a:schemeClr val="dk1"/>
              </a:buClr>
              <a:buSzPts val="900"/>
              <a:buNone/>
              <a:defRPr sz="675"/>
            </a:lvl5pPr>
            <a:lvl6pPr indent="-228600" lvl="5" marL="2743200" algn="l">
              <a:lnSpc>
                <a:spcPct val="100000"/>
              </a:lnSpc>
              <a:spcBef>
                <a:spcPts val="135"/>
              </a:spcBef>
              <a:spcAft>
                <a:spcPts val="0"/>
              </a:spcAft>
              <a:buClr>
                <a:schemeClr val="dk1"/>
              </a:buClr>
              <a:buSzPts val="900"/>
              <a:buNone/>
              <a:defRPr sz="675"/>
            </a:lvl6pPr>
            <a:lvl7pPr indent="-228600" lvl="6" marL="3200400" algn="l">
              <a:lnSpc>
                <a:spcPct val="100000"/>
              </a:lnSpc>
              <a:spcBef>
                <a:spcPts val="135"/>
              </a:spcBef>
              <a:spcAft>
                <a:spcPts val="0"/>
              </a:spcAft>
              <a:buClr>
                <a:schemeClr val="dk1"/>
              </a:buClr>
              <a:buSzPts val="900"/>
              <a:buNone/>
              <a:defRPr sz="675"/>
            </a:lvl7pPr>
            <a:lvl8pPr indent="-228600" lvl="7" marL="3657600" algn="l">
              <a:lnSpc>
                <a:spcPct val="100000"/>
              </a:lnSpc>
              <a:spcBef>
                <a:spcPts val="135"/>
              </a:spcBef>
              <a:spcAft>
                <a:spcPts val="0"/>
              </a:spcAft>
              <a:buClr>
                <a:schemeClr val="dk1"/>
              </a:buClr>
              <a:buSzPts val="900"/>
              <a:buNone/>
              <a:defRPr sz="675"/>
            </a:lvl8pPr>
            <a:lvl9pPr indent="-228600" lvl="8" marL="4114800" algn="l">
              <a:lnSpc>
                <a:spcPct val="100000"/>
              </a:lnSpc>
              <a:spcBef>
                <a:spcPts val="135"/>
              </a:spcBef>
              <a:spcAft>
                <a:spcPts val="0"/>
              </a:spcAft>
              <a:buClr>
                <a:schemeClr val="dk1"/>
              </a:buClr>
              <a:buSzPts val="900"/>
              <a:buNone/>
              <a:defRPr sz="675"/>
            </a:lvl9pPr>
          </a:lstStyle>
          <a:p/>
        </p:txBody>
      </p:sp>
      <p:sp>
        <p:nvSpPr>
          <p:cNvPr id="110" name="Google Shape;110;p85"/>
          <p:cNvSpPr txBox="1"/>
          <p:nvPr>
            <p:ph idx="10" type="dt"/>
          </p:nvPr>
        </p:nvSpPr>
        <p:spPr>
          <a:xfrm>
            <a:off x="342900" y="4767263"/>
            <a:ext cx="16002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85"/>
          <p:cNvSpPr txBox="1"/>
          <p:nvPr>
            <p:ph idx="11" type="ftr"/>
          </p:nvPr>
        </p:nvSpPr>
        <p:spPr>
          <a:xfrm>
            <a:off x="2343150" y="4767263"/>
            <a:ext cx="21717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85"/>
          <p:cNvSpPr txBox="1"/>
          <p:nvPr>
            <p:ph idx="12" type="sldNum"/>
          </p:nvPr>
        </p:nvSpPr>
        <p:spPr>
          <a:xfrm>
            <a:off x="4914900" y="4767263"/>
            <a:ext cx="16002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86"/>
          <p:cNvSpPr txBox="1"/>
          <p:nvPr>
            <p:ph type="title"/>
          </p:nvPr>
        </p:nvSpPr>
        <p:spPr>
          <a:xfrm>
            <a:off x="342900" y="205978"/>
            <a:ext cx="6172200" cy="8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86"/>
          <p:cNvSpPr txBox="1"/>
          <p:nvPr>
            <p:ph idx="1" type="body"/>
          </p:nvPr>
        </p:nvSpPr>
        <p:spPr>
          <a:xfrm rot="5400000">
            <a:off x="1731749" y="-188700"/>
            <a:ext cx="3394500" cy="61722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270"/>
              </a:spcBef>
              <a:spcAft>
                <a:spcPts val="0"/>
              </a:spcAft>
              <a:buClr>
                <a:schemeClr val="dk1"/>
              </a:buClr>
              <a:buSzPts val="1800"/>
              <a:buChar char="•"/>
              <a:defRPr/>
            </a:lvl1pPr>
            <a:lvl2pPr indent="-342900" lvl="1" marL="914400" algn="l">
              <a:lnSpc>
                <a:spcPct val="100000"/>
              </a:lnSpc>
              <a:spcBef>
                <a:spcPts val="270"/>
              </a:spcBef>
              <a:spcAft>
                <a:spcPts val="0"/>
              </a:spcAft>
              <a:buClr>
                <a:schemeClr val="dk1"/>
              </a:buClr>
              <a:buSzPts val="1800"/>
              <a:buChar char="–"/>
              <a:defRPr/>
            </a:lvl2pPr>
            <a:lvl3pPr indent="-342900" lvl="2" marL="1371600" algn="l">
              <a:lnSpc>
                <a:spcPct val="100000"/>
              </a:lnSpc>
              <a:spcBef>
                <a:spcPts val="270"/>
              </a:spcBef>
              <a:spcAft>
                <a:spcPts val="0"/>
              </a:spcAft>
              <a:buClr>
                <a:schemeClr val="dk1"/>
              </a:buClr>
              <a:buSzPts val="1800"/>
              <a:buChar char="•"/>
              <a:defRPr/>
            </a:lvl3pPr>
            <a:lvl4pPr indent="-342900" lvl="3" marL="1828800" algn="l">
              <a:lnSpc>
                <a:spcPct val="100000"/>
              </a:lnSpc>
              <a:spcBef>
                <a:spcPts val="270"/>
              </a:spcBef>
              <a:spcAft>
                <a:spcPts val="0"/>
              </a:spcAft>
              <a:buClr>
                <a:schemeClr val="dk1"/>
              </a:buClr>
              <a:buSzPts val="1800"/>
              <a:buChar char="–"/>
              <a:defRPr/>
            </a:lvl4pPr>
            <a:lvl5pPr indent="-342900" lvl="4" marL="2286000" algn="l">
              <a:lnSpc>
                <a:spcPct val="100000"/>
              </a:lnSpc>
              <a:spcBef>
                <a:spcPts val="270"/>
              </a:spcBef>
              <a:spcAft>
                <a:spcPts val="0"/>
              </a:spcAft>
              <a:buClr>
                <a:schemeClr val="dk1"/>
              </a:buClr>
              <a:buSzPts val="1800"/>
              <a:buChar char="»"/>
              <a:defRPr/>
            </a:lvl5pPr>
            <a:lvl6pPr indent="-342900" lvl="5" marL="2743200" algn="l">
              <a:lnSpc>
                <a:spcPct val="100000"/>
              </a:lnSpc>
              <a:spcBef>
                <a:spcPts val="270"/>
              </a:spcBef>
              <a:spcAft>
                <a:spcPts val="0"/>
              </a:spcAft>
              <a:buClr>
                <a:schemeClr val="dk1"/>
              </a:buClr>
              <a:buSzPts val="1800"/>
              <a:buChar char="•"/>
              <a:defRPr/>
            </a:lvl6pPr>
            <a:lvl7pPr indent="-342900" lvl="6" marL="3200400" algn="l">
              <a:lnSpc>
                <a:spcPct val="100000"/>
              </a:lnSpc>
              <a:spcBef>
                <a:spcPts val="270"/>
              </a:spcBef>
              <a:spcAft>
                <a:spcPts val="0"/>
              </a:spcAft>
              <a:buClr>
                <a:schemeClr val="dk1"/>
              </a:buClr>
              <a:buSzPts val="1800"/>
              <a:buChar char="•"/>
              <a:defRPr/>
            </a:lvl7pPr>
            <a:lvl8pPr indent="-342900" lvl="7" marL="3657600" algn="l">
              <a:lnSpc>
                <a:spcPct val="100000"/>
              </a:lnSpc>
              <a:spcBef>
                <a:spcPts val="270"/>
              </a:spcBef>
              <a:spcAft>
                <a:spcPts val="0"/>
              </a:spcAft>
              <a:buClr>
                <a:schemeClr val="dk1"/>
              </a:buClr>
              <a:buSzPts val="1800"/>
              <a:buChar char="•"/>
              <a:defRPr/>
            </a:lvl8pPr>
            <a:lvl9pPr indent="-342900" lvl="8" marL="4114800" algn="l">
              <a:lnSpc>
                <a:spcPct val="100000"/>
              </a:lnSpc>
              <a:spcBef>
                <a:spcPts val="270"/>
              </a:spcBef>
              <a:spcAft>
                <a:spcPts val="0"/>
              </a:spcAft>
              <a:buClr>
                <a:schemeClr val="dk1"/>
              </a:buClr>
              <a:buSzPts val="1800"/>
              <a:buChar char="•"/>
              <a:defRPr/>
            </a:lvl9pPr>
          </a:lstStyle>
          <a:p/>
        </p:txBody>
      </p:sp>
      <p:sp>
        <p:nvSpPr>
          <p:cNvPr id="116" name="Google Shape;116;p86"/>
          <p:cNvSpPr txBox="1"/>
          <p:nvPr>
            <p:ph idx="10" type="dt"/>
          </p:nvPr>
        </p:nvSpPr>
        <p:spPr>
          <a:xfrm>
            <a:off x="342900" y="4767263"/>
            <a:ext cx="16002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86"/>
          <p:cNvSpPr txBox="1"/>
          <p:nvPr>
            <p:ph idx="11" type="ftr"/>
          </p:nvPr>
        </p:nvSpPr>
        <p:spPr>
          <a:xfrm>
            <a:off x="2343150" y="4767263"/>
            <a:ext cx="21717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86"/>
          <p:cNvSpPr txBox="1"/>
          <p:nvPr>
            <p:ph idx="12" type="sldNum"/>
          </p:nvPr>
        </p:nvSpPr>
        <p:spPr>
          <a:xfrm>
            <a:off x="4914900" y="4767263"/>
            <a:ext cx="16002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87"/>
          <p:cNvSpPr txBox="1"/>
          <p:nvPr>
            <p:ph type="title"/>
          </p:nvPr>
        </p:nvSpPr>
        <p:spPr>
          <a:xfrm rot="5400000">
            <a:off x="3549224" y="1628803"/>
            <a:ext cx="4388700" cy="154305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87"/>
          <p:cNvSpPr txBox="1"/>
          <p:nvPr>
            <p:ph idx="1" type="body"/>
          </p:nvPr>
        </p:nvSpPr>
        <p:spPr>
          <a:xfrm rot="5400000">
            <a:off x="405975" y="142904"/>
            <a:ext cx="4388700" cy="451485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270"/>
              </a:spcBef>
              <a:spcAft>
                <a:spcPts val="0"/>
              </a:spcAft>
              <a:buClr>
                <a:schemeClr val="dk1"/>
              </a:buClr>
              <a:buSzPts val="1800"/>
              <a:buChar char="•"/>
              <a:defRPr/>
            </a:lvl1pPr>
            <a:lvl2pPr indent="-342900" lvl="1" marL="914400" algn="l">
              <a:lnSpc>
                <a:spcPct val="100000"/>
              </a:lnSpc>
              <a:spcBef>
                <a:spcPts val="270"/>
              </a:spcBef>
              <a:spcAft>
                <a:spcPts val="0"/>
              </a:spcAft>
              <a:buClr>
                <a:schemeClr val="dk1"/>
              </a:buClr>
              <a:buSzPts val="1800"/>
              <a:buChar char="–"/>
              <a:defRPr/>
            </a:lvl2pPr>
            <a:lvl3pPr indent="-342900" lvl="2" marL="1371600" algn="l">
              <a:lnSpc>
                <a:spcPct val="100000"/>
              </a:lnSpc>
              <a:spcBef>
                <a:spcPts val="270"/>
              </a:spcBef>
              <a:spcAft>
                <a:spcPts val="0"/>
              </a:spcAft>
              <a:buClr>
                <a:schemeClr val="dk1"/>
              </a:buClr>
              <a:buSzPts val="1800"/>
              <a:buChar char="•"/>
              <a:defRPr/>
            </a:lvl3pPr>
            <a:lvl4pPr indent="-342900" lvl="3" marL="1828800" algn="l">
              <a:lnSpc>
                <a:spcPct val="100000"/>
              </a:lnSpc>
              <a:spcBef>
                <a:spcPts val="270"/>
              </a:spcBef>
              <a:spcAft>
                <a:spcPts val="0"/>
              </a:spcAft>
              <a:buClr>
                <a:schemeClr val="dk1"/>
              </a:buClr>
              <a:buSzPts val="1800"/>
              <a:buChar char="–"/>
              <a:defRPr/>
            </a:lvl4pPr>
            <a:lvl5pPr indent="-342900" lvl="4" marL="2286000" algn="l">
              <a:lnSpc>
                <a:spcPct val="100000"/>
              </a:lnSpc>
              <a:spcBef>
                <a:spcPts val="270"/>
              </a:spcBef>
              <a:spcAft>
                <a:spcPts val="0"/>
              </a:spcAft>
              <a:buClr>
                <a:schemeClr val="dk1"/>
              </a:buClr>
              <a:buSzPts val="1800"/>
              <a:buChar char="»"/>
              <a:defRPr/>
            </a:lvl5pPr>
            <a:lvl6pPr indent="-342900" lvl="5" marL="2743200" algn="l">
              <a:lnSpc>
                <a:spcPct val="100000"/>
              </a:lnSpc>
              <a:spcBef>
                <a:spcPts val="270"/>
              </a:spcBef>
              <a:spcAft>
                <a:spcPts val="0"/>
              </a:spcAft>
              <a:buClr>
                <a:schemeClr val="dk1"/>
              </a:buClr>
              <a:buSzPts val="1800"/>
              <a:buChar char="•"/>
              <a:defRPr/>
            </a:lvl6pPr>
            <a:lvl7pPr indent="-342900" lvl="6" marL="3200400" algn="l">
              <a:lnSpc>
                <a:spcPct val="100000"/>
              </a:lnSpc>
              <a:spcBef>
                <a:spcPts val="270"/>
              </a:spcBef>
              <a:spcAft>
                <a:spcPts val="0"/>
              </a:spcAft>
              <a:buClr>
                <a:schemeClr val="dk1"/>
              </a:buClr>
              <a:buSzPts val="1800"/>
              <a:buChar char="•"/>
              <a:defRPr/>
            </a:lvl7pPr>
            <a:lvl8pPr indent="-342900" lvl="7" marL="3657600" algn="l">
              <a:lnSpc>
                <a:spcPct val="100000"/>
              </a:lnSpc>
              <a:spcBef>
                <a:spcPts val="270"/>
              </a:spcBef>
              <a:spcAft>
                <a:spcPts val="0"/>
              </a:spcAft>
              <a:buClr>
                <a:schemeClr val="dk1"/>
              </a:buClr>
              <a:buSzPts val="1800"/>
              <a:buChar char="•"/>
              <a:defRPr/>
            </a:lvl8pPr>
            <a:lvl9pPr indent="-342900" lvl="8" marL="4114800" algn="l">
              <a:lnSpc>
                <a:spcPct val="100000"/>
              </a:lnSpc>
              <a:spcBef>
                <a:spcPts val="270"/>
              </a:spcBef>
              <a:spcAft>
                <a:spcPts val="0"/>
              </a:spcAft>
              <a:buClr>
                <a:schemeClr val="dk1"/>
              </a:buClr>
              <a:buSzPts val="1800"/>
              <a:buChar char="•"/>
              <a:defRPr/>
            </a:lvl9pPr>
          </a:lstStyle>
          <a:p/>
        </p:txBody>
      </p:sp>
      <p:sp>
        <p:nvSpPr>
          <p:cNvPr id="122" name="Google Shape;122;p87"/>
          <p:cNvSpPr txBox="1"/>
          <p:nvPr>
            <p:ph idx="10" type="dt"/>
          </p:nvPr>
        </p:nvSpPr>
        <p:spPr>
          <a:xfrm>
            <a:off x="342900" y="4767263"/>
            <a:ext cx="16002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87"/>
          <p:cNvSpPr txBox="1"/>
          <p:nvPr>
            <p:ph idx="11" type="ftr"/>
          </p:nvPr>
        </p:nvSpPr>
        <p:spPr>
          <a:xfrm>
            <a:off x="2343150" y="4767263"/>
            <a:ext cx="21717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87"/>
          <p:cNvSpPr txBox="1"/>
          <p:nvPr>
            <p:ph idx="12" type="sldNum"/>
          </p:nvPr>
        </p:nvSpPr>
        <p:spPr>
          <a:xfrm>
            <a:off x="4914900" y="4767263"/>
            <a:ext cx="16002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72"/>
          <p:cNvSpPr txBox="1"/>
          <p:nvPr>
            <p:ph type="title"/>
          </p:nvPr>
        </p:nvSpPr>
        <p:spPr>
          <a:xfrm>
            <a:off x="233775" y="2150850"/>
            <a:ext cx="639045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2700"/>
            </a:lvl1pPr>
            <a:lvl2pPr lvl="1" algn="ctr">
              <a:lnSpc>
                <a:spcPct val="100000"/>
              </a:lnSpc>
              <a:spcBef>
                <a:spcPts val="0"/>
              </a:spcBef>
              <a:spcAft>
                <a:spcPts val="0"/>
              </a:spcAft>
              <a:buSzPts val="3600"/>
              <a:buNone/>
              <a:defRPr sz="2700"/>
            </a:lvl2pPr>
            <a:lvl3pPr lvl="2" algn="ctr">
              <a:lnSpc>
                <a:spcPct val="100000"/>
              </a:lnSpc>
              <a:spcBef>
                <a:spcPts val="0"/>
              </a:spcBef>
              <a:spcAft>
                <a:spcPts val="0"/>
              </a:spcAft>
              <a:buSzPts val="3600"/>
              <a:buNone/>
              <a:defRPr sz="2700"/>
            </a:lvl3pPr>
            <a:lvl4pPr lvl="3" algn="ctr">
              <a:lnSpc>
                <a:spcPct val="100000"/>
              </a:lnSpc>
              <a:spcBef>
                <a:spcPts val="0"/>
              </a:spcBef>
              <a:spcAft>
                <a:spcPts val="0"/>
              </a:spcAft>
              <a:buSzPts val="3600"/>
              <a:buNone/>
              <a:defRPr sz="2700"/>
            </a:lvl4pPr>
            <a:lvl5pPr lvl="4" algn="ctr">
              <a:lnSpc>
                <a:spcPct val="100000"/>
              </a:lnSpc>
              <a:spcBef>
                <a:spcPts val="0"/>
              </a:spcBef>
              <a:spcAft>
                <a:spcPts val="0"/>
              </a:spcAft>
              <a:buSzPts val="3600"/>
              <a:buNone/>
              <a:defRPr sz="2700"/>
            </a:lvl5pPr>
            <a:lvl6pPr lvl="5" algn="ctr">
              <a:lnSpc>
                <a:spcPct val="100000"/>
              </a:lnSpc>
              <a:spcBef>
                <a:spcPts val="0"/>
              </a:spcBef>
              <a:spcAft>
                <a:spcPts val="0"/>
              </a:spcAft>
              <a:buSzPts val="3600"/>
              <a:buNone/>
              <a:defRPr sz="2700"/>
            </a:lvl6pPr>
            <a:lvl7pPr lvl="6" algn="ctr">
              <a:lnSpc>
                <a:spcPct val="100000"/>
              </a:lnSpc>
              <a:spcBef>
                <a:spcPts val="0"/>
              </a:spcBef>
              <a:spcAft>
                <a:spcPts val="0"/>
              </a:spcAft>
              <a:buSzPts val="3600"/>
              <a:buNone/>
              <a:defRPr sz="2700"/>
            </a:lvl7pPr>
            <a:lvl8pPr lvl="7" algn="ctr">
              <a:lnSpc>
                <a:spcPct val="100000"/>
              </a:lnSpc>
              <a:spcBef>
                <a:spcPts val="0"/>
              </a:spcBef>
              <a:spcAft>
                <a:spcPts val="0"/>
              </a:spcAft>
              <a:buSzPts val="3600"/>
              <a:buNone/>
              <a:defRPr sz="2700"/>
            </a:lvl8pPr>
            <a:lvl9pPr lvl="8" algn="ctr">
              <a:lnSpc>
                <a:spcPct val="100000"/>
              </a:lnSpc>
              <a:spcBef>
                <a:spcPts val="0"/>
              </a:spcBef>
              <a:spcAft>
                <a:spcPts val="0"/>
              </a:spcAft>
              <a:buSzPts val="3600"/>
              <a:buNone/>
              <a:defRPr sz="2700"/>
            </a:lvl9pPr>
          </a:lstStyle>
          <a:p/>
        </p:txBody>
      </p:sp>
      <p:sp>
        <p:nvSpPr>
          <p:cNvPr id="17" name="Google Shape;17;p72"/>
          <p:cNvSpPr txBox="1"/>
          <p:nvPr>
            <p:ph idx="12" type="sldNum"/>
          </p:nvPr>
        </p:nvSpPr>
        <p:spPr>
          <a:xfrm>
            <a:off x="6354344" y="4663217"/>
            <a:ext cx="411525"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73"/>
          <p:cNvSpPr txBox="1"/>
          <p:nvPr>
            <p:ph type="title"/>
          </p:nvPr>
        </p:nvSpPr>
        <p:spPr>
          <a:xfrm>
            <a:off x="233775" y="445025"/>
            <a:ext cx="639045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 name="Google Shape;20;p73"/>
          <p:cNvSpPr txBox="1"/>
          <p:nvPr>
            <p:ph idx="1" type="body"/>
          </p:nvPr>
        </p:nvSpPr>
        <p:spPr>
          <a:xfrm>
            <a:off x="233775" y="1152475"/>
            <a:ext cx="639045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1" name="Google Shape;21;p73"/>
          <p:cNvSpPr txBox="1"/>
          <p:nvPr>
            <p:ph idx="12" type="sldNum"/>
          </p:nvPr>
        </p:nvSpPr>
        <p:spPr>
          <a:xfrm>
            <a:off x="6354344" y="4663217"/>
            <a:ext cx="411525"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74"/>
          <p:cNvSpPr txBox="1"/>
          <p:nvPr>
            <p:ph type="title"/>
          </p:nvPr>
        </p:nvSpPr>
        <p:spPr>
          <a:xfrm>
            <a:off x="233775" y="445025"/>
            <a:ext cx="639045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 name="Google Shape;24;p74"/>
          <p:cNvSpPr txBox="1"/>
          <p:nvPr>
            <p:ph idx="1" type="body"/>
          </p:nvPr>
        </p:nvSpPr>
        <p:spPr>
          <a:xfrm>
            <a:off x="233775" y="1152475"/>
            <a:ext cx="2999925"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050"/>
            </a:lvl1pPr>
            <a:lvl2pPr indent="-304800" lvl="1" marL="914400" algn="l">
              <a:lnSpc>
                <a:spcPct val="115000"/>
              </a:lnSpc>
              <a:spcBef>
                <a:spcPts val="0"/>
              </a:spcBef>
              <a:spcAft>
                <a:spcPts val="0"/>
              </a:spcAft>
              <a:buSzPts val="1200"/>
              <a:buChar char="○"/>
              <a:defRPr sz="900"/>
            </a:lvl2pPr>
            <a:lvl3pPr indent="-304800" lvl="2" marL="1371600" algn="l">
              <a:lnSpc>
                <a:spcPct val="115000"/>
              </a:lnSpc>
              <a:spcBef>
                <a:spcPts val="0"/>
              </a:spcBef>
              <a:spcAft>
                <a:spcPts val="0"/>
              </a:spcAft>
              <a:buSzPts val="1200"/>
              <a:buChar char="■"/>
              <a:defRPr sz="900"/>
            </a:lvl3pPr>
            <a:lvl4pPr indent="-304800" lvl="3" marL="1828800" algn="l">
              <a:lnSpc>
                <a:spcPct val="115000"/>
              </a:lnSpc>
              <a:spcBef>
                <a:spcPts val="0"/>
              </a:spcBef>
              <a:spcAft>
                <a:spcPts val="0"/>
              </a:spcAft>
              <a:buSzPts val="1200"/>
              <a:buChar char="●"/>
              <a:defRPr sz="900"/>
            </a:lvl4pPr>
            <a:lvl5pPr indent="-304800" lvl="4" marL="2286000" algn="l">
              <a:lnSpc>
                <a:spcPct val="115000"/>
              </a:lnSpc>
              <a:spcBef>
                <a:spcPts val="0"/>
              </a:spcBef>
              <a:spcAft>
                <a:spcPts val="0"/>
              </a:spcAft>
              <a:buSzPts val="1200"/>
              <a:buChar char="○"/>
              <a:defRPr sz="900"/>
            </a:lvl5pPr>
            <a:lvl6pPr indent="-304800" lvl="5" marL="2743200" algn="l">
              <a:lnSpc>
                <a:spcPct val="115000"/>
              </a:lnSpc>
              <a:spcBef>
                <a:spcPts val="0"/>
              </a:spcBef>
              <a:spcAft>
                <a:spcPts val="0"/>
              </a:spcAft>
              <a:buSzPts val="1200"/>
              <a:buChar char="■"/>
              <a:defRPr sz="900"/>
            </a:lvl6pPr>
            <a:lvl7pPr indent="-304800" lvl="6" marL="3200400" algn="l">
              <a:lnSpc>
                <a:spcPct val="115000"/>
              </a:lnSpc>
              <a:spcBef>
                <a:spcPts val="0"/>
              </a:spcBef>
              <a:spcAft>
                <a:spcPts val="0"/>
              </a:spcAft>
              <a:buSzPts val="1200"/>
              <a:buChar char="●"/>
              <a:defRPr sz="900"/>
            </a:lvl7pPr>
            <a:lvl8pPr indent="-304800" lvl="7" marL="3657600" algn="l">
              <a:lnSpc>
                <a:spcPct val="115000"/>
              </a:lnSpc>
              <a:spcBef>
                <a:spcPts val="0"/>
              </a:spcBef>
              <a:spcAft>
                <a:spcPts val="0"/>
              </a:spcAft>
              <a:buSzPts val="1200"/>
              <a:buChar char="○"/>
              <a:defRPr sz="900"/>
            </a:lvl8pPr>
            <a:lvl9pPr indent="-304800" lvl="8" marL="4114800" algn="l">
              <a:lnSpc>
                <a:spcPct val="115000"/>
              </a:lnSpc>
              <a:spcBef>
                <a:spcPts val="0"/>
              </a:spcBef>
              <a:spcAft>
                <a:spcPts val="0"/>
              </a:spcAft>
              <a:buSzPts val="1200"/>
              <a:buChar char="■"/>
              <a:defRPr sz="900"/>
            </a:lvl9pPr>
          </a:lstStyle>
          <a:p/>
        </p:txBody>
      </p:sp>
      <p:sp>
        <p:nvSpPr>
          <p:cNvPr id="25" name="Google Shape;25;p74"/>
          <p:cNvSpPr txBox="1"/>
          <p:nvPr>
            <p:ph idx="2" type="body"/>
          </p:nvPr>
        </p:nvSpPr>
        <p:spPr>
          <a:xfrm>
            <a:off x="3624300" y="1152475"/>
            <a:ext cx="2999925"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050"/>
            </a:lvl1pPr>
            <a:lvl2pPr indent="-304800" lvl="1" marL="914400" algn="l">
              <a:lnSpc>
                <a:spcPct val="115000"/>
              </a:lnSpc>
              <a:spcBef>
                <a:spcPts val="0"/>
              </a:spcBef>
              <a:spcAft>
                <a:spcPts val="0"/>
              </a:spcAft>
              <a:buSzPts val="1200"/>
              <a:buChar char="○"/>
              <a:defRPr sz="900"/>
            </a:lvl2pPr>
            <a:lvl3pPr indent="-304800" lvl="2" marL="1371600" algn="l">
              <a:lnSpc>
                <a:spcPct val="115000"/>
              </a:lnSpc>
              <a:spcBef>
                <a:spcPts val="0"/>
              </a:spcBef>
              <a:spcAft>
                <a:spcPts val="0"/>
              </a:spcAft>
              <a:buSzPts val="1200"/>
              <a:buChar char="■"/>
              <a:defRPr sz="900"/>
            </a:lvl3pPr>
            <a:lvl4pPr indent="-304800" lvl="3" marL="1828800" algn="l">
              <a:lnSpc>
                <a:spcPct val="115000"/>
              </a:lnSpc>
              <a:spcBef>
                <a:spcPts val="0"/>
              </a:spcBef>
              <a:spcAft>
                <a:spcPts val="0"/>
              </a:spcAft>
              <a:buSzPts val="1200"/>
              <a:buChar char="●"/>
              <a:defRPr sz="900"/>
            </a:lvl4pPr>
            <a:lvl5pPr indent="-304800" lvl="4" marL="2286000" algn="l">
              <a:lnSpc>
                <a:spcPct val="115000"/>
              </a:lnSpc>
              <a:spcBef>
                <a:spcPts val="0"/>
              </a:spcBef>
              <a:spcAft>
                <a:spcPts val="0"/>
              </a:spcAft>
              <a:buSzPts val="1200"/>
              <a:buChar char="○"/>
              <a:defRPr sz="900"/>
            </a:lvl5pPr>
            <a:lvl6pPr indent="-304800" lvl="5" marL="2743200" algn="l">
              <a:lnSpc>
                <a:spcPct val="115000"/>
              </a:lnSpc>
              <a:spcBef>
                <a:spcPts val="0"/>
              </a:spcBef>
              <a:spcAft>
                <a:spcPts val="0"/>
              </a:spcAft>
              <a:buSzPts val="1200"/>
              <a:buChar char="■"/>
              <a:defRPr sz="900"/>
            </a:lvl6pPr>
            <a:lvl7pPr indent="-304800" lvl="6" marL="3200400" algn="l">
              <a:lnSpc>
                <a:spcPct val="115000"/>
              </a:lnSpc>
              <a:spcBef>
                <a:spcPts val="0"/>
              </a:spcBef>
              <a:spcAft>
                <a:spcPts val="0"/>
              </a:spcAft>
              <a:buSzPts val="1200"/>
              <a:buChar char="●"/>
              <a:defRPr sz="900"/>
            </a:lvl7pPr>
            <a:lvl8pPr indent="-304800" lvl="7" marL="3657600" algn="l">
              <a:lnSpc>
                <a:spcPct val="115000"/>
              </a:lnSpc>
              <a:spcBef>
                <a:spcPts val="0"/>
              </a:spcBef>
              <a:spcAft>
                <a:spcPts val="0"/>
              </a:spcAft>
              <a:buSzPts val="1200"/>
              <a:buChar char="○"/>
              <a:defRPr sz="900"/>
            </a:lvl8pPr>
            <a:lvl9pPr indent="-304800" lvl="8" marL="4114800" algn="l">
              <a:lnSpc>
                <a:spcPct val="115000"/>
              </a:lnSpc>
              <a:spcBef>
                <a:spcPts val="0"/>
              </a:spcBef>
              <a:spcAft>
                <a:spcPts val="0"/>
              </a:spcAft>
              <a:buSzPts val="1200"/>
              <a:buChar char="■"/>
              <a:defRPr sz="900"/>
            </a:lvl9pPr>
          </a:lstStyle>
          <a:p/>
        </p:txBody>
      </p:sp>
      <p:sp>
        <p:nvSpPr>
          <p:cNvPr id="26" name="Google Shape;26;p74"/>
          <p:cNvSpPr txBox="1"/>
          <p:nvPr>
            <p:ph idx="12" type="sldNum"/>
          </p:nvPr>
        </p:nvSpPr>
        <p:spPr>
          <a:xfrm>
            <a:off x="6354344" y="4663217"/>
            <a:ext cx="411525"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75"/>
          <p:cNvSpPr txBox="1"/>
          <p:nvPr>
            <p:ph type="title"/>
          </p:nvPr>
        </p:nvSpPr>
        <p:spPr>
          <a:xfrm>
            <a:off x="233775" y="445025"/>
            <a:ext cx="639045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 name="Google Shape;29;p75"/>
          <p:cNvSpPr txBox="1"/>
          <p:nvPr>
            <p:ph idx="12" type="sldNum"/>
          </p:nvPr>
        </p:nvSpPr>
        <p:spPr>
          <a:xfrm>
            <a:off x="6354344" y="4663217"/>
            <a:ext cx="411525"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6"/>
          <p:cNvSpPr txBox="1"/>
          <p:nvPr>
            <p:ph type="title"/>
          </p:nvPr>
        </p:nvSpPr>
        <p:spPr>
          <a:xfrm>
            <a:off x="233775" y="555600"/>
            <a:ext cx="2106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1800"/>
            </a:lvl1pPr>
            <a:lvl2pPr lvl="1" algn="l">
              <a:lnSpc>
                <a:spcPct val="100000"/>
              </a:lnSpc>
              <a:spcBef>
                <a:spcPts val="0"/>
              </a:spcBef>
              <a:spcAft>
                <a:spcPts val="0"/>
              </a:spcAft>
              <a:buSzPts val="2400"/>
              <a:buNone/>
              <a:defRPr sz="1800"/>
            </a:lvl2pPr>
            <a:lvl3pPr lvl="2" algn="l">
              <a:lnSpc>
                <a:spcPct val="100000"/>
              </a:lnSpc>
              <a:spcBef>
                <a:spcPts val="0"/>
              </a:spcBef>
              <a:spcAft>
                <a:spcPts val="0"/>
              </a:spcAft>
              <a:buSzPts val="2400"/>
              <a:buNone/>
              <a:defRPr sz="1800"/>
            </a:lvl3pPr>
            <a:lvl4pPr lvl="3" algn="l">
              <a:lnSpc>
                <a:spcPct val="100000"/>
              </a:lnSpc>
              <a:spcBef>
                <a:spcPts val="0"/>
              </a:spcBef>
              <a:spcAft>
                <a:spcPts val="0"/>
              </a:spcAft>
              <a:buSzPts val="2400"/>
              <a:buNone/>
              <a:defRPr sz="1800"/>
            </a:lvl4pPr>
            <a:lvl5pPr lvl="4" algn="l">
              <a:lnSpc>
                <a:spcPct val="100000"/>
              </a:lnSpc>
              <a:spcBef>
                <a:spcPts val="0"/>
              </a:spcBef>
              <a:spcAft>
                <a:spcPts val="0"/>
              </a:spcAft>
              <a:buSzPts val="2400"/>
              <a:buNone/>
              <a:defRPr sz="1800"/>
            </a:lvl5pPr>
            <a:lvl6pPr lvl="5" algn="l">
              <a:lnSpc>
                <a:spcPct val="100000"/>
              </a:lnSpc>
              <a:spcBef>
                <a:spcPts val="0"/>
              </a:spcBef>
              <a:spcAft>
                <a:spcPts val="0"/>
              </a:spcAft>
              <a:buSzPts val="2400"/>
              <a:buNone/>
              <a:defRPr sz="1800"/>
            </a:lvl6pPr>
            <a:lvl7pPr lvl="6" algn="l">
              <a:lnSpc>
                <a:spcPct val="100000"/>
              </a:lnSpc>
              <a:spcBef>
                <a:spcPts val="0"/>
              </a:spcBef>
              <a:spcAft>
                <a:spcPts val="0"/>
              </a:spcAft>
              <a:buSzPts val="2400"/>
              <a:buNone/>
              <a:defRPr sz="1800"/>
            </a:lvl7pPr>
            <a:lvl8pPr lvl="7" algn="l">
              <a:lnSpc>
                <a:spcPct val="100000"/>
              </a:lnSpc>
              <a:spcBef>
                <a:spcPts val="0"/>
              </a:spcBef>
              <a:spcAft>
                <a:spcPts val="0"/>
              </a:spcAft>
              <a:buSzPts val="2400"/>
              <a:buNone/>
              <a:defRPr sz="1800"/>
            </a:lvl8pPr>
            <a:lvl9pPr lvl="8" algn="l">
              <a:lnSpc>
                <a:spcPct val="100000"/>
              </a:lnSpc>
              <a:spcBef>
                <a:spcPts val="0"/>
              </a:spcBef>
              <a:spcAft>
                <a:spcPts val="0"/>
              </a:spcAft>
              <a:buSzPts val="2400"/>
              <a:buNone/>
              <a:defRPr sz="1800"/>
            </a:lvl9pPr>
          </a:lstStyle>
          <a:p/>
        </p:txBody>
      </p:sp>
      <p:sp>
        <p:nvSpPr>
          <p:cNvPr id="32" name="Google Shape;32;p76"/>
          <p:cNvSpPr txBox="1"/>
          <p:nvPr>
            <p:ph idx="1" type="body"/>
          </p:nvPr>
        </p:nvSpPr>
        <p:spPr>
          <a:xfrm>
            <a:off x="233775" y="1389600"/>
            <a:ext cx="2106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900"/>
            </a:lvl1pPr>
            <a:lvl2pPr indent="-304800" lvl="1" marL="914400" algn="l">
              <a:lnSpc>
                <a:spcPct val="115000"/>
              </a:lnSpc>
              <a:spcBef>
                <a:spcPts val="0"/>
              </a:spcBef>
              <a:spcAft>
                <a:spcPts val="0"/>
              </a:spcAft>
              <a:buSzPts val="1200"/>
              <a:buChar char="○"/>
              <a:defRPr sz="900"/>
            </a:lvl2pPr>
            <a:lvl3pPr indent="-304800" lvl="2" marL="1371600" algn="l">
              <a:lnSpc>
                <a:spcPct val="115000"/>
              </a:lnSpc>
              <a:spcBef>
                <a:spcPts val="0"/>
              </a:spcBef>
              <a:spcAft>
                <a:spcPts val="0"/>
              </a:spcAft>
              <a:buSzPts val="1200"/>
              <a:buChar char="■"/>
              <a:defRPr sz="900"/>
            </a:lvl3pPr>
            <a:lvl4pPr indent="-304800" lvl="3" marL="1828800" algn="l">
              <a:lnSpc>
                <a:spcPct val="115000"/>
              </a:lnSpc>
              <a:spcBef>
                <a:spcPts val="0"/>
              </a:spcBef>
              <a:spcAft>
                <a:spcPts val="0"/>
              </a:spcAft>
              <a:buSzPts val="1200"/>
              <a:buChar char="●"/>
              <a:defRPr sz="900"/>
            </a:lvl4pPr>
            <a:lvl5pPr indent="-304800" lvl="4" marL="2286000" algn="l">
              <a:lnSpc>
                <a:spcPct val="115000"/>
              </a:lnSpc>
              <a:spcBef>
                <a:spcPts val="0"/>
              </a:spcBef>
              <a:spcAft>
                <a:spcPts val="0"/>
              </a:spcAft>
              <a:buSzPts val="1200"/>
              <a:buChar char="○"/>
              <a:defRPr sz="900"/>
            </a:lvl5pPr>
            <a:lvl6pPr indent="-304800" lvl="5" marL="2743200" algn="l">
              <a:lnSpc>
                <a:spcPct val="115000"/>
              </a:lnSpc>
              <a:spcBef>
                <a:spcPts val="0"/>
              </a:spcBef>
              <a:spcAft>
                <a:spcPts val="0"/>
              </a:spcAft>
              <a:buSzPts val="1200"/>
              <a:buChar char="■"/>
              <a:defRPr sz="900"/>
            </a:lvl6pPr>
            <a:lvl7pPr indent="-304800" lvl="6" marL="3200400" algn="l">
              <a:lnSpc>
                <a:spcPct val="115000"/>
              </a:lnSpc>
              <a:spcBef>
                <a:spcPts val="0"/>
              </a:spcBef>
              <a:spcAft>
                <a:spcPts val="0"/>
              </a:spcAft>
              <a:buSzPts val="1200"/>
              <a:buChar char="●"/>
              <a:defRPr sz="900"/>
            </a:lvl7pPr>
            <a:lvl8pPr indent="-304800" lvl="7" marL="3657600" algn="l">
              <a:lnSpc>
                <a:spcPct val="115000"/>
              </a:lnSpc>
              <a:spcBef>
                <a:spcPts val="0"/>
              </a:spcBef>
              <a:spcAft>
                <a:spcPts val="0"/>
              </a:spcAft>
              <a:buSzPts val="1200"/>
              <a:buChar char="○"/>
              <a:defRPr sz="900"/>
            </a:lvl8pPr>
            <a:lvl9pPr indent="-304800" lvl="8" marL="4114800" algn="l">
              <a:lnSpc>
                <a:spcPct val="115000"/>
              </a:lnSpc>
              <a:spcBef>
                <a:spcPts val="0"/>
              </a:spcBef>
              <a:spcAft>
                <a:spcPts val="0"/>
              </a:spcAft>
              <a:buSzPts val="1200"/>
              <a:buChar char="■"/>
              <a:defRPr sz="900"/>
            </a:lvl9pPr>
          </a:lstStyle>
          <a:p/>
        </p:txBody>
      </p:sp>
      <p:sp>
        <p:nvSpPr>
          <p:cNvPr id="33" name="Google Shape;33;p76"/>
          <p:cNvSpPr txBox="1"/>
          <p:nvPr>
            <p:ph idx="12" type="sldNum"/>
          </p:nvPr>
        </p:nvSpPr>
        <p:spPr>
          <a:xfrm>
            <a:off x="6354344" y="4663217"/>
            <a:ext cx="411525"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77"/>
          <p:cNvSpPr txBox="1"/>
          <p:nvPr>
            <p:ph type="title"/>
          </p:nvPr>
        </p:nvSpPr>
        <p:spPr>
          <a:xfrm>
            <a:off x="367688" y="450150"/>
            <a:ext cx="477585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3600"/>
            </a:lvl1pPr>
            <a:lvl2pPr lvl="1" algn="l">
              <a:lnSpc>
                <a:spcPct val="100000"/>
              </a:lnSpc>
              <a:spcBef>
                <a:spcPts val="0"/>
              </a:spcBef>
              <a:spcAft>
                <a:spcPts val="0"/>
              </a:spcAft>
              <a:buSzPts val="4800"/>
              <a:buNone/>
              <a:defRPr sz="3600"/>
            </a:lvl2pPr>
            <a:lvl3pPr lvl="2" algn="l">
              <a:lnSpc>
                <a:spcPct val="100000"/>
              </a:lnSpc>
              <a:spcBef>
                <a:spcPts val="0"/>
              </a:spcBef>
              <a:spcAft>
                <a:spcPts val="0"/>
              </a:spcAft>
              <a:buSzPts val="4800"/>
              <a:buNone/>
              <a:defRPr sz="3600"/>
            </a:lvl3pPr>
            <a:lvl4pPr lvl="3" algn="l">
              <a:lnSpc>
                <a:spcPct val="100000"/>
              </a:lnSpc>
              <a:spcBef>
                <a:spcPts val="0"/>
              </a:spcBef>
              <a:spcAft>
                <a:spcPts val="0"/>
              </a:spcAft>
              <a:buSzPts val="4800"/>
              <a:buNone/>
              <a:defRPr sz="3600"/>
            </a:lvl4pPr>
            <a:lvl5pPr lvl="4" algn="l">
              <a:lnSpc>
                <a:spcPct val="100000"/>
              </a:lnSpc>
              <a:spcBef>
                <a:spcPts val="0"/>
              </a:spcBef>
              <a:spcAft>
                <a:spcPts val="0"/>
              </a:spcAft>
              <a:buSzPts val="4800"/>
              <a:buNone/>
              <a:defRPr sz="3600"/>
            </a:lvl5pPr>
            <a:lvl6pPr lvl="5" algn="l">
              <a:lnSpc>
                <a:spcPct val="100000"/>
              </a:lnSpc>
              <a:spcBef>
                <a:spcPts val="0"/>
              </a:spcBef>
              <a:spcAft>
                <a:spcPts val="0"/>
              </a:spcAft>
              <a:buSzPts val="4800"/>
              <a:buNone/>
              <a:defRPr sz="3600"/>
            </a:lvl6pPr>
            <a:lvl7pPr lvl="6" algn="l">
              <a:lnSpc>
                <a:spcPct val="100000"/>
              </a:lnSpc>
              <a:spcBef>
                <a:spcPts val="0"/>
              </a:spcBef>
              <a:spcAft>
                <a:spcPts val="0"/>
              </a:spcAft>
              <a:buSzPts val="4800"/>
              <a:buNone/>
              <a:defRPr sz="3600"/>
            </a:lvl7pPr>
            <a:lvl8pPr lvl="7" algn="l">
              <a:lnSpc>
                <a:spcPct val="100000"/>
              </a:lnSpc>
              <a:spcBef>
                <a:spcPts val="0"/>
              </a:spcBef>
              <a:spcAft>
                <a:spcPts val="0"/>
              </a:spcAft>
              <a:buSzPts val="4800"/>
              <a:buNone/>
              <a:defRPr sz="3600"/>
            </a:lvl8pPr>
            <a:lvl9pPr lvl="8" algn="l">
              <a:lnSpc>
                <a:spcPct val="100000"/>
              </a:lnSpc>
              <a:spcBef>
                <a:spcPts val="0"/>
              </a:spcBef>
              <a:spcAft>
                <a:spcPts val="0"/>
              </a:spcAft>
              <a:buSzPts val="4800"/>
              <a:buNone/>
              <a:defRPr sz="3600"/>
            </a:lvl9pPr>
          </a:lstStyle>
          <a:p/>
        </p:txBody>
      </p:sp>
      <p:sp>
        <p:nvSpPr>
          <p:cNvPr id="36" name="Google Shape;36;p77"/>
          <p:cNvSpPr txBox="1"/>
          <p:nvPr>
            <p:ph idx="12" type="sldNum"/>
          </p:nvPr>
        </p:nvSpPr>
        <p:spPr>
          <a:xfrm>
            <a:off x="6354344" y="4663217"/>
            <a:ext cx="411525"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78"/>
          <p:cNvSpPr/>
          <p:nvPr/>
        </p:nvSpPr>
        <p:spPr>
          <a:xfrm>
            <a:off x="3429000" y="-125"/>
            <a:ext cx="3429000" cy="5143500"/>
          </a:xfrm>
          <a:prstGeom prst="rect">
            <a:avLst/>
          </a:prstGeom>
          <a:solidFill>
            <a:schemeClr val="lt2"/>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39" name="Google Shape;39;p78"/>
          <p:cNvSpPr txBox="1"/>
          <p:nvPr>
            <p:ph type="title"/>
          </p:nvPr>
        </p:nvSpPr>
        <p:spPr>
          <a:xfrm>
            <a:off x="199125" y="1233175"/>
            <a:ext cx="30339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3150"/>
            </a:lvl1pPr>
            <a:lvl2pPr lvl="1" algn="ctr">
              <a:lnSpc>
                <a:spcPct val="100000"/>
              </a:lnSpc>
              <a:spcBef>
                <a:spcPts val="0"/>
              </a:spcBef>
              <a:spcAft>
                <a:spcPts val="0"/>
              </a:spcAft>
              <a:buSzPts val="4200"/>
              <a:buNone/>
              <a:defRPr sz="3150"/>
            </a:lvl2pPr>
            <a:lvl3pPr lvl="2" algn="ctr">
              <a:lnSpc>
                <a:spcPct val="100000"/>
              </a:lnSpc>
              <a:spcBef>
                <a:spcPts val="0"/>
              </a:spcBef>
              <a:spcAft>
                <a:spcPts val="0"/>
              </a:spcAft>
              <a:buSzPts val="4200"/>
              <a:buNone/>
              <a:defRPr sz="3150"/>
            </a:lvl3pPr>
            <a:lvl4pPr lvl="3" algn="ctr">
              <a:lnSpc>
                <a:spcPct val="100000"/>
              </a:lnSpc>
              <a:spcBef>
                <a:spcPts val="0"/>
              </a:spcBef>
              <a:spcAft>
                <a:spcPts val="0"/>
              </a:spcAft>
              <a:buSzPts val="4200"/>
              <a:buNone/>
              <a:defRPr sz="3150"/>
            </a:lvl4pPr>
            <a:lvl5pPr lvl="4" algn="ctr">
              <a:lnSpc>
                <a:spcPct val="100000"/>
              </a:lnSpc>
              <a:spcBef>
                <a:spcPts val="0"/>
              </a:spcBef>
              <a:spcAft>
                <a:spcPts val="0"/>
              </a:spcAft>
              <a:buSzPts val="4200"/>
              <a:buNone/>
              <a:defRPr sz="3150"/>
            </a:lvl5pPr>
            <a:lvl6pPr lvl="5" algn="ctr">
              <a:lnSpc>
                <a:spcPct val="100000"/>
              </a:lnSpc>
              <a:spcBef>
                <a:spcPts val="0"/>
              </a:spcBef>
              <a:spcAft>
                <a:spcPts val="0"/>
              </a:spcAft>
              <a:buSzPts val="4200"/>
              <a:buNone/>
              <a:defRPr sz="3150"/>
            </a:lvl6pPr>
            <a:lvl7pPr lvl="6" algn="ctr">
              <a:lnSpc>
                <a:spcPct val="100000"/>
              </a:lnSpc>
              <a:spcBef>
                <a:spcPts val="0"/>
              </a:spcBef>
              <a:spcAft>
                <a:spcPts val="0"/>
              </a:spcAft>
              <a:buSzPts val="4200"/>
              <a:buNone/>
              <a:defRPr sz="3150"/>
            </a:lvl7pPr>
            <a:lvl8pPr lvl="7" algn="ctr">
              <a:lnSpc>
                <a:spcPct val="100000"/>
              </a:lnSpc>
              <a:spcBef>
                <a:spcPts val="0"/>
              </a:spcBef>
              <a:spcAft>
                <a:spcPts val="0"/>
              </a:spcAft>
              <a:buSzPts val="4200"/>
              <a:buNone/>
              <a:defRPr sz="3150"/>
            </a:lvl8pPr>
            <a:lvl9pPr lvl="8" algn="ctr">
              <a:lnSpc>
                <a:spcPct val="100000"/>
              </a:lnSpc>
              <a:spcBef>
                <a:spcPts val="0"/>
              </a:spcBef>
              <a:spcAft>
                <a:spcPts val="0"/>
              </a:spcAft>
              <a:buSzPts val="4200"/>
              <a:buNone/>
              <a:defRPr sz="3150"/>
            </a:lvl9pPr>
          </a:lstStyle>
          <a:p/>
        </p:txBody>
      </p:sp>
      <p:sp>
        <p:nvSpPr>
          <p:cNvPr id="40" name="Google Shape;40;p78"/>
          <p:cNvSpPr txBox="1"/>
          <p:nvPr>
            <p:ph idx="1" type="subTitle"/>
          </p:nvPr>
        </p:nvSpPr>
        <p:spPr>
          <a:xfrm>
            <a:off x="199125" y="2803075"/>
            <a:ext cx="30339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1575"/>
            </a:lvl1pPr>
            <a:lvl2pPr lvl="1" algn="ctr">
              <a:lnSpc>
                <a:spcPct val="100000"/>
              </a:lnSpc>
              <a:spcBef>
                <a:spcPts val="0"/>
              </a:spcBef>
              <a:spcAft>
                <a:spcPts val="0"/>
              </a:spcAft>
              <a:buSzPts val="2100"/>
              <a:buNone/>
              <a:defRPr sz="1575"/>
            </a:lvl2pPr>
            <a:lvl3pPr lvl="2" algn="ctr">
              <a:lnSpc>
                <a:spcPct val="100000"/>
              </a:lnSpc>
              <a:spcBef>
                <a:spcPts val="0"/>
              </a:spcBef>
              <a:spcAft>
                <a:spcPts val="0"/>
              </a:spcAft>
              <a:buSzPts val="2100"/>
              <a:buNone/>
              <a:defRPr sz="1575"/>
            </a:lvl3pPr>
            <a:lvl4pPr lvl="3" algn="ctr">
              <a:lnSpc>
                <a:spcPct val="100000"/>
              </a:lnSpc>
              <a:spcBef>
                <a:spcPts val="0"/>
              </a:spcBef>
              <a:spcAft>
                <a:spcPts val="0"/>
              </a:spcAft>
              <a:buSzPts val="2100"/>
              <a:buNone/>
              <a:defRPr sz="1575"/>
            </a:lvl4pPr>
            <a:lvl5pPr lvl="4" algn="ctr">
              <a:lnSpc>
                <a:spcPct val="100000"/>
              </a:lnSpc>
              <a:spcBef>
                <a:spcPts val="0"/>
              </a:spcBef>
              <a:spcAft>
                <a:spcPts val="0"/>
              </a:spcAft>
              <a:buSzPts val="2100"/>
              <a:buNone/>
              <a:defRPr sz="1575"/>
            </a:lvl5pPr>
            <a:lvl6pPr lvl="5" algn="ctr">
              <a:lnSpc>
                <a:spcPct val="100000"/>
              </a:lnSpc>
              <a:spcBef>
                <a:spcPts val="0"/>
              </a:spcBef>
              <a:spcAft>
                <a:spcPts val="0"/>
              </a:spcAft>
              <a:buSzPts val="2100"/>
              <a:buNone/>
              <a:defRPr sz="1575"/>
            </a:lvl6pPr>
            <a:lvl7pPr lvl="6" algn="ctr">
              <a:lnSpc>
                <a:spcPct val="100000"/>
              </a:lnSpc>
              <a:spcBef>
                <a:spcPts val="0"/>
              </a:spcBef>
              <a:spcAft>
                <a:spcPts val="0"/>
              </a:spcAft>
              <a:buSzPts val="2100"/>
              <a:buNone/>
              <a:defRPr sz="1575"/>
            </a:lvl7pPr>
            <a:lvl8pPr lvl="7" algn="ctr">
              <a:lnSpc>
                <a:spcPct val="100000"/>
              </a:lnSpc>
              <a:spcBef>
                <a:spcPts val="0"/>
              </a:spcBef>
              <a:spcAft>
                <a:spcPts val="0"/>
              </a:spcAft>
              <a:buSzPts val="2100"/>
              <a:buNone/>
              <a:defRPr sz="1575"/>
            </a:lvl8pPr>
            <a:lvl9pPr lvl="8" algn="ctr">
              <a:lnSpc>
                <a:spcPct val="100000"/>
              </a:lnSpc>
              <a:spcBef>
                <a:spcPts val="0"/>
              </a:spcBef>
              <a:spcAft>
                <a:spcPts val="0"/>
              </a:spcAft>
              <a:buSzPts val="2100"/>
              <a:buNone/>
              <a:defRPr sz="1575"/>
            </a:lvl9pPr>
          </a:lstStyle>
          <a:p/>
        </p:txBody>
      </p:sp>
      <p:sp>
        <p:nvSpPr>
          <p:cNvPr id="41" name="Google Shape;41;p78"/>
          <p:cNvSpPr txBox="1"/>
          <p:nvPr>
            <p:ph idx="2" type="body"/>
          </p:nvPr>
        </p:nvSpPr>
        <p:spPr>
          <a:xfrm>
            <a:off x="3704625" y="724075"/>
            <a:ext cx="287775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2" name="Google Shape;42;p78"/>
          <p:cNvSpPr txBox="1"/>
          <p:nvPr>
            <p:ph idx="12" type="sldNum"/>
          </p:nvPr>
        </p:nvSpPr>
        <p:spPr>
          <a:xfrm>
            <a:off x="6354344" y="4663217"/>
            <a:ext cx="411525"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64"/>
          <p:cNvSpPr txBox="1"/>
          <p:nvPr>
            <p:ph type="title"/>
          </p:nvPr>
        </p:nvSpPr>
        <p:spPr>
          <a:xfrm>
            <a:off x="233775" y="445025"/>
            <a:ext cx="639045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64"/>
          <p:cNvSpPr txBox="1"/>
          <p:nvPr>
            <p:ph idx="1" type="body"/>
          </p:nvPr>
        </p:nvSpPr>
        <p:spPr>
          <a:xfrm>
            <a:off x="233775" y="1152475"/>
            <a:ext cx="639045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05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05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05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05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05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05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05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050" u="none" cap="none" strike="noStrike">
                <a:solidFill>
                  <a:schemeClr val="dk2"/>
                </a:solidFill>
                <a:latin typeface="Arial"/>
                <a:ea typeface="Arial"/>
                <a:cs typeface="Arial"/>
                <a:sym typeface="Arial"/>
              </a:defRPr>
            </a:lvl9pPr>
          </a:lstStyle>
          <a:p/>
        </p:txBody>
      </p:sp>
      <p:sp>
        <p:nvSpPr>
          <p:cNvPr id="8" name="Google Shape;8;p64"/>
          <p:cNvSpPr txBox="1"/>
          <p:nvPr>
            <p:ph idx="12" type="sldNum"/>
          </p:nvPr>
        </p:nvSpPr>
        <p:spPr>
          <a:xfrm>
            <a:off x="6354344" y="4663217"/>
            <a:ext cx="411525"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67"/>
          <p:cNvSpPr txBox="1"/>
          <p:nvPr>
            <p:ph type="title"/>
          </p:nvPr>
        </p:nvSpPr>
        <p:spPr>
          <a:xfrm>
            <a:off x="342900" y="205978"/>
            <a:ext cx="6172200" cy="8574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2" name="Google Shape;52;p67"/>
          <p:cNvSpPr txBox="1"/>
          <p:nvPr>
            <p:ph idx="1" type="body"/>
          </p:nvPr>
        </p:nvSpPr>
        <p:spPr>
          <a:xfrm>
            <a:off x="342900" y="1200150"/>
            <a:ext cx="6172200" cy="3394500"/>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3" name="Google Shape;53;p67"/>
          <p:cNvSpPr txBox="1"/>
          <p:nvPr>
            <p:ph idx="10" type="dt"/>
          </p:nvPr>
        </p:nvSpPr>
        <p:spPr>
          <a:xfrm>
            <a:off x="342900" y="4767263"/>
            <a:ext cx="16002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54" name="Google Shape;54;p67"/>
          <p:cNvSpPr txBox="1"/>
          <p:nvPr>
            <p:ph idx="11" type="ftr"/>
          </p:nvPr>
        </p:nvSpPr>
        <p:spPr>
          <a:xfrm>
            <a:off x="2343150" y="4767263"/>
            <a:ext cx="21717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55" name="Google Shape;55;p67"/>
          <p:cNvSpPr txBox="1"/>
          <p:nvPr>
            <p:ph idx="12" type="sldNum"/>
          </p:nvPr>
        </p:nvSpPr>
        <p:spPr>
          <a:xfrm>
            <a:off x="4914900" y="4767263"/>
            <a:ext cx="16002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4.png"/><Relationship Id="rId11" Type="http://schemas.openxmlformats.org/officeDocument/2006/relationships/image" Target="../media/image22.png"/><Relationship Id="rId10" Type="http://schemas.openxmlformats.org/officeDocument/2006/relationships/image" Target="../media/image17.png"/><Relationship Id="rId9" Type="http://schemas.openxmlformats.org/officeDocument/2006/relationships/image" Target="../media/image6.png"/><Relationship Id="rId5" Type="http://schemas.openxmlformats.org/officeDocument/2006/relationships/image" Target="../media/image21.png"/><Relationship Id="rId6" Type="http://schemas.openxmlformats.org/officeDocument/2006/relationships/image" Target="../media/image1.png"/><Relationship Id="rId7" Type="http://schemas.openxmlformats.org/officeDocument/2006/relationships/image" Target="../media/image7.png"/><Relationship Id="rId8"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5.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5.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5.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29.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29.png"/><Relationship Id="rId4" Type="http://schemas.openxmlformats.org/officeDocument/2006/relationships/image" Target="../media/image26.png"/><Relationship Id="rId5"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5.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27.jp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29.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29.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9.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29.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15.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15.png"/><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15.png"/><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29.png"/><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 Id="rId3" Type="http://schemas.openxmlformats.org/officeDocument/2006/relationships/image" Target="../media/image29.png"/><Relationship Id="rId4" Type="http://schemas.openxmlformats.org/officeDocument/2006/relationships/image" Target="../media/image36.png"/><Relationship Id="rId5" Type="http://schemas.openxmlformats.org/officeDocument/2006/relationships/image" Target="../media/image4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 Id="rId3" Type="http://schemas.openxmlformats.org/officeDocument/2006/relationships/image" Target="../media/image29.png"/><Relationship Id="rId4" Type="http://schemas.openxmlformats.org/officeDocument/2006/relationships/image" Target="../media/image36.png"/><Relationship Id="rId5" Type="http://schemas.openxmlformats.org/officeDocument/2006/relationships/image" Target="../media/image4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29.png"/><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 Id="rId3" Type="http://schemas.openxmlformats.org/officeDocument/2006/relationships/image" Target="../media/image29.png"/><Relationship Id="rId4" Type="http://schemas.openxmlformats.org/officeDocument/2006/relationships/image" Target="../media/image43.png"/><Relationship Id="rId5" Type="http://schemas.openxmlformats.org/officeDocument/2006/relationships/image" Target="../media/image3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 Id="rId3" Type="http://schemas.openxmlformats.org/officeDocument/2006/relationships/image" Target="../media/image29.png"/><Relationship Id="rId4" Type="http://schemas.openxmlformats.org/officeDocument/2006/relationships/image" Target="../media/image43.png"/><Relationship Id="rId5" Type="http://schemas.openxmlformats.org/officeDocument/2006/relationships/image" Target="../media/image5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image" Target="../media/image1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 Id="rId3" Type="http://schemas.openxmlformats.org/officeDocument/2006/relationships/image" Target="../media/image15.png"/><Relationship Id="rId4" Type="http://schemas.openxmlformats.org/officeDocument/2006/relationships/image" Target="../media/image42.png"/><Relationship Id="rId5" Type="http://schemas.openxmlformats.org/officeDocument/2006/relationships/image" Target="../media/image50.png"/><Relationship Id="rId6"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0.png"/><Relationship Id="rId4" Type="http://schemas.openxmlformats.org/officeDocument/2006/relationships/image" Target="../media/image1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 Id="rId3" Type="http://schemas.openxmlformats.org/officeDocument/2006/relationships/image" Target="../media/image15.png"/><Relationship Id="rId4" Type="http://schemas.openxmlformats.org/officeDocument/2006/relationships/image" Target="../media/image42.png"/><Relationship Id="rId5" Type="http://schemas.openxmlformats.org/officeDocument/2006/relationships/image" Target="../media/image50.png"/><Relationship Id="rId6" Type="http://schemas.openxmlformats.org/officeDocument/2006/relationships/image" Target="../media/image3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 Id="rId3" Type="http://schemas.openxmlformats.org/officeDocument/2006/relationships/image" Target="../media/image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Relationship Id="rId3" Type="http://schemas.openxmlformats.org/officeDocument/2006/relationships/image" Target="../media/image31.pn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5.xml"/><Relationship Id="rId3" Type="http://schemas.openxmlformats.org/officeDocument/2006/relationships/image" Target="../media/image39.png"/><Relationship Id="rId4" Type="http://schemas.openxmlformats.org/officeDocument/2006/relationships/image" Target="../media/image50.png"/><Relationship Id="rId5" Type="http://schemas.openxmlformats.org/officeDocument/2006/relationships/image" Target="../media/image38.png"/><Relationship Id="rId6" Type="http://schemas.openxmlformats.org/officeDocument/2006/relationships/image" Target="../media/image2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6.xml"/><Relationship Id="rId3" Type="http://schemas.openxmlformats.org/officeDocument/2006/relationships/image" Target="../media/image39.png"/><Relationship Id="rId4" Type="http://schemas.openxmlformats.org/officeDocument/2006/relationships/image" Target="../media/image50.png"/><Relationship Id="rId5" Type="http://schemas.openxmlformats.org/officeDocument/2006/relationships/image" Target="../media/image38.png"/><Relationship Id="rId6" Type="http://schemas.openxmlformats.org/officeDocument/2006/relationships/image" Target="../media/image2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7.xml"/><Relationship Id="rId3" Type="http://schemas.openxmlformats.org/officeDocument/2006/relationships/image" Target="../media/image3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0.xml"/><Relationship Id="rId3" Type="http://schemas.openxmlformats.org/officeDocument/2006/relationships/image" Target="../media/image3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3.xml"/><Relationship Id="rId3" Type="http://schemas.openxmlformats.org/officeDocument/2006/relationships/image" Target="../media/image3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6.xml"/><Relationship Id="rId3" Type="http://schemas.openxmlformats.org/officeDocument/2006/relationships/image" Target="../media/image3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7.xml"/><Relationship Id="rId3" Type="http://schemas.openxmlformats.org/officeDocument/2006/relationships/image" Target="../media/image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8.xml"/><Relationship Id="rId3" Type="http://schemas.openxmlformats.org/officeDocument/2006/relationships/image" Target="../media/image31.png"/><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11.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0.xml"/><Relationship Id="rId3" Type="http://schemas.openxmlformats.org/officeDocument/2006/relationships/hyperlink" Target="https://mathsisfun.com/measure/thermometer.html" TargetMode="External"/><Relationship Id="rId4" Type="http://schemas.openxmlformats.org/officeDocument/2006/relationships/image" Target="../media/image52.png"/><Relationship Id="rId5" Type="http://schemas.openxmlformats.org/officeDocument/2006/relationships/image" Target="../media/image49.png"/><Relationship Id="rId6" Type="http://schemas.openxmlformats.org/officeDocument/2006/relationships/image" Target="../media/image5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1.xml"/><Relationship Id="rId3" Type="http://schemas.openxmlformats.org/officeDocument/2006/relationships/image" Target="../media/image57.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2.xml"/><Relationship Id="rId3" Type="http://schemas.openxmlformats.org/officeDocument/2006/relationships/image" Target="../media/image53.jpg"/><Relationship Id="rId4" Type="http://schemas.openxmlformats.org/officeDocument/2006/relationships/image" Target="../media/image55.png"/><Relationship Id="rId5" Type="http://schemas.openxmlformats.org/officeDocument/2006/relationships/image" Target="../media/image5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grpSp>
        <p:nvGrpSpPr>
          <p:cNvPr id="130" name="Google Shape;130;p1"/>
          <p:cNvGrpSpPr/>
          <p:nvPr/>
        </p:nvGrpSpPr>
        <p:grpSpPr>
          <a:xfrm>
            <a:off x="994195" y="222881"/>
            <a:ext cx="4842518" cy="4803296"/>
            <a:chOff x="814636" y="0"/>
            <a:chExt cx="5828917" cy="6404394"/>
          </a:xfrm>
        </p:grpSpPr>
        <p:sp>
          <p:nvSpPr>
            <p:cNvPr id="131" name="Google Shape;131;p1"/>
            <p:cNvSpPr/>
            <p:nvPr/>
          </p:nvSpPr>
          <p:spPr>
            <a:xfrm rot="10800000">
              <a:off x="1480984" y="685"/>
              <a:ext cx="5162565" cy="722555"/>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132" name="Google Shape;132;p1"/>
            <p:cNvSpPr txBox="1"/>
            <p:nvPr/>
          </p:nvSpPr>
          <p:spPr>
            <a:xfrm>
              <a:off x="1661623" y="685"/>
              <a:ext cx="4981926" cy="722555"/>
            </a:xfrm>
            <a:prstGeom prst="rect">
              <a:avLst/>
            </a:prstGeom>
            <a:noFill/>
            <a:ln>
              <a:noFill/>
            </a:ln>
          </p:spPr>
          <p:txBody>
            <a:bodyPr anchorCtr="0" anchor="ctr" bIns="80000" lIns="238950" spcFirstLastPara="1" rIns="149325" wrap="square" tIns="80000">
              <a:noAutofit/>
            </a:bodyPr>
            <a:lstStyle/>
            <a:p>
              <a:pPr indent="0" lvl="0" marL="0" marR="0" rtl="0" algn="ctr">
                <a:lnSpc>
                  <a:spcPct val="90000"/>
                </a:lnSpc>
                <a:spcBef>
                  <a:spcPts val="0"/>
                </a:spcBef>
                <a:spcAft>
                  <a:spcPts val="0"/>
                </a:spcAft>
                <a:buClr>
                  <a:srgbClr val="000000"/>
                </a:buClr>
                <a:buSzPts val="2100"/>
                <a:buFont typeface="Arial"/>
                <a:buNone/>
              </a:pPr>
              <a:r>
                <a:rPr b="0" i="0" lang="en-US" sz="2100" u="none" cap="none" strike="noStrike">
                  <a:solidFill>
                    <a:srgbClr val="FFFFFF"/>
                  </a:solidFill>
                  <a:latin typeface="Calibri"/>
                  <a:ea typeface="Calibri"/>
                  <a:cs typeface="Calibri"/>
                  <a:sym typeface="Calibri"/>
                </a:rPr>
                <a:t>“Big Idea” Question</a:t>
              </a:r>
              <a:endParaRPr b="0" i="0" sz="1050" u="none" cap="none" strike="noStrike">
                <a:solidFill>
                  <a:srgbClr val="000000"/>
                </a:solidFill>
                <a:latin typeface="Arial"/>
                <a:ea typeface="Arial"/>
                <a:cs typeface="Arial"/>
                <a:sym typeface="Arial"/>
              </a:endParaRPr>
            </a:p>
          </p:txBody>
        </p:sp>
        <p:sp>
          <p:nvSpPr>
            <p:cNvPr id="133" name="Google Shape;133;p1"/>
            <p:cNvSpPr/>
            <p:nvPr/>
          </p:nvSpPr>
          <p:spPr>
            <a:xfrm>
              <a:off x="848401" y="0"/>
              <a:ext cx="722555" cy="722555"/>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134" name="Google Shape;134;p1"/>
            <p:cNvSpPr/>
            <p:nvPr/>
          </p:nvSpPr>
          <p:spPr>
            <a:xfrm rot="10800000">
              <a:off x="1480984" y="938929"/>
              <a:ext cx="5162565" cy="722555"/>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135" name="Google Shape;135;p1"/>
            <p:cNvSpPr txBox="1"/>
            <p:nvPr/>
          </p:nvSpPr>
          <p:spPr>
            <a:xfrm>
              <a:off x="1661623" y="938929"/>
              <a:ext cx="4981926" cy="722555"/>
            </a:xfrm>
            <a:prstGeom prst="rect">
              <a:avLst/>
            </a:prstGeom>
            <a:noFill/>
            <a:ln>
              <a:noFill/>
            </a:ln>
          </p:spPr>
          <p:txBody>
            <a:bodyPr anchorCtr="0" anchor="ctr" bIns="80000" lIns="238950" spcFirstLastPara="1" rIns="149325" wrap="square" tIns="80000">
              <a:noAutofit/>
            </a:bodyPr>
            <a:lstStyle/>
            <a:p>
              <a:pPr indent="0" lvl="0" marL="0" marR="0" rtl="0" algn="ctr">
                <a:lnSpc>
                  <a:spcPct val="90000"/>
                </a:lnSpc>
                <a:spcBef>
                  <a:spcPts val="0"/>
                </a:spcBef>
                <a:spcAft>
                  <a:spcPts val="0"/>
                </a:spcAft>
                <a:buClr>
                  <a:srgbClr val="000000"/>
                </a:buClr>
                <a:buSzPts val="2100"/>
                <a:buFont typeface="Arial"/>
                <a:buNone/>
              </a:pPr>
              <a:r>
                <a:rPr b="0" i="0" lang="en-US" sz="2100" u="none" cap="none" strike="noStrike">
                  <a:solidFill>
                    <a:srgbClr val="FFFFFF"/>
                  </a:solidFill>
                  <a:latin typeface="Calibri"/>
                  <a:ea typeface="Calibri"/>
                  <a:cs typeface="Calibri"/>
                  <a:sym typeface="Calibri"/>
                </a:rPr>
                <a:t>Review Concepts</a:t>
              </a:r>
              <a:endParaRPr b="0" i="0" sz="1050" u="none" cap="none" strike="noStrike">
                <a:solidFill>
                  <a:srgbClr val="000000"/>
                </a:solidFill>
                <a:latin typeface="Arial"/>
                <a:ea typeface="Arial"/>
                <a:cs typeface="Arial"/>
                <a:sym typeface="Arial"/>
              </a:endParaRPr>
            </a:p>
          </p:txBody>
        </p:sp>
        <p:sp>
          <p:nvSpPr>
            <p:cNvPr id="136" name="Google Shape;136;p1"/>
            <p:cNvSpPr/>
            <p:nvPr/>
          </p:nvSpPr>
          <p:spPr>
            <a:xfrm>
              <a:off x="824716" y="938929"/>
              <a:ext cx="722555" cy="722555"/>
            </a:xfrm>
            <a:prstGeom prst="ellipse">
              <a:avLst/>
            </a:prstGeom>
            <a:blipFill rotWithShape="1">
              <a:blip r:embed="rId4">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137" name="Google Shape;137;p1"/>
            <p:cNvSpPr/>
            <p:nvPr/>
          </p:nvSpPr>
          <p:spPr>
            <a:xfrm rot="10800000">
              <a:off x="1480984" y="1877172"/>
              <a:ext cx="5162565" cy="722555"/>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138" name="Google Shape;138;p1"/>
            <p:cNvSpPr txBox="1"/>
            <p:nvPr/>
          </p:nvSpPr>
          <p:spPr>
            <a:xfrm>
              <a:off x="1661623" y="1877172"/>
              <a:ext cx="4981926" cy="722555"/>
            </a:xfrm>
            <a:prstGeom prst="rect">
              <a:avLst/>
            </a:prstGeom>
            <a:noFill/>
            <a:ln>
              <a:noFill/>
            </a:ln>
          </p:spPr>
          <p:txBody>
            <a:bodyPr anchorCtr="0" anchor="ctr" bIns="80000" lIns="238950" spcFirstLastPara="1" rIns="149325" wrap="square" tIns="80000">
              <a:noAutofit/>
            </a:bodyPr>
            <a:lstStyle/>
            <a:p>
              <a:pPr indent="0" lvl="0" marL="0" marR="0" rtl="0" algn="ctr">
                <a:lnSpc>
                  <a:spcPct val="90000"/>
                </a:lnSpc>
                <a:spcBef>
                  <a:spcPts val="0"/>
                </a:spcBef>
                <a:spcAft>
                  <a:spcPts val="0"/>
                </a:spcAft>
                <a:buClr>
                  <a:srgbClr val="000000"/>
                </a:buClr>
                <a:buSzPts val="2100"/>
                <a:buFont typeface="Arial"/>
                <a:buNone/>
              </a:pPr>
              <a:r>
                <a:rPr b="0" i="0" lang="en-US" sz="2100" u="none" cap="none" strike="noStrike">
                  <a:solidFill>
                    <a:srgbClr val="FFFFFF"/>
                  </a:solidFill>
                  <a:latin typeface="Calibri"/>
                  <a:ea typeface="Calibri"/>
                  <a:cs typeface="Calibri"/>
                  <a:sym typeface="Calibri"/>
                </a:rPr>
                <a:t>Check-In Questions</a:t>
              </a:r>
              <a:endParaRPr b="0" i="0" sz="1050" u="none" cap="none" strike="noStrike">
                <a:solidFill>
                  <a:srgbClr val="000000"/>
                </a:solidFill>
                <a:latin typeface="Arial"/>
                <a:ea typeface="Arial"/>
                <a:cs typeface="Arial"/>
                <a:sym typeface="Arial"/>
              </a:endParaRPr>
            </a:p>
          </p:txBody>
        </p:sp>
        <p:sp>
          <p:nvSpPr>
            <p:cNvPr id="139" name="Google Shape;139;p1"/>
            <p:cNvSpPr/>
            <p:nvPr/>
          </p:nvSpPr>
          <p:spPr>
            <a:xfrm>
              <a:off x="814643" y="1875958"/>
              <a:ext cx="722555" cy="722555"/>
            </a:xfrm>
            <a:prstGeom prst="ellipse">
              <a:avLst/>
            </a:prstGeom>
            <a:blipFill rotWithShape="1">
              <a:blip r:embed="rId5">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140" name="Google Shape;140;p1"/>
            <p:cNvSpPr/>
            <p:nvPr/>
          </p:nvSpPr>
          <p:spPr>
            <a:xfrm rot="10800000">
              <a:off x="1480984" y="2815415"/>
              <a:ext cx="5162565" cy="722555"/>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141" name="Google Shape;141;p1"/>
            <p:cNvSpPr txBox="1"/>
            <p:nvPr/>
          </p:nvSpPr>
          <p:spPr>
            <a:xfrm>
              <a:off x="1661623" y="2815415"/>
              <a:ext cx="4981926" cy="722555"/>
            </a:xfrm>
            <a:prstGeom prst="rect">
              <a:avLst/>
            </a:prstGeom>
            <a:noFill/>
            <a:ln>
              <a:noFill/>
            </a:ln>
          </p:spPr>
          <p:txBody>
            <a:bodyPr anchorCtr="0" anchor="ctr" bIns="80000" lIns="238950" spcFirstLastPara="1" rIns="149325" wrap="square" tIns="80000">
              <a:noAutofit/>
            </a:bodyPr>
            <a:lstStyle/>
            <a:p>
              <a:pPr indent="0" lvl="0" marL="0" marR="0" rtl="0" algn="ctr">
                <a:lnSpc>
                  <a:spcPct val="90000"/>
                </a:lnSpc>
                <a:spcBef>
                  <a:spcPts val="0"/>
                </a:spcBef>
                <a:spcAft>
                  <a:spcPts val="0"/>
                </a:spcAft>
                <a:buClr>
                  <a:srgbClr val="000000"/>
                </a:buClr>
                <a:buSzPts val="2100"/>
                <a:buFont typeface="Arial"/>
                <a:buNone/>
              </a:pPr>
              <a:r>
                <a:rPr b="0" i="0" lang="en-US" sz="2100" u="none" cap="none" strike="noStrike">
                  <a:solidFill>
                    <a:srgbClr val="FFFFFF"/>
                  </a:solidFill>
                  <a:latin typeface="Calibri"/>
                  <a:ea typeface="Calibri"/>
                  <a:cs typeface="Calibri"/>
                  <a:sym typeface="Calibri"/>
                </a:rPr>
                <a:t>Teacher Engagement</a:t>
              </a:r>
              <a:endParaRPr b="0" i="0" sz="1050" u="none" cap="none" strike="noStrike">
                <a:solidFill>
                  <a:srgbClr val="000000"/>
                </a:solidFill>
                <a:latin typeface="Arial"/>
                <a:ea typeface="Arial"/>
                <a:cs typeface="Arial"/>
                <a:sym typeface="Arial"/>
              </a:endParaRPr>
            </a:p>
          </p:txBody>
        </p:sp>
        <p:sp>
          <p:nvSpPr>
            <p:cNvPr id="142" name="Google Shape;142;p1"/>
            <p:cNvSpPr/>
            <p:nvPr/>
          </p:nvSpPr>
          <p:spPr>
            <a:xfrm>
              <a:off x="814636" y="2815415"/>
              <a:ext cx="722555" cy="722555"/>
            </a:xfrm>
            <a:prstGeom prst="ellipse">
              <a:avLst/>
            </a:prstGeom>
            <a:blipFill rotWithShape="1">
              <a:blip r:embed="rId6">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143" name="Google Shape;143;p1"/>
            <p:cNvSpPr/>
            <p:nvPr/>
          </p:nvSpPr>
          <p:spPr>
            <a:xfrm rot="10800000">
              <a:off x="1480853" y="3753570"/>
              <a:ext cx="5162700" cy="1758000"/>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144" name="Google Shape;144;p1"/>
            <p:cNvSpPr txBox="1"/>
            <p:nvPr/>
          </p:nvSpPr>
          <p:spPr>
            <a:xfrm>
              <a:off x="1873753" y="3753671"/>
              <a:ext cx="4769700" cy="1619100"/>
            </a:xfrm>
            <a:prstGeom prst="rect">
              <a:avLst/>
            </a:prstGeom>
            <a:noFill/>
            <a:ln>
              <a:noFill/>
            </a:ln>
          </p:spPr>
          <p:txBody>
            <a:bodyPr anchorCtr="0" anchor="t" bIns="80000" lIns="238950" spcFirstLastPara="1" rIns="149325" wrap="square" tIns="80000">
              <a:noAutofit/>
            </a:bodyPr>
            <a:lstStyle/>
            <a:p>
              <a:pPr indent="0" lvl="0" marL="0" marR="0" rtl="0" algn="ctr">
                <a:lnSpc>
                  <a:spcPct val="90000"/>
                </a:lnSpc>
                <a:spcBef>
                  <a:spcPts val="0"/>
                </a:spcBef>
                <a:spcAft>
                  <a:spcPts val="0"/>
                </a:spcAft>
                <a:buClr>
                  <a:srgbClr val="000000"/>
                </a:buClr>
                <a:buSzPts val="2100"/>
                <a:buFont typeface="Arial"/>
                <a:buNone/>
              </a:pPr>
              <a:r>
                <a:rPr b="0" i="0" lang="en-US" sz="2100" u="none" cap="none" strike="noStrike">
                  <a:solidFill>
                    <a:srgbClr val="FFFFFF"/>
                  </a:solidFill>
                  <a:latin typeface="Calibri"/>
                  <a:ea typeface="Calibri"/>
                  <a:cs typeface="Calibri"/>
                  <a:sym typeface="Calibri"/>
                </a:rPr>
                <a:t>Vocabulary</a:t>
              </a:r>
              <a:endParaRPr b="0" i="0" sz="1050" u="none" cap="none" strike="noStrike">
                <a:solidFill>
                  <a:srgbClr val="000000"/>
                </a:solidFill>
                <a:latin typeface="Arial"/>
                <a:ea typeface="Arial"/>
                <a:cs typeface="Arial"/>
                <a:sym typeface="Arial"/>
              </a:endParaRPr>
            </a:p>
            <a:p>
              <a:pPr indent="-128588" lvl="1" marL="128588" marR="0" rtl="0" algn="l">
                <a:lnSpc>
                  <a:spcPct val="90000"/>
                </a:lnSpc>
                <a:spcBef>
                  <a:spcPts val="735"/>
                </a:spcBef>
                <a:spcAft>
                  <a:spcPts val="0"/>
                </a:spcAft>
                <a:buClr>
                  <a:srgbClr val="FFFFFF"/>
                </a:buClr>
                <a:buSzPts val="1800"/>
                <a:buFont typeface="Calibri"/>
                <a:buChar char="•"/>
              </a:pPr>
              <a:r>
                <a:rPr b="0" i="0" lang="en-US" sz="1350" u="none" cap="none" strike="noStrike">
                  <a:solidFill>
                    <a:srgbClr val="FFFFFF"/>
                  </a:solidFill>
                  <a:latin typeface="Calibri"/>
                  <a:ea typeface="Calibri"/>
                  <a:cs typeface="Calibri"/>
                  <a:sym typeface="Calibri"/>
                </a:rPr>
                <a:t>Student-Friendly Definition</a:t>
              </a:r>
              <a:endParaRPr b="0" i="0" sz="1050" u="none" cap="none" strike="noStrike">
                <a:solidFill>
                  <a:srgbClr val="000000"/>
                </a:solidFill>
                <a:latin typeface="Arial"/>
                <a:ea typeface="Arial"/>
                <a:cs typeface="Arial"/>
                <a:sym typeface="Arial"/>
              </a:endParaRPr>
            </a:p>
            <a:p>
              <a:pPr indent="-128588" lvl="1" marL="128588" marR="0" rtl="0" algn="l">
                <a:lnSpc>
                  <a:spcPct val="90000"/>
                </a:lnSpc>
                <a:spcBef>
                  <a:spcPts val="203"/>
                </a:spcBef>
                <a:spcAft>
                  <a:spcPts val="0"/>
                </a:spcAft>
                <a:buClr>
                  <a:srgbClr val="FFFFFF"/>
                </a:buClr>
                <a:buSzPts val="1800"/>
                <a:buFont typeface="Calibri"/>
                <a:buChar char="•"/>
              </a:pPr>
              <a:r>
                <a:rPr b="0" i="0" lang="en-US" sz="1350" u="none" cap="none" strike="noStrike">
                  <a:solidFill>
                    <a:srgbClr val="FFFFFF"/>
                  </a:solidFill>
                  <a:latin typeface="Calibri"/>
                  <a:ea typeface="Calibri"/>
                  <a:cs typeface="Calibri"/>
                  <a:sym typeface="Calibri"/>
                </a:rPr>
                <a:t>Examples &amp; Non-Examples</a:t>
              </a:r>
              <a:endParaRPr b="0" i="0" sz="1050" u="none" cap="none" strike="noStrike">
                <a:solidFill>
                  <a:srgbClr val="000000"/>
                </a:solidFill>
                <a:latin typeface="Arial"/>
                <a:ea typeface="Arial"/>
                <a:cs typeface="Arial"/>
                <a:sym typeface="Arial"/>
              </a:endParaRPr>
            </a:p>
            <a:p>
              <a:pPr indent="-128588" lvl="1" marL="128588" marR="0" rtl="0" algn="l">
                <a:lnSpc>
                  <a:spcPct val="90000"/>
                </a:lnSpc>
                <a:spcBef>
                  <a:spcPts val="203"/>
                </a:spcBef>
                <a:spcAft>
                  <a:spcPts val="0"/>
                </a:spcAft>
                <a:buClr>
                  <a:srgbClr val="FFFFFF"/>
                </a:buClr>
                <a:buSzPts val="1800"/>
                <a:buFont typeface="Calibri"/>
                <a:buChar char="•"/>
              </a:pPr>
              <a:r>
                <a:rPr b="0" i="0" lang="en-US" sz="1350" u="none" cap="none" strike="noStrike">
                  <a:solidFill>
                    <a:srgbClr val="FFFFFF"/>
                  </a:solidFill>
                  <a:latin typeface="Calibri"/>
                  <a:ea typeface="Calibri"/>
                  <a:cs typeface="Calibri"/>
                  <a:sym typeface="Calibri"/>
                </a:rPr>
                <a:t>Frayer Model</a:t>
              </a:r>
              <a:endParaRPr b="0" i="0" sz="1050" u="none" cap="none" strike="noStrike">
                <a:solidFill>
                  <a:srgbClr val="000000"/>
                </a:solidFill>
                <a:latin typeface="Arial"/>
                <a:ea typeface="Arial"/>
                <a:cs typeface="Arial"/>
                <a:sym typeface="Arial"/>
              </a:endParaRPr>
            </a:p>
          </p:txBody>
        </p:sp>
        <p:sp>
          <p:nvSpPr>
            <p:cNvPr id="145" name="Google Shape;145;p1"/>
            <p:cNvSpPr/>
            <p:nvPr/>
          </p:nvSpPr>
          <p:spPr>
            <a:xfrm>
              <a:off x="822078" y="4170465"/>
              <a:ext cx="722555" cy="722555"/>
            </a:xfrm>
            <a:prstGeom prst="ellipse">
              <a:avLst/>
            </a:prstGeom>
            <a:blipFill rotWithShape="1">
              <a:blip r:embed="rId7">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146" name="Google Shape;146;p1"/>
            <p:cNvSpPr/>
            <p:nvPr/>
          </p:nvSpPr>
          <p:spPr>
            <a:xfrm rot="10800000">
              <a:off x="1480853" y="5692595"/>
              <a:ext cx="5162700" cy="647100"/>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147" name="Google Shape;147;p1"/>
            <p:cNvSpPr txBox="1"/>
            <p:nvPr/>
          </p:nvSpPr>
          <p:spPr>
            <a:xfrm>
              <a:off x="1661628" y="5540394"/>
              <a:ext cx="4981800" cy="864000"/>
            </a:xfrm>
            <a:prstGeom prst="rect">
              <a:avLst/>
            </a:prstGeom>
            <a:noFill/>
            <a:ln>
              <a:noFill/>
            </a:ln>
          </p:spPr>
          <p:txBody>
            <a:bodyPr anchorCtr="0" anchor="ctr" bIns="80000" lIns="238950" spcFirstLastPara="1" rIns="149325" wrap="square" tIns="80000">
              <a:noAutofit/>
            </a:bodyPr>
            <a:lstStyle/>
            <a:p>
              <a:pPr indent="0" lvl="0" marL="0" marR="0" rtl="0" algn="ctr">
                <a:lnSpc>
                  <a:spcPct val="90000"/>
                </a:lnSpc>
                <a:spcBef>
                  <a:spcPts val="0"/>
                </a:spcBef>
                <a:spcAft>
                  <a:spcPts val="0"/>
                </a:spcAft>
                <a:buClr>
                  <a:srgbClr val="000000"/>
                </a:buClr>
                <a:buSzPts val="2100"/>
                <a:buFont typeface="Arial"/>
                <a:buNone/>
              </a:pPr>
              <a:r>
                <a:rPr b="0" i="0" lang="en-US" sz="2100" u="none" cap="none" strike="noStrike">
                  <a:solidFill>
                    <a:srgbClr val="FFFFFF"/>
                  </a:solidFill>
                  <a:latin typeface="Calibri"/>
                  <a:ea typeface="Calibri"/>
                  <a:cs typeface="Calibri"/>
                  <a:sym typeface="Calibri"/>
                </a:rPr>
                <a:t>Simulation/Activity</a:t>
              </a:r>
              <a:endParaRPr b="0" i="0" sz="1050" u="none" cap="none" strike="noStrike">
                <a:solidFill>
                  <a:srgbClr val="000000"/>
                </a:solidFill>
                <a:latin typeface="Arial"/>
                <a:ea typeface="Arial"/>
                <a:cs typeface="Arial"/>
                <a:sym typeface="Arial"/>
              </a:endParaRPr>
            </a:p>
          </p:txBody>
        </p:sp>
        <p:sp>
          <p:nvSpPr>
            <p:cNvPr id="148" name="Google Shape;148;p1"/>
            <p:cNvSpPr/>
            <p:nvPr/>
          </p:nvSpPr>
          <p:spPr>
            <a:xfrm>
              <a:off x="826125" y="5607581"/>
              <a:ext cx="722700" cy="722700"/>
            </a:xfrm>
            <a:prstGeom prst="ellipse">
              <a:avLst/>
            </a:prstGeom>
            <a:blipFill rotWithShape="1">
              <a:blip r:embed="rId8">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grpSp>
      <p:pic>
        <p:nvPicPr>
          <p:cNvPr descr="Comment Like" id="149" name="Google Shape;149;p1"/>
          <p:cNvPicPr preferRelativeResize="0"/>
          <p:nvPr/>
        </p:nvPicPr>
        <p:blipFill rotWithShape="1">
          <a:blip r:embed="rId9">
            <a:alphaModFix/>
          </a:blip>
          <a:srcRect b="0" l="0" r="0" t="0"/>
          <a:stretch/>
        </p:blipFill>
        <p:spPr>
          <a:xfrm>
            <a:off x="4339950" y="3719854"/>
            <a:ext cx="288831" cy="260714"/>
          </a:xfrm>
          <a:prstGeom prst="rect">
            <a:avLst/>
          </a:prstGeom>
          <a:noFill/>
          <a:ln>
            <a:noFill/>
          </a:ln>
        </p:spPr>
      </p:pic>
      <p:pic>
        <p:nvPicPr>
          <p:cNvPr descr="Comment Dislike" id="150" name="Google Shape;150;p1"/>
          <p:cNvPicPr preferRelativeResize="0"/>
          <p:nvPr/>
        </p:nvPicPr>
        <p:blipFill rotWithShape="1">
          <a:blip r:embed="rId10">
            <a:alphaModFix/>
          </a:blip>
          <a:srcRect b="0" l="0" r="0" t="0"/>
          <a:stretch/>
        </p:blipFill>
        <p:spPr>
          <a:xfrm>
            <a:off x="4605103" y="3719854"/>
            <a:ext cx="288831" cy="260714"/>
          </a:xfrm>
          <a:prstGeom prst="rect">
            <a:avLst/>
          </a:prstGeom>
          <a:noFill/>
          <a:ln>
            <a:noFill/>
          </a:ln>
        </p:spPr>
      </p:pic>
      <p:pic>
        <p:nvPicPr>
          <p:cNvPr descr="Blog" id="151" name="Google Shape;151;p1"/>
          <p:cNvPicPr preferRelativeResize="0"/>
          <p:nvPr/>
        </p:nvPicPr>
        <p:blipFill rotWithShape="1">
          <a:blip r:embed="rId11">
            <a:alphaModFix/>
          </a:blip>
          <a:srcRect b="0" l="0" r="0" t="0"/>
          <a:stretch/>
        </p:blipFill>
        <p:spPr>
          <a:xfrm>
            <a:off x="4435083" y="3478693"/>
            <a:ext cx="288831" cy="260714"/>
          </a:xfrm>
          <a:prstGeom prst="rect">
            <a:avLst/>
          </a:prstGeom>
          <a:noFill/>
          <a:ln>
            <a:noFill/>
          </a:ln>
        </p:spPr>
      </p:pic>
      <p:sp>
        <p:nvSpPr>
          <p:cNvPr id="152" name="Google Shape;152;p1"/>
          <p:cNvSpPr/>
          <p:nvPr/>
        </p:nvSpPr>
        <p:spPr>
          <a:xfrm>
            <a:off x="128116" y="158261"/>
            <a:ext cx="821453" cy="512466"/>
          </a:xfrm>
          <a:prstGeom prst="cloud">
            <a:avLst/>
          </a:prstGeom>
          <a:gradFill>
            <a:gsLst>
              <a:gs pos="0">
                <a:srgbClr val="FF932B"/>
              </a:gs>
              <a:gs pos="100000">
                <a:srgbClr val="FFB673"/>
              </a:gs>
            </a:gsLst>
            <a:lin ang="16200000" scaled="0"/>
          </a:gradFill>
          <a:ln cap="flat" cmpd="sng" w="9525">
            <a:solidFill>
              <a:srgbClr val="F5913F"/>
            </a:solidFill>
            <a:prstDash val="solid"/>
            <a:round/>
            <a:headEnd len="sm" w="sm" type="none"/>
            <a:tailEnd len="sm" w="sm" type="none"/>
          </a:ln>
          <a:effectLst>
            <a:outerShdw blurRad="40000" rotWithShape="0" dir="5400000" dist="23000">
              <a:srgbClr val="000000">
                <a:alpha val="30588"/>
              </a:srgbClr>
            </a:outerShdw>
          </a:effectLst>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153" name="Google Shape;153;p1"/>
          <p:cNvSpPr txBox="1"/>
          <p:nvPr/>
        </p:nvSpPr>
        <p:spPr>
          <a:xfrm>
            <a:off x="275074" y="275995"/>
            <a:ext cx="527538" cy="276969"/>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1350"/>
              <a:buFont typeface="Arial"/>
              <a:buNone/>
            </a:pPr>
            <a:r>
              <a:rPr b="1" i="0" lang="en-US" sz="1350" u="none" cap="none" strike="noStrike">
                <a:solidFill>
                  <a:srgbClr val="FFFFFF"/>
                </a:solidFill>
                <a:latin typeface="Calibri"/>
                <a:ea typeface="Calibri"/>
                <a:cs typeface="Calibri"/>
                <a:sym typeface="Calibri"/>
              </a:rPr>
              <a:t>Intro</a:t>
            </a:r>
            <a:endParaRPr b="0" i="0" sz="1050" u="none" cap="none" strike="noStrike">
              <a:solidFill>
                <a:srgbClr val="000000"/>
              </a:solidFill>
              <a:latin typeface="Arial"/>
              <a:ea typeface="Arial"/>
              <a:cs typeface="Arial"/>
              <a:sym typeface="Arial"/>
            </a:endParaRPr>
          </a:p>
        </p:txBody>
      </p:sp>
      <p:sp>
        <p:nvSpPr>
          <p:cNvPr id="154" name="Google Shape;154;p1"/>
          <p:cNvSpPr/>
          <p:nvPr/>
        </p:nvSpPr>
        <p:spPr>
          <a:xfrm>
            <a:off x="3339820" y="4116623"/>
            <a:ext cx="203100" cy="187800"/>
          </a:xfrm>
          <a:prstGeom prst="rect">
            <a:avLst/>
          </a:prstGeom>
          <a:noFill/>
          <a:ln cap="flat" cmpd="sng" w="25400">
            <a:solidFill>
              <a:srgbClr val="FF932B"/>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FFFFFF"/>
              </a:solidFill>
              <a:latin typeface="Arial"/>
              <a:ea typeface="Arial"/>
              <a:cs typeface="Arial"/>
              <a:sym typeface="Arial"/>
            </a:endParaRPr>
          </a:p>
        </p:txBody>
      </p:sp>
      <p:cxnSp>
        <p:nvCxnSpPr>
          <p:cNvPr id="155" name="Google Shape;155;p1"/>
          <p:cNvCxnSpPr/>
          <p:nvPr/>
        </p:nvCxnSpPr>
        <p:spPr>
          <a:xfrm>
            <a:off x="3428996" y="4116631"/>
            <a:ext cx="0" cy="57300"/>
          </a:xfrm>
          <a:prstGeom prst="straightConnector1">
            <a:avLst/>
          </a:prstGeom>
          <a:noFill/>
          <a:ln cap="flat" cmpd="sng" w="25400">
            <a:solidFill>
              <a:srgbClr val="FF932B"/>
            </a:solidFill>
            <a:prstDash val="solid"/>
            <a:round/>
            <a:headEnd len="sm" w="sm" type="none"/>
            <a:tailEnd len="sm" w="sm" type="none"/>
          </a:ln>
        </p:spPr>
      </p:cxnSp>
      <p:cxnSp>
        <p:nvCxnSpPr>
          <p:cNvPr id="156" name="Google Shape;156;p1"/>
          <p:cNvCxnSpPr>
            <a:stCxn id="154" idx="2"/>
          </p:cNvCxnSpPr>
          <p:nvPr/>
        </p:nvCxnSpPr>
        <p:spPr>
          <a:xfrm rot="10800000">
            <a:off x="3440770" y="4251923"/>
            <a:ext cx="600" cy="52500"/>
          </a:xfrm>
          <a:prstGeom prst="straightConnector1">
            <a:avLst/>
          </a:prstGeom>
          <a:noFill/>
          <a:ln cap="flat" cmpd="sng" w="25400">
            <a:solidFill>
              <a:srgbClr val="FF932B"/>
            </a:solidFill>
            <a:prstDash val="solid"/>
            <a:round/>
            <a:headEnd len="sm" w="sm" type="none"/>
            <a:tailEnd len="sm" w="sm" type="none"/>
          </a:ln>
        </p:spPr>
      </p:cxnSp>
      <p:cxnSp>
        <p:nvCxnSpPr>
          <p:cNvPr id="157" name="Google Shape;157;p1"/>
          <p:cNvCxnSpPr/>
          <p:nvPr/>
        </p:nvCxnSpPr>
        <p:spPr>
          <a:xfrm>
            <a:off x="3339832" y="4210535"/>
            <a:ext cx="59100" cy="0"/>
          </a:xfrm>
          <a:prstGeom prst="straightConnector1">
            <a:avLst/>
          </a:prstGeom>
          <a:noFill/>
          <a:ln cap="flat" cmpd="sng" w="25400">
            <a:solidFill>
              <a:srgbClr val="FF932B"/>
            </a:solidFill>
            <a:prstDash val="solid"/>
            <a:round/>
            <a:headEnd len="sm" w="sm" type="none"/>
            <a:tailEnd len="sm" w="sm" type="none"/>
          </a:ln>
        </p:spPr>
      </p:cxnSp>
      <p:cxnSp>
        <p:nvCxnSpPr>
          <p:cNvPr id="158" name="Google Shape;158;p1"/>
          <p:cNvCxnSpPr/>
          <p:nvPr/>
        </p:nvCxnSpPr>
        <p:spPr>
          <a:xfrm>
            <a:off x="3482396" y="4210528"/>
            <a:ext cx="60300" cy="0"/>
          </a:xfrm>
          <a:prstGeom prst="straightConnector1">
            <a:avLst/>
          </a:prstGeom>
          <a:noFill/>
          <a:ln cap="flat" cmpd="sng" w="25400">
            <a:solidFill>
              <a:srgbClr val="FF932B"/>
            </a:solidFill>
            <a:prstDash val="solid"/>
            <a:round/>
            <a:headEnd len="sm" w="sm" type="none"/>
            <a:tailEnd len="sm" w="sm" type="none"/>
          </a:ln>
        </p:spPr>
      </p:cxnSp>
      <p:sp>
        <p:nvSpPr>
          <p:cNvPr id="159" name="Google Shape;159;p1"/>
          <p:cNvSpPr/>
          <p:nvPr/>
        </p:nvSpPr>
        <p:spPr>
          <a:xfrm>
            <a:off x="3398996" y="4174067"/>
            <a:ext cx="83400" cy="72900"/>
          </a:xfrm>
          <a:prstGeom prst="ellipse">
            <a:avLst/>
          </a:prstGeom>
          <a:noFill/>
          <a:ln cap="flat" cmpd="sng" w="25400">
            <a:solidFill>
              <a:srgbClr val="FF932B"/>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FFFFF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descr="Questions" id="230" name="Google Shape;230;p12"/>
          <p:cNvSpPr/>
          <p:nvPr/>
        </p:nvSpPr>
        <p:spPr>
          <a:xfrm>
            <a:off x="1714500" y="835269"/>
            <a:ext cx="3429000" cy="3332250"/>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3"/>
          <p:cNvSpPr txBox="1"/>
          <p:nvPr>
            <p:ph type="ctrTitle"/>
          </p:nvPr>
        </p:nvSpPr>
        <p:spPr>
          <a:xfrm>
            <a:off x="992663" y="140825"/>
            <a:ext cx="5669325" cy="1500300"/>
          </a:xfrm>
          <a:prstGeom prst="rect">
            <a:avLst/>
          </a:prstGeom>
          <a:noFill/>
          <a:ln>
            <a:noFill/>
          </a:ln>
        </p:spPr>
        <p:txBody>
          <a:bodyPr anchorCtr="0" anchor="ctr" bIns="34275" lIns="68550" spcFirstLastPara="1" rIns="68550" wrap="square" tIns="34275">
            <a:normAutofit/>
          </a:bodyPr>
          <a:lstStyle/>
          <a:p>
            <a:pPr indent="0" lvl="0" marL="0" rtl="0" algn="ctr">
              <a:lnSpc>
                <a:spcPct val="100000"/>
              </a:lnSpc>
              <a:spcBef>
                <a:spcPts val="0"/>
              </a:spcBef>
              <a:spcAft>
                <a:spcPts val="0"/>
              </a:spcAft>
              <a:buSzPts val="3600"/>
              <a:buNone/>
            </a:pPr>
            <a:r>
              <a:rPr b="1" lang="en-US" sz="2700" u="sng"/>
              <a:t>True or False:</a:t>
            </a:r>
            <a:r>
              <a:rPr lang="en-US" sz="2700"/>
              <a:t> Climate is the condition of the atmosphere at a certain place and time</a:t>
            </a:r>
            <a:endParaRPr sz="2700"/>
          </a:p>
        </p:txBody>
      </p:sp>
      <p:sp>
        <p:nvSpPr>
          <p:cNvPr descr="Questions" id="237" name="Google Shape;237;p13"/>
          <p:cNvSpPr/>
          <p:nvPr/>
        </p:nvSpPr>
        <p:spPr>
          <a:xfrm>
            <a:off x="0" y="0"/>
            <a:ext cx="637200" cy="637200"/>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238" name="Google Shape;238;p13"/>
          <p:cNvSpPr txBox="1"/>
          <p:nvPr>
            <p:ph type="ctrTitle"/>
          </p:nvPr>
        </p:nvSpPr>
        <p:spPr>
          <a:xfrm>
            <a:off x="431176" y="1372062"/>
            <a:ext cx="5669400" cy="1500300"/>
          </a:xfrm>
          <a:prstGeom prst="rect">
            <a:avLst/>
          </a:prstGeom>
          <a:noFill/>
          <a:ln>
            <a:noFill/>
          </a:ln>
        </p:spPr>
        <p:txBody>
          <a:bodyPr anchorCtr="0" anchor="ctr" bIns="34275" lIns="68550" spcFirstLastPara="1" rIns="68550" wrap="square" tIns="34275">
            <a:normAutofit/>
          </a:bodyPr>
          <a:lstStyle/>
          <a:p>
            <a:pPr indent="0" lvl="0" marL="0" rtl="0" algn="l">
              <a:lnSpc>
                <a:spcPct val="150000"/>
              </a:lnSpc>
              <a:spcBef>
                <a:spcPts val="0"/>
              </a:spcBef>
              <a:spcAft>
                <a:spcPts val="0"/>
              </a:spcAft>
              <a:buSzPts val="3600"/>
              <a:buNone/>
            </a:pPr>
            <a:r>
              <a:rPr lang="en-US" sz="2700"/>
              <a:t>A.  True</a:t>
            </a:r>
            <a:endParaRPr sz="2700"/>
          </a:p>
          <a:p>
            <a:pPr indent="0" lvl="0" marL="0" rtl="0" algn="l">
              <a:lnSpc>
                <a:spcPct val="150000"/>
              </a:lnSpc>
              <a:spcBef>
                <a:spcPts val="0"/>
              </a:spcBef>
              <a:spcAft>
                <a:spcPts val="0"/>
              </a:spcAft>
              <a:buSzPts val="3600"/>
              <a:buNone/>
            </a:pPr>
            <a:r>
              <a:rPr lang="en-US" sz="2700"/>
              <a:t>B.  False</a:t>
            </a:r>
            <a:endParaRPr sz="2700"/>
          </a:p>
        </p:txBody>
      </p:sp>
      <p:pic>
        <p:nvPicPr>
          <p:cNvPr id="239" name="Google Shape;239;p13"/>
          <p:cNvPicPr preferRelativeResize="0"/>
          <p:nvPr/>
        </p:nvPicPr>
        <p:blipFill>
          <a:blip r:embed="rId4">
            <a:alphaModFix/>
          </a:blip>
          <a:stretch>
            <a:fillRect/>
          </a:stretch>
        </p:blipFill>
        <p:spPr>
          <a:xfrm>
            <a:off x="2769872" y="1738797"/>
            <a:ext cx="3762600" cy="2508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g2bd5d6f3941_0_17"/>
          <p:cNvSpPr txBox="1"/>
          <p:nvPr>
            <p:ph type="ctrTitle"/>
          </p:nvPr>
        </p:nvSpPr>
        <p:spPr>
          <a:xfrm>
            <a:off x="992663" y="140825"/>
            <a:ext cx="5669400" cy="1500300"/>
          </a:xfrm>
          <a:prstGeom prst="rect">
            <a:avLst/>
          </a:prstGeom>
          <a:noFill/>
          <a:ln>
            <a:noFill/>
          </a:ln>
        </p:spPr>
        <p:txBody>
          <a:bodyPr anchorCtr="0" anchor="ctr" bIns="34275" lIns="68550" spcFirstLastPara="1" rIns="68550" wrap="square" tIns="34275">
            <a:normAutofit/>
          </a:bodyPr>
          <a:lstStyle/>
          <a:p>
            <a:pPr indent="0" lvl="0" marL="0" rtl="0" algn="ctr">
              <a:lnSpc>
                <a:spcPct val="100000"/>
              </a:lnSpc>
              <a:spcBef>
                <a:spcPts val="0"/>
              </a:spcBef>
              <a:spcAft>
                <a:spcPts val="0"/>
              </a:spcAft>
              <a:buSzPts val="3600"/>
              <a:buNone/>
            </a:pPr>
            <a:r>
              <a:rPr b="1" lang="en-US" sz="2700" u="sng"/>
              <a:t>True or False:</a:t>
            </a:r>
            <a:r>
              <a:rPr lang="en-US" sz="2700"/>
              <a:t> Climate is the condition of the atmosphere at a certain place and time</a:t>
            </a:r>
            <a:endParaRPr sz="2700"/>
          </a:p>
        </p:txBody>
      </p:sp>
      <p:sp>
        <p:nvSpPr>
          <p:cNvPr descr="Questions" id="246" name="Google Shape;246;g2bd5d6f3941_0_17"/>
          <p:cNvSpPr/>
          <p:nvPr/>
        </p:nvSpPr>
        <p:spPr>
          <a:xfrm>
            <a:off x="0" y="0"/>
            <a:ext cx="637200" cy="637200"/>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247" name="Google Shape;247;g2bd5d6f3941_0_17"/>
          <p:cNvSpPr txBox="1"/>
          <p:nvPr>
            <p:ph type="ctrTitle"/>
          </p:nvPr>
        </p:nvSpPr>
        <p:spPr>
          <a:xfrm>
            <a:off x="431176" y="1372062"/>
            <a:ext cx="5669400" cy="1500300"/>
          </a:xfrm>
          <a:prstGeom prst="rect">
            <a:avLst/>
          </a:prstGeom>
          <a:noFill/>
          <a:ln>
            <a:noFill/>
          </a:ln>
        </p:spPr>
        <p:txBody>
          <a:bodyPr anchorCtr="0" anchor="ctr" bIns="34275" lIns="68550" spcFirstLastPara="1" rIns="68550" wrap="square" tIns="34275">
            <a:normAutofit/>
          </a:bodyPr>
          <a:lstStyle/>
          <a:p>
            <a:pPr indent="0" lvl="0" marL="0" rtl="0" algn="l">
              <a:lnSpc>
                <a:spcPct val="150000"/>
              </a:lnSpc>
              <a:spcBef>
                <a:spcPts val="0"/>
              </a:spcBef>
              <a:spcAft>
                <a:spcPts val="0"/>
              </a:spcAft>
              <a:buSzPts val="3600"/>
              <a:buNone/>
            </a:pPr>
            <a:r>
              <a:rPr lang="en-US" sz="2700"/>
              <a:t>A.  True</a:t>
            </a:r>
            <a:endParaRPr sz="2700"/>
          </a:p>
          <a:p>
            <a:pPr indent="0" lvl="0" marL="0" rtl="0" algn="l">
              <a:lnSpc>
                <a:spcPct val="150000"/>
              </a:lnSpc>
              <a:spcBef>
                <a:spcPts val="0"/>
              </a:spcBef>
              <a:spcAft>
                <a:spcPts val="0"/>
              </a:spcAft>
              <a:buSzPts val="3600"/>
              <a:buNone/>
            </a:pPr>
            <a:r>
              <a:rPr lang="en-US" sz="2700">
                <a:solidFill>
                  <a:srgbClr val="FF0000"/>
                </a:solidFill>
              </a:rPr>
              <a:t>B.  False</a:t>
            </a:r>
            <a:endParaRPr sz="2700">
              <a:solidFill>
                <a:srgbClr val="FF0000"/>
              </a:solidFill>
            </a:endParaRPr>
          </a:p>
        </p:txBody>
      </p:sp>
      <p:pic>
        <p:nvPicPr>
          <p:cNvPr id="248" name="Google Shape;248;g2bd5d6f3941_0_17"/>
          <p:cNvPicPr preferRelativeResize="0"/>
          <p:nvPr/>
        </p:nvPicPr>
        <p:blipFill>
          <a:blip r:embed="rId4">
            <a:alphaModFix/>
          </a:blip>
          <a:stretch>
            <a:fillRect/>
          </a:stretch>
        </p:blipFill>
        <p:spPr>
          <a:xfrm>
            <a:off x="2769872" y="1738797"/>
            <a:ext cx="3762600" cy="2508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5"/>
          <p:cNvSpPr txBox="1"/>
          <p:nvPr>
            <p:ph idx="1" type="subTitle"/>
          </p:nvPr>
        </p:nvSpPr>
        <p:spPr>
          <a:xfrm>
            <a:off x="578812" y="430213"/>
            <a:ext cx="5700375" cy="819675"/>
          </a:xfrm>
          <a:prstGeom prst="rect">
            <a:avLst/>
          </a:prstGeom>
          <a:noFill/>
          <a:ln>
            <a:noFill/>
          </a:ln>
        </p:spPr>
        <p:txBody>
          <a:bodyPr anchorCtr="0" anchor="t" bIns="34275" lIns="68550" spcFirstLastPara="1" rIns="68550" wrap="square" tIns="34275">
            <a:noAutofit/>
          </a:bodyPr>
          <a:lstStyle/>
          <a:p>
            <a:pPr indent="0" lvl="0" marL="0" rtl="0" algn="ctr">
              <a:lnSpc>
                <a:spcPct val="100000"/>
              </a:lnSpc>
              <a:spcBef>
                <a:spcPts val="0"/>
              </a:spcBef>
              <a:spcAft>
                <a:spcPts val="0"/>
              </a:spcAft>
              <a:buClr>
                <a:schemeClr val="dk1"/>
              </a:buClr>
              <a:buSzPts val="3200"/>
              <a:buNone/>
            </a:pPr>
            <a:r>
              <a:rPr lang="en-US" sz="2400">
                <a:solidFill>
                  <a:schemeClr val="dk1"/>
                </a:solidFill>
              </a:rPr>
              <a:t>Degrees are the ________ we use to measure temperature</a:t>
            </a:r>
            <a:endParaRPr sz="2400">
              <a:solidFill>
                <a:schemeClr val="dk1"/>
              </a:solidFill>
            </a:endParaRPr>
          </a:p>
        </p:txBody>
      </p:sp>
      <p:sp>
        <p:nvSpPr>
          <p:cNvPr descr="Questions" id="255" name="Google Shape;255;p15"/>
          <p:cNvSpPr/>
          <p:nvPr/>
        </p:nvSpPr>
        <p:spPr>
          <a:xfrm>
            <a:off x="0" y="0"/>
            <a:ext cx="637200" cy="637200"/>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256" name="Google Shape;256;p15"/>
          <p:cNvSpPr txBox="1"/>
          <p:nvPr>
            <p:ph type="ctrTitle"/>
          </p:nvPr>
        </p:nvSpPr>
        <p:spPr>
          <a:xfrm>
            <a:off x="431176" y="1372062"/>
            <a:ext cx="5669325" cy="1500300"/>
          </a:xfrm>
          <a:prstGeom prst="rect">
            <a:avLst/>
          </a:prstGeom>
          <a:noFill/>
          <a:ln>
            <a:noFill/>
          </a:ln>
        </p:spPr>
        <p:txBody>
          <a:bodyPr anchorCtr="0" anchor="ctr" bIns="34275" lIns="68550" spcFirstLastPara="1" rIns="68550" wrap="square" tIns="34275">
            <a:normAutofit fontScale="90000"/>
          </a:bodyPr>
          <a:lstStyle/>
          <a:p>
            <a:pPr indent="0" lvl="0" marL="0" rtl="0" algn="l">
              <a:lnSpc>
                <a:spcPct val="150000"/>
              </a:lnSpc>
              <a:spcBef>
                <a:spcPts val="0"/>
              </a:spcBef>
              <a:spcAft>
                <a:spcPts val="0"/>
              </a:spcAft>
              <a:buSzPct val="100000"/>
              <a:buNone/>
            </a:pPr>
            <a:r>
              <a:rPr lang="en-US" sz="2700"/>
              <a:t>A.  Climate</a:t>
            </a:r>
            <a:endParaRPr sz="2700"/>
          </a:p>
          <a:p>
            <a:pPr indent="0" lvl="0" marL="0" rtl="0" algn="l">
              <a:lnSpc>
                <a:spcPct val="150000"/>
              </a:lnSpc>
              <a:spcBef>
                <a:spcPts val="0"/>
              </a:spcBef>
              <a:spcAft>
                <a:spcPts val="0"/>
              </a:spcAft>
              <a:buSzPct val="100000"/>
              <a:buNone/>
            </a:pPr>
            <a:r>
              <a:rPr lang="en-US" sz="2700"/>
              <a:t>B.  Numbers</a:t>
            </a:r>
            <a:endParaRPr sz="2700"/>
          </a:p>
          <a:p>
            <a:pPr indent="0" lvl="0" marL="0" rtl="0" algn="l">
              <a:lnSpc>
                <a:spcPct val="150000"/>
              </a:lnSpc>
              <a:spcBef>
                <a:spcPts val="0"/>
              </a:spcBef>
              <a:spcAft>
                <a:spcPts val="0"/>
              </a:spcAft>
              <a:buSzPct val="100000"/>
              <a:buNone/>
            </a:pPr>
            <a:r>
              <a:rPr lang="en-US" sz="2700"/>
              <a:t>C.  Weather</a:t>
            </a:r>
            <a:endParaRPr sz="2700"/>
          </a:p>
        </p:txBody>
      </p:sp>
      <p:pic>
        <p:nvPicPr>
          <p:cNvPr id="257" name="Google Shape;257;p15"/>
          <p:cNvPicPr preferRelativeResize="0"/>
          <p:nvPr/>
        </p:nvPicPr>
        <p:blipFill rotWithShape="1">
          <a:blip r:embed="rId4">
            <a:alphaModFix/>
          </a:blip>
          <a:srcRect b="0" l="0" r="36346" t="0"/>
          <a:stretch/>
        </p:blipFill>
        <p:spPr>
          <a:xfrm>
            <a:off x="3142920" y="1372050"/>
            <a:ext cx="3136251" cy="3276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g2bd5d6f3941_0_28"/>
          <p:cNvSpPr txBox="1"/>
          <p:nvPr>
            <p:ph idx="1" type="subTitle"/>
          </p:nvPr>
        </p:nvSpPr>
        <p:spPr>
          <a:xfrm>
            <a:off x="578812" y="430213"/>
            <a:ext cx="5700300" cy="819600"/>
          </a:xfrm>
          <a:prstGeom prst="rect">
            <a:avLst/>
          </a:prstGeom>
          <a:noFill/>
          <a:ln>
            <a:noFill/>
          </a:ln>
        </p:spPr>
        <p:txBody>
          <a:bodyPr anchorCtr="0" anchor="t" bIns="34275" lIns="68550" spcFirstLastPara="1" rIns="68550" wrap="square" tIns="34275">
            <a:noAutofit/>
          </a:bodyPr>
          <a:lstStyle/>
          <a:p>
            <a:pPr indent="0" lvl="0" marL="0" rtl="0" algn="ctr">
              <a:lnSpc>
                <a:spcPct val="100000"/>
              </a:lnSpc>
              <a:spcBef>
                <a:spcPts val="0"/>
              </a:spcBef>
              <a:spcAft>
                <a:spcPts val="0"/>
              </a:spcAft>
              <a:buClr>
                <a:schemeClr val="dk1"/>
              </a:buClr>
              <a:buSzPts val="3200"/>
              <a:buNone/>
            </a:pPr>
            <a:r>
              <a:rPr lang="en-US" sz="2400">
                <a:solidFill>
                  <a:schemeClr val="dk1"/>
                </a:solidFill>
              </a:rPr>
              <a:t>Degrees are the ________ we use to measure temperature</a:t>
            </a:r>
            <a:endParaRPr sz="2400">
              <a:solidFill>
                <a:schemeClr val="dk1"/>
              </a:solidFill>
            </a:endParaRPr>
          </a:p>
        </p:txBody>
      </p:sp>
      <p:sp>
        <p:nvSpPr>
          <p:cNvPr descr="Questions" id="264" name="Google Shape;264;g2bd5d6f3941_0_28"/>
          <p:cNvSpPr/>
          <p:nvPr/>
        </p:nvSpPr>
        <p:spPr>
          <a:xfrm>
            <a:off x="0" y="0"/>
            <a:ext cx="637200" cy="637200"/>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265" name="Google Shape;265;g2bd5d6f3941_0_28"/>
          <p:cNvSpPr txBox="1"/>
          <p:nvPr>
            <p:ph type="ctrTitle"/>
          </p:nvPr>
        </p:nvSpPr>
        <p:spPr>
          <a:xfrm>
            <a:off x="431176" y="1372062"/>
            <a:ext cx="5669400" cy="1500300"/>
          </a:xfrm>
          <a:prstGeom prst="rect">
            <a:avLst/>
          </a:prstGeom>
          <a:noFill/>
          <a:ln>
            <a:noFill/>
          </a:ln>
        </p:spPr>
        <p:txBody>
          <a:bodyPr anchorCtr="0" anchor="ctr" bIns="34275" lIns="68550" spcFirstLastPara="1" rIns="68550" wrap="square" tIns="34275">
            <a:normAutofit fontScale="90000"/>
          </a:bodyPr>
          <a:lstStyle/>
          <a:p>
            <a:pPr indent="0" lvl="0" marL="0" rtl="0" algn="l">
              <a:lnSpc>
                <a:spcPct val="150000"/>
              </a:lnSpc>
              <a:spcBef>
                <a:spcPts val="0"/>
              </a:spcBef>
              <a:spcAft>
                <a:spcPts val="0"/>
              </a:spcAft>
              <a:buSzPct val="100000"/>
              <a:buNone/>
            </a:pPr>
            <a:r>
              <a:rPr lang="en-US" sz="2700"/>
              <a:t>A.  Climate</a:t>
            </a:r>
            <a:endParaRPr sz="2700"/>
          </a:p>
          <a:p>
            <a:pPr indent="0" lvl="0" marL="0" rtl="0" algn="l">
              <a:lnSpc>
                <a:spcPct val="150000"/>
              </a:lnSpc>
              <a:spcBef>
                <a:spcPts val="0"/>
              </a:spcBef>
              <a:spcAft>
                <a:spcPts val="0"/>
              </a:spcAft>
              <a:buSzPct val="100000"/>
              <a:buNone/>
            </a:pPr>
            <a:r>
              <a:rPr lang="en-US" sz="2700">
                <a:solidFill>
                  <a:srgbClr val="FF0000"/>
                </a:solidFill>
              </a:rPr>
              <a:t>B.  Numbers</a:t>
            </a:r>
            <a:endParaRPr sz="2700">
              <a:solidFill>
                <a:srgbClr val="FF0000"/>
              </a:solidFill>
            </a:endParaRPr>
          </a:p>
          <a:p>
            <a:pPr indent="0" lvl="0" marL="0" rtl="0" algn="l">
              <a:lnSpc>
                <a:spcPct val="150000"/>
              </a:lnSpc>
              <a:spcBef>
                <a:spcPts val="0"/>
              </a:spcBef>
              <a:spcAft>
                <a:spcPts val="0"/>
              </a:spcAft>
              <a:buSzPct val="100000"/>
              <a:buNone/>
            </a:pPr>
            <a:r>
              <a:rPr lang="en-US" sz="2700"/>
              <a:t>C.  Weather</a:t>
            </a:r>
            <a:endParaRPr sz="2700"/>
          </a:p>
        </p:txBody>
      </p:sp>
      <p:pic>
        <p:nvPicPr>
          <p:cNvPr id="266" name="Google Shape;266;g2bd5d6f3941_0_28"/>
          <p:cNvPicPr preferRelativeResize="0"/>
          <p:nvPr/>
        </p:nvPicPr>
        <p:blipFill rotWithShape="1">
          <a:blip r:embed="rId4">
            <a:alphaModFix/>
          </a:blip>
          <a:srcRect b="0" l="0" r="36346" t="0"/>
          <a:stretch/>
        </p:blipFill>
        <p:spPr>
          <a:xfrm>
            <a:off x="3142920" y="1372050"/>
            <a:ext cx="3136251" cy="3276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7"/>
          <p:cNvSpPr txBox="1"/>
          <p:nvPr>
            <p:ph type="ctrTitle"/>
          </p:nvPr>
        </p:nvSpPr>
        <p:spPr>
          <a:xfrm>
            <a:off x="259762" y="517049"/>
            <a:ext cx="6338475" cy="826875"/>
          </a:xfrm>
          <a:prstGeom prst="rect">
            <a:avLst/>
          </a:prstGeom>
          <a:noFill/>
          <a:ln>
            <a:noFill/>
          </a:ln>
        </p:spPr>
        <p:txBody>
          <a:bodyPr anchorCtr="0" anchor="ctr" bIns="34275" lIns="68550" spcFirstLastPara="1" rIns="68550" wrap="square" tIns="34275">
            <a:normAutofit fontScale="90000"/>
          </a:bodyPr>
          <a:lstStyle/>
          <a:p>
            <a:pPr indent="0" lvl="0" marL="0" rtl="0" algn="ctr">
              <a:lnSpc>
                <a:spcPct val="100000"/>
              </a:lnSpc>
              <a:spcBef>
                <a:spcPts val="0"/>
              </a:spcBef>
              <a:spcAft>
                <a:spcPts val="0"/>
              </a:spcAft>
              <a:buSzPct val="148148"/>
              <a:buNone/>
            </a:pPr>
            <a:r>
              <a:rPr lang="en-US" sz="2700"/>
              <a:t>What tells us or hot or cold something is?</a:t>
            </a:r>
            <a:endParaRPr sz="2700"/>
          </a:p>
        </p:txBody>
      </p:sp>
      <p:sp>
        <p:nvSpPr>
          <p:cNvPr descr="Questions" id="273" name="Google Shape;273;p17"/>
          <p:cNvSpPr/>
          <p:nvPr/>
        </p:nvSpPr>
        <p:spPr>
          <a:xfrm>
            <a:off x="0" y="0"/>
            <a:ext cx="637200" cy="637200"/>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274" name="Google Shape;274;p17"/>
          <p:cNvSpPr txBox="1"/>
          <p:nvPr/>
        </p:nvSpPr>
        <p:spPr>
          <a:xfrm>
            <a:off x="303875" y="1451875"/>
            <a:ext cx="6021300" cy="14856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50000"/>
              </a:lnSpc>
              <a:spcBef>
                <a:spcPts val="0"/>
              </a:spcBef>
              <a:spcAft>
                <a:spcPts val="0"/>
              </a:spcAft>
              <a:buClr>
                <a:schemeClr val="dk1"/>
              </a:buClr>
              <a:buSzPts val="2400"/>
              <a:buFont typeface="Arial"/>
              <a:buAutoNum type="alphaUcPeriod"/>
            </a:pPr>
            <a:r>
              <a:rPr lang="en-US" sz="2400">
                <a:solidFill>
                  <a:schemeClr val="dk1"/>
                </a:solidFill>
              </a:rPr>
              <a:t>Letters</a:t>
            </a:r>
            <a:endParaRPr b="0" i="0" sz="2400" u="none" cap="none" strike="noStrike">
              <a:solidFill>
                <a:schemeClr val="dk1"/>
              </a:solidFill>
              <a:latin typeface="Arial"/>
              <a:ea typeface="Arial"/>
              <a:cs typeface="Arial"/>
              <a:sym typeface="Arial"/>
            </a:endParaRPr>
          </a:p>
          <a:p>
            <a:pPr indent="-381000" lvl="0" marL="457200" marR="0" rtl="0" algn="l">
              <a:lnSpc>
                <a:spcPct val="150000"/>
              </a:lnSpc>
              <a:spcBef>
                <a:spcPts val="0"/>
              </a:spcBef>
              <a:spcAft>
                <a:spcPts val="0"/>
              </a:spcAft>
              <a:buClr>
                <a:schemeClr val="dk1"/>
              </a:buClr>
              <a:buSzPts val="2400"/>
              <a:buFont typeface="Arial"/>
              <a:buAutoNum type="alphaUcPeriod"/>
            </a:pPr>
            <a:r>
              <a:rPr lang="en-US" sz="2400">
                <a:solidFill>
                  <a:schemeClr val="dk1"/>
                </a:solidFill>
              </a:rPr>
              <a:t>Compass</a:t>
            </a:r>
            <a:endParaRPr b="0" i="0" sz="2400" u="none" cap="none" strike="noStrike">
              <a:solidFill>
                <a:schemeClr val="dk1"/>
              </a:solidFill>
              <a:latin typeface="Arial"/>
              <a:ea typeface="Arial"/>
              <a:cs typeface="Arial"/>
              <a:sym typeface="Arial"/>
            </a:endParaRPr>
          </a:p>
          <a:p>
            <a:pPr indent="-381000" lvl="0" marL="457200" marR="0" rtl="0" algn="l">
              <a:lnSpc>
                <a:spcPct val="150000"/>
              </a:lnSpc>
              <a:spcBef>
                <a:spcPts val="0"/>
              </a:spcBef>
              <a:spcAft>
                <a:spcPts val="0"/>
              </a:spcAft>
              <a:buClr>
                <a:schemeClr val="dk1"/>
              </a:buClr>
              <a:buSzPts val="2400"/>
              <a:buFont typeface="Arial"/>
              <a:buAutoNum type="alphaUcPeriod"/>
            </a:pPr>
            <a:r>
              <a:rPr lang="en-US" sz="2400">
                <a:solidFill>
                  <a:schemeClr val="dk1"/>
                </a:solidFill>
              </a:rPr>
              <a:t>Barometer</a:t>
            </a:r>
            <a:endParaRPr b="0" i="0" sz="2400" u="none" cap="none" strike="noStrike">
              <a:solidFill>
                <a:schemeClr val="dk1"/>
              </a:solidFill>
              <a:latin typeface="Arial"/>
              <a:ea typeface="Arial"/>
              <a:cs typeface="Arial"/>
              <a:sym typeface="Arial"/>
            </a:endParaRPr>
          </a:p>
          <a:p>
            <a:pPr indent="-381000" lvl="0" marL="457200" marR="0" rtl="0" algn="l">
              <a:lnSpc>
                <a:spcPct val="150000"/>
              </a:lnSpc>
              <a:spcBef>
                <a:spcPts val="0"/>
              </a:spcBef>
              <a:spcAft>
                <a:spcPts val="0"/>
              </a:spcAft>
              <a:buClr>
                <a:schemeClr val="dk1"/>
              </a:buClr>
              <a:buSzPts val="2400"/>
              <a:buFont typeface="Arial"/>
              <a:buAutoNum type="alphaUcPeriod"/>
            </a:pPr>
            <a:r>
              <a:rPr lang="en-US" sz="2400">
                <a:solidFill>
                  <a:schemeClr val="dk1"/>
                </a:solidFill>
              </a:rPr>
              <a:t>Temperature</a:t>
            </a:r>
            <a:endParaRPr b="0" i="0" sz="2400" u="none" cap="none" strike="noStrike">
              <a:solidFill>
                <a:schemeClr val="dk1"/>
              </a:solidFill>
              <a:latin typeface="Arial"/>
              <a:ea typeface="Arial"/>
              <a:cs typeface="Arial"/>
              <a:sym typeface="Arial"/>
            </a:endParaRPr>
          </a:p>
        </p:txBody>
      </p:sp>
      <p:pic>
        <p:nvPicPr>
          <p:cNvPr id="275" name="Google Shape;275;p17"/>
          <p:cNvPicPr preferRelativeResize="0"/>
          <p:nvPr/>
        </p:nvPicPr>
        <p:blipFill rotWithShape="1">
          <a:blip r:embed="rId4">
            <a:alphaModFix/>
          </a:blip>
          <a:srcRect b="0" l="0" r="0" t="0"/>
          <a:stretch/>
        </p:blipFill>
        <p:spPr>
          <a:xfrm>
            <a:off x="2976702" y="2112846"/>
            <a:ext cx="3755798" cy="22710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g2bd5d6f3941_0_39"/>
          <p:cNvSpPr txBox="1"/>
          <p:nvPr>
            <p:ph type="ctrTitle"/>
          </p:nvPr>
        </p:nvSpPr>
        <p:spPr>
          <a:xfrm>
            <a:off x="259762" y="517049"/>
            <a:ext cx="6338400" cy="826800"/>
          </a:xfrm>
          <a:prstGeom prst="rect">
            <a:avLst/>
          </a:prstGeom>
          <a:noFill/>
          <a:ln>
            <a:noFill/>
          </a:ln>
        </p:spPr>
        <p:txBody>
          <a:bodyPr anchorCtr="0" anchor="ctr" bIns="34275" lIns="68550" spcFirstLastPara="1" rIns="68550" wrap="square" tIns="34275">
            <a:normAutofit fontScale="90000"/>
          </a:bodyPr>
          <a:lstStyle/>
          <a:p>
            <a:pPr indent="0" lvl="0" marL="0" rtl="0" algn="ctr">
              <a:lnSpc>
                <a:spcPct val="100000"/>
              </a:lnSpc>
              <a:spcBef>
                <a:spcPts val="0"/>
              </a:spcBef>
              <a:spcAft>
                <a:spcPts val="0"/>
              </a:spcAft>
              <a:buSzPct val="148148"/>
              <a:buNone/>
            </a:pPr>
            <a:r>
              <a:rPr lang="en-US" sz="2700"/>
              <a:t>What tells us or hot or cold something is?</a:t>
            </a:r>
            <a:endParaRPr sz="2700"/>
          </a:p>
        </p:txBody>
      </p:sp>
      <p:sp>
        <p:nvSpPr>
          <p:cNvPr descr="Questions" id="282" name="Google Shape;282;g2bd5d6f3941_0_39"/>
          <p:cNvSpPr/>
          <p:nvPr/>
        </p:nvSpPr>
        <p:spPr>
          <a:xfrm>
            <a:off x="0" y="0"/>
            <a:ext cx="637200" cy="637200"/>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283" name="Google Shape;283;g2bd5d6f3941_0_39"/>
          <p:cNvSpPr txBox="1"/>
          <p:nvPr/>
        </p:nvSpPr>
        <p:spPr>
          <a:xfrm>
            <a:off x="303875" y="1451875"/>
            <a:ext cx="6021300" cy="14856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50000"/>
              </a:lnSpc>
              <a:spcBef>
                <a:spcPts val="0"/>
              </a:spcBef>
              <a:spcAft>
                <a:spcPts val="0"/>
              </a:spcAft>
              <a:buClr>
                <a:schemeClr val="dk1"/>
              </a:buClr>
              <a:buSzPts val="2400"/>
              <a:buFont typeface="Arial"/>
              <a:buAutoNum type="alphaUcPeriod"/>
            </a:pPr>
            <a:r>
              <a:rPr lang="en-US" sz="2400">
                <a:solidFill>
                  <a:schemeClr val="dk1"/>
                </a:solidFill>
              </a:rPr>
              <a:t>Letters</a:t>
            </a:r>
            <a:endParaRPr b="0" i="0" sz="2400" u="none" cap="none" strike="noStrike">
              <a:solidFill>
                <a:schemeClr val="dk1"/>
              </a:solidFill>
              <a:latin typeface="Arial"/>
              <a:ea typeface="Arial"/>
              <a:cs typeface="Arial"/>
              <a:sym typeface="Arial"/>
            </a:endParaRPr>
          </a:p>
          <a:p>
            <a:pPr indent="-381000" lvl="0" marL="457200" marR="0" rtl="0" algn="l">
              <a:lnSpc>
                <a:spcPct val="150000"/>
              </a:lnSpc>
              <a:spcBef>
                <a:spcPts val="0"/>
              </a:spcBef>
              <a:spcAft>
                <a:spcPts val="0"/>
              </a:spcAft>
              <a:buClr>
                <a:schemeClr val="dk1"/>
              </a:buClr>
              <a:buSzPts val="2400"/>
              <a:buFont typeface="Arial"/>
              <a:buAutoNum type="alphaUcPeriod"/>
            </a:pPr>
            <a:r>
              <a:rPr lang="en-US" sz="2400">
                <a:solidFill>
                  <a:schemeClr val="dk1"/>
                </a:solidFill>
              </a:rPr>
              <a:t>Compass</a:t>
            </a:r>
            <a:endParaRPr b="0" i="0" sz="2400" u="none" cap="none" strike="noStrike">
              <a:solidFill>
                <a:schemeClr val="dk1"/>
              </a:solidFill>
              <a:latin typeface="Arial"/>
              <a:ea typeface="Arial"/>
              <a:cs typeface="Arial"/>
              <a:sym typeface="Arial"/>
            </a:endParaRPr>
          </a:p>
          <a:p>
            <a:pPr indent="-381000" lvl="0" marL="457200" marR="0" rtl="0" algn="l">
              <a:lnSpc>
                <a:spcPct val="150000"/>
              </a:lnSpc>
              <a:spcBef>
                <a:spcPts val="0"/>
              </a:spcBef>
              <a:spcAft>
                <a:spcPts val="0"/>
              </a:spcAft>
              <a:buClr>
                <a:schemeClr val="dk1"/>
              </a:buClr>
              <a:buSzPts val="2400"/>
              <a:buFont typeface="Arial"/>
              <a:buAutoNum type="alphaUcPeriod"/>
            </a:pPr>
            <a:r>
              <a:rPr lang="en-US" sz="2400">
                <a:solidFill>
                  <a:schemeClr val="dk1"/>
                </a:solidFill>
              </a:rPr>
              <a:t>Barometer</a:t>
            </a:r>
            <a:endParaRPr b="0" i="0" sz="2400" u="none" cap="none" strike="noStrike">
              <a:solidFill>
                <a:schemeClr val="dk1"/>
              </a:solidFill>
              <a:latin typeface="Arial"/>
              <a:ea typeface="Arial"/>
              <a:cs typeface="Arial"/>
              <a:sym typeface="Arial"/>
            </a:endParaRPr>
          </a:p>
          <a:p>
            <a:pPr indent="-381000" lvl="0" marL="457200" marR="0" rtl="0" algn="l">
              <a:lnSpc>
                <a:spcPct val="150000"/>
              </a:lnSpc>
              <a:spcBef>
                <a:spcPts val="0"/>
              </a:spcBef>
              <a:spcAft>
                <a:spcPts val="0"/>
              </a:spcAft>
              <a:buClr>
                <a:srgbClr val="FF0000"/>
              </a:buClr>
              <a:buSzPts val="2400"/>
              <a:buFont typeface="Arial"/>
              <a:buAutoNum type="alphaUcPeriod"/>
            </a:pPr>
            <a:r>
              <a:rPr lang="en-US" sz="2400">
                <a:solidFill>
                  <a:srgbClr val="FF0000"/>
                </a:solidFill>
              </a:rPr>
              <a:t>Temperature</a:t>
            </a:r>
            <a:endParaRPr b="0" i="0" sz="2400" u="none" cap="none" strike="noStrike">
              <a:solidFill>
                <a:srgbClr val="FF0000"/>
              </a:solidFill>
              <a:latin typeface="Arial"/>
              <a:ea typeface="Arial"/>
              <a:cs typeface="Arial"/>
              <a:sym typeface="Arial"/>
            </a:endParaRPr>
          </a:p>
        </p:txBody>
      </p:sp>
      <p:pic>
        <p:nvPicPr>
          <p:cNvPr id="284" name="Google Shape;284;g2bd5d6f3941_0_39"/>
          <p:cNvPicPr preferRelativeResize="0"/>
          <p:nvPr/>
        </p:nvPicPr>
        <p:blipFill rotWithShape="1">
          <a:blip r:embed="rId4">
            <a:alphaModFix/>
          </a:blip>
          <a:srcRect b="0" l="0" r="0" t="0"/>
          <a:stretch/>
        </p:blipFill>
        <p:spPr>
          <a:xfrm>
            <a:off x="2842352" y="2112846"/>
            <a:ext cx="3755798" cy="22710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19"/>
          <p:cNvSpPr txBox="1"/>
          <p:nvPr>
            <p:ph type="ctrTitle"/>
          </p:nvPr>
        </p:nvSpPr>
        <p:spPr>
          <a:xfrm>
            <a:off x="259762" y="669263"/>
            <a:ext cx="6338475" cy="826875"/>
          </a:xfrm>
          <a:prstGeom prst="rect">
            <a:avLst/>
          </a:prstGeom>
          <a:noFill/>
          <a:ln>
            <a:noFill/>
          </a:ln>
        </p:spPr>
        <p:txBody>
          <a:bodyPr anchorCtr="0" anchor="ctr" bIns="34275" lIns="68550" spcFirstLastPara="1" rIns="68550" wrap="square" tIns="34275">
            <a:normAutofit fontScale="90000"/>
          </a:bodyPr>
          <a:lstStyle/>
          <a:p>
            <a:pPr indent="0" lvl="0" marL="0" rtl="0" algn="ctr">
              <a:spcBef>
                <a:spcPts val="0"/>
              </a:spcBef>
              <a:spcAft>
                <a:spcPts val="0"/>
              </a:spcAft>
              <a:buSzPct val="40740"/>
              <a:buNone/>
            </a:pPr>
            <a:r>
              <a:rPr b="1" lang="en-US" sz="2700" u="sng"/>
              <a:t>Weather</a:t>
            </a:r>
            <a:r>
              <a:rPr lang="en-US" sz="2700"/>
              <a:t>: The condition of the _________ at a certain place and time</a:t>
            </a:r>
            <a:endParaRPr sz="2700"/>
          </a:p>
        </p:txBody>
      </p:sp>
      <p:sp>
        <p:nvSpPr>
          <p:cNvPr descr="Questions" id="291" name="Google Shape;291;p19"/>
          <p:cNvSpPr/>
          <p:nvPr/>
        </p:nvSpPr>
        <p:spPr>
          <a:xfrm>
            <a:off x="0" y="0"/>
            <a:ext cx="637200" cy="637200"/>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pic>
        <p:nvPicPr>
          <p:cNvPr id="292" name="Google Shape;292;p19"/>
          <p:cNvPicPr preferRelativeResize="0"/>
          <p:nvPr/>
        </p:nvPicPr>
        <p:blipFill>
          <a:blip r:embed="rId4">
            <a:alphaModFix/>
          </a:blip>
          <a:stretch>
            <a:fillRect/>
          </a:stretch>
        </p:blipFill>
        <p:spPr>
          <a:xfrm>
            <a:off x="922075" y="1637663"/>
            <a:ext cx="5013844" cy="334256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g2bd5d6f3941_0_49"/>
          <p:cNvSpPr txBox="1"/>
          <p:nvPr>
            <p:ph type="ctrTitle"/>
          </p:nvPr>
        </p:nvSpPr>
        <p:spPr>
          <a:xfrm>
            <a:off x="259762" y="669263"/>
            <a:ext cx="6338400" cy="826800"/>
          </a:xfrm>
          <a:prstGeom prst="rect">
            <a:avLst/>
          </a:prstGeom>
          <a:noFill/>
          <a:ln>
            <a:noFill/>
          </a:ln>
        </p:spPr>
        <p:txBody>
          <a:bodyPr anchorCtr="0" anchor="ctr" bIns="34275" lIns="68550" spcFirstLastPara="1" rIns="68550" wrap="square" tIns="34275">
            <a:normAutofit fontScale="90000"/>
          </a:bodyPr>
          <a:lstStyle/>
          <a:p>
            <a:pPr indent="0" lvl="0" marL="0" rtl="0" algn="ctr">
              <a:spcBef>
                <a:spcPts val="0"/>
              </a:spcBef>
              <a:spcAft>
                <a:spcPts val="0"/>
              </a:spcAft>
              <a:buSzPct val="40740"/>
              <a:buNone/>
            </a:pPr>
            <a:r>
              <a:rPr b="1" lang="en-US" sz="2700" u="sng"/>
              <a:t>Weather</a:t>
            </a:r>
            <a:r>
              <a:rPr lang="en-US" sz="2700"/>
              <a:t>: The condition of the </a:t>
            </a:r>
            <a:r>
              <a:rPr lang="en-US" sz="2700">
                <a:solidFill>
                  <a:srgbClr val="FF0000"/>
                </a:solidFill>
              </a:rPr>
              <a:t>atmosphere</a:t>
            </a:r>
            <a:r>
              <a:rPr lang="en-US" sz="2700"/>
              <a:t> at a certain place and time</a:t>
            </a:r>
            <a:endParaRPr sz="2700"/>
          </a:p>
        </p:txBody>
      </p:sp>
      <p:sp>
        <p:nvSpPr>
          <p:cNvPr descr="Questions" id="299" name="Google Shape;299;g2bd5d6f3941_0_49"/>
          <p:cNvSpPr/>
          <p:nvPr/>
        </p:nvSpPr>
        <p:spPr>
          <a:xfrm>
            <a:off x="0" y="0"/>
            <a:ext cx="637200" cy="637200"/>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pic>
        <p:nvPicPr>
          <p:cNvPr id="300" name="Google Shape;300;g2bd5d6f3941_0_49"/>
          <p:cNvPicPr preferRelativeResize="0"/>
          <p:nvPr/>
        </p:nvPicPr>
        <p:blipFill>
          <a:blip r:embed="rId4">
            <a:alphaModFix/>
          </a:blip>
          <a:stretch>
            <a:fillRect/>
          </a:stretch>
        </p:blipFill>
        <p:spPr>
          <a:xfrm>
            <a:off x="921975" y="1670188"/>
            <a:ext cx="5013955" cy="334263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23"/>
          <p:cNvSpPr txBox="1"/>
          <p:nvPr/>
        </p:nvSpPr>
        <p:spPr>
          <a:xfrm>
            <a:off x="345338" y="1158600"/>
            <a:ext cx="6140400" cy="831300"/>
          </a:xfrm>
          <a:prstGeom prst="rect">
            <a:avLst/>
          </a:prstGeom>
          <a:noFill/>
          <a:ln>
            <a:noFill/>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Clr>
                <a:srgbClr val="000000"/>
              </a:buClr>
              <a:buSzPts val="4950"/>
              <a:buFont typeface="Arial"/>
              <a:buNone/>
            </a:pPr>
            <a:r>
              <a:rPr b="1" lang="en-US" sz="4950">
                <a:solidFill>
                  <a:schemeClr val="dk1"/>
                </a:solidFill>
                <a:latin typeface="Calibri"/>
                <a:ea typeface="Calibri"/>
                <a:cs typeface="Calibri"/>
                <a:sym typeface="Calibri"/>
              </a:rPr>
              <a:t>Thermometer</a:t>
            </a:r>
            <a:endParaRPr b="0" i="0" sz="1050" u="none" cap="none" strike="noStrike">
              <a:solidFill>
                <a:srgbClr val="000000"/>
              </a:solidFill>
              <a:latin typeface="Arial"/>
              <a:ea typeface="Arial"/>
              <a:cs typeface="Arial"/>
              <a:sym typeface="Arial"/>
            </a:endParaRPr>
          </a:p>
        </p:txBody>
      </p:sp>
      <p:sp>
        <p:nvSpPr>
          <p:cNvPr descr="Artificial Intelligence" id="307" name="Google Shape;307;p23"/>
          <p:cNvSpPr/>
          <p:nvPr/>
        </p:nvSpPr>
        <p:spPr>
          <a:xfrm>
            <a:off x="1665227" y="2031356"/>
            <a:ext cx="1847925" cy="1740825"/>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pic>
        <p:nvPicPr>
          <p:cNvPr descr="Blog" id="308" name="Google Shape;308;p23"/>
          <p:cNvPicPr preferRelativeResize="0"/>
          <p:nvPr/>
        </p:nvPicPr>
        <p:blipFill rotWithShape="1">
          <a:blip r:embed="rId4">
            <a:alphaModFix/>
          </a:blip>
          <a:srcRect b="0" l="0" r="0" t="0"/>
          <a:stretch/>
        </p:blipFill>
        <p:spPr>
          <a:xfrm>
            <a:off x="3429001" y="2102932"/>
            <a:ext cx="1597673" cy="159767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
          <p:cNvSpPr txBox="1"/>
          <p:nvPr>
            <p:ph type="ctrTitle"/>
          </p:nvPr>
        </p:nvSpPr>
        <p:spPr>
          <a:xfrm>
            <a:off x="514349" y="184325"/>
            <a:ext cx="5829300" cy="1118100"/>
          </a:xfrm>
          <a:prstGeom prst="rect">
            <a:avLst/>
          </a:prstGeom>
          <a:noFill/>
          <a:ln>
            <a:noFill/>
          </a:ln>
        </p:spPr>
        <p:txBody>
          <a:bodyPr anchorCtr="0" anchor="ctr" bIns="34275" lIns="68550" spcFirstLastPara="1" rIns="68550" wrap="square" tIns="34275">
            <a:normAutofit/>
          </a:bodyPr>
          <a:lstStyle/>
          <a:p>
            <a:pPr indent="0" lvl="0" marL="0" rtl="0" algn="ctr">
              <a:lnSpc>
                <a:spcPct val="100000"/>
              </a:lnSpc>
              <a:spcBef>
                <a:spcPts val="0"/>
              </a:spcBef>
              <a:spcAft>
                <a:spcPts val="0"/>
              </a:spcAft>
              <a:buSzPts val="4800"/>
              <a:buNone/>
            </a:pPr>
            <a:r>
              <a:rPr b="1" lang="en-US" sz="5000">
                <a:latin typeface="Calibri"/>
                <a:ea typeface="Calibri"/>
                <a:cs typeface="Calibri"/>
                <a:sym typeface="Calibri"/>
              </a:rPr>
              <a:t>Thermometer</a:t>
            </a:r>
            <a:endParaRPr b="1" sz="5000">
              <a:latin typeface="Calibri"/>
              <a:ea typeface="Calibri"/>
              <a:cs typeface="Calibri"/>
              <a:sym typeface="Calibri"/>
            </a:endParaRPr>
          </a:p>
        </p:txBody>
      </p:sp>
      <p:sp>
        <p:nvSpPr>
          <p:cNvPr id="166" name="Google Shape;166;p2"/>
          <p:cNvSpPr/>
          <p:nvPr/>
        </p:nvSpPr>
        <p:spPr>
          <a:xfrm>
            <a:off x="103639" y="153167"/>
            <a:ext cx="821421" cy="384345"/>
          </a:xfrm>
          <a:prstGeom prst="cloud">
            <a:avLst/>
          </a:prstGeom>
          <a:gradFill>
            <a:gsLst>
              <a:gs pos="0">
                <a:srgbClr val="FF932B"/>
              </a:gs>
              <a:gs pos="100000">
                <a:srgbClr val="FFB673"/>
              </a:gs>
            </a:gsLst>
            <a:lin ang="16200038" scaled="0"/>
          </a:gradFill>
          <a:ln cap="flat" cmpd="sng" w="9525">
            <a:solidFill>
              <a:srgbClr val="F5913F"/>
            </a:solidFill>
            <a:prstDash val="solid"/>
            <a:round/>
            <a:headEnd len="sm" w="sm" type="none"/>
            <a:tailEnd len="sm" w="sm" type="none"/>
          </a:ln>
          <a:effectLst>
            <a:outerShdw blurRad="40000" rotWithShape="0" dir="5400000" dist="23000">
              <a:srgbClr val="000000">
                <a:alpha val="33333"/>
              </a:srgbClr>
            </a:outerShdw>
          </a:effectLst>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167" name="Google Shape;167;p2"/>
          <p:cNvSpPr txBox="1"/>
          <p:nvPr/>
        </p:nvSpPr>
        <p:spPr>
          <a:xfrm>
            <a:off x="250596" y="184317"/>
            <a:ext cx="527625" cy="276969"/>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1350"/>
              <a:buFont typeface="Arial"/>
              <a:buNone/>
            </a:pPr>
            <a:r>
              <a:rPr b="1" i="0" lang="en-US" sz="1350" u="none" cap="none" strike="noStrike">
                <a:solidFill>
                  <a:schemeClr val="lt1"/>
                </a:solidFill>
                <a:latin typeface="Calibri"/>
                <a:ea typeface="Calibri"/>
                <a:cs typeface="Calibri"/>
                <a:sym typeface="Calibri"/>
              </a:rPr>
              <a:t>Intro</a:t>
            </a:r>
            <a:endParaRPr b="0" i="0" sz="1050" u="none" cap="none" strike="noStrike">
              <a:solidFill>
                <a:srgbClr val="000000"/>
              </a:solidFill>
              <a:latin typeface="Arial"/>
              <a:ea typeface="Arial"/>
              <a:cs typeface="Arial"/>
              <a:sym typeface="Arial"/>
            </a:endParaRPr>
          </a:p>
        </p:txBody>
      </p:sp>
      <p:pic>
        <p:nvPicPr>
          <p:cNvPr id="168" name="Google Shape;168;p2"/>
          <p:cNvPicPr preferRelativeResize="0"/>
          <p:nvPr/>
        </p:nvPicPr>
        <p:blipFill>
          <a:blip r:embed="rId3">
            <a:alphaModFix/>
          </a:blip>
          <a:stretch>
            <a:fillRect/>
          </a:stretch>
        </p:blipFill>
        <p:spPr>
          <a:xfrm>
            <a:off x="1071475" y="1369575"/>
            <a:ext cx="4715033" cy="35362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24"/>
          <p:cNvSpPr txBox="1"/>
          <p:nvPr>
            <p:ph type="ctrTitle"/>
          </p:nvPr>
        </p:nvSpPr>
        <p:spPr>
          <a:xfrm>
            <a:off x="259775" y="720011"/>
            <a:ext cx="6338400" cy="826800"/>
          </a:xfrm>
          <a:prstGeom prst="rect">
            <a:avLst/>
          </a:prstGeom>
          <a:noFill/>
          <a:ln>
            <a:noFill/>
          </a:ln>
        </p:spPr>
        <p:txBody>
          <a:bodyPr anchorCtr="0" anchor="ctr" bIns="34275" lIns="68550" spcFirstLastPara="1" rIns="68550" wrap="square" tIns="34275">
            <a:noAutofit/>
          </a:bodyPr>
          <a:lstStyle/>
          <a:p>
            <a:pPr indent="0" lvl="0" marL="0" rtl="0" algn="ctr">
              <a:lnSpc>
                <a:spcPct val="100000"/>
              </a:lnSpc>
              <a:spcBef>
                <a:spcPts val="0"/>
              </a:spcBef>
              <a:spcAft>
                <a:spcPts val="0"/>
              </a:spcAft>
              <a:buSzPts val="3600"/>
              <a:buNone/>
            </a:pPr>
            <a:r>
              <a:rPr b="1" lang="en-US" sz="2800" u="sng"/>
              <a:t>Thermometer</a:t>
            </a:r>
            <a:r>
              <a:rPr lang="en-US" sz="2800"/>
              <a:t>: </a:t>
            </a:r>
            <a:r>
              <a:rPr lang="en-US" sz="2800">
                <a:highlight>
                  <a:srgbClr val="FFFFFF"/>
                </a:highlight>
              </a:rPr>
              <a:t>a tool used to measure temperature</a:t>
            </a:r>
            <a:endParaRPr sz="2800"/>
          </a:p>
        </p:txBody>
      </p:sp>
      <p:sp>
        <p:nvSpPr>
          <p:cNvPr descr="Artificial Intelligence" id="315" name="Google Shape;315;p24"/>
          <p:cNvSpPr/>
          <p:nvPr/>
        </p:nvSpPr>
        <p:spPr>
          <a:xfrm>
            <a:off x="0" y="0"/>
            <a:ext cx="637200" cy="637200"/>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pic>
        <p:nvPicPr>
          <p:cNvPr descr="Blog" id="316" name="Google Shape;316;p24"/>
          <p:cNvPicPr preferRelativeResize="0"/>
          <p:nvPr/>
        </p:nvPicPr>
        <p:blipFill rotWithShape="1">
          <a:blip r:embed="rId4">
            <a:alphaModFix/>
          </a:blip>
          <a:srcRect b="0" l="0" r="0" t="0"/>
          <a:stretch/>
        </p:blipFill>
        <p:spPr>
          <a:xfrm>
            <a:off x="637157" y="166595"/>
            <a:ext cx="349018" cy="349018"/>
          </a:xfrm>
          <a:prstGeom prst="rect">
            <a:avLst/>
          </a:prstGeom>
          <a:noFill/>
          <a:ln>
            <a:noFill/>
          </a:ln>
        </p:spPr>
      </p:pic>
      <p:pic>
        <p:nvPicPr>
          <p:cNvPr id="317" name="Google Shape;317;p24"/>
          <p:cNvPicPr preferRelativeResize="0"/>
          <p:nvPr/>
        </p:nvPicPr>
        <p:blipFill>
          <a:blip r:embed="rId5">
            <a:alphaModFix/>
          </a:blip>
          <a:stretch>
            <a:fillRect/>
          </a:stretch>
        </p:blipFill>
        <p:spPr>
          <a:xfrm>
            <a:off x="1234388" y="1677511"/>
            <a:ext cx="4389186" cy="329188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descr="Questions" id="323" name="Google Shape;323;p25"/>
          <p:cNvSpPr/>
          <p:nvPr/>
        </p:nvSpPr>
        <p:spPr>
          <a:xfrm>
            <a:off x="1428750" y="457200"/>
            <a:ext cx="4000500" cy="3780692"/>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26"/>
          <p:cNvSpPr txBox="1"/>
          <p:nvPr/>
        </p:nvSpPr>
        <p:spPr>
          <a:xfrm>
            <a:off x="715050" y="394775"/>
            <a:ext cx="5427900" cy="484800"/>
          </a:xfrm>
          <a:prstGeom prst="rect">
            <a:avLst/>
          </a:prstGeom>
          <a:noFill/>
          <a:ln>
            <a:noFill/>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Clr>
                <a:srgbClr val="000000"/>
              </a:buClr>
              <a:buSzPts val="2700"/>
              <a:buFont typeface="Arial"/>
              <a:buNone/>
            </a:pPr>
            <a:r>
              <a:rPr b="0" i="0" lang="en-US" sz="2700" u="none" cap="none" strike="noStrike">
                <a:solidFill>
                  <a:schemeClr val="dk1"/>
                </a:solidFill>
                <a:latin typeface="Calibri"/>
                <a:ea typeface="Calibri"/>
                <a:cs typeface="Calibri"/>
                <a:sym typeface="Calibri"/>
              </a:rPr>
              <a:t>What is a </a:t>
            </a:r>
            <a:r>
              <a:rPr lang="en-US" sz="2700">
                <a:solidFill>
                  <a:schemeClr val="dk1"/>
                </a:solidFill>
                <a:latin typeface="Calibri"/>
                <a:ea typeface="Calibri"/>
                <a:cs typeface="Calibri"/>
                <a:sym typeface="Calibri"/>
              </a:rPr>
              <a:t>thermo</a:t>
            </a:r>
            <a:r>
              <a:rPr b="0" i="0" lang="en-US" sz="2700" u="none" cap="none" strike="noStrike">
                <a:solidFill>
                  <a:schemeClr val="dk1"/>
                </a:solidFill>
                <a:latin typeface="Calibri"/>
                <a:ea typeface="Calibri"/>
                <a:cs typeface="Calibri"/>
                <a:sym typeface="Calibri"/>
              </a:rPr>
              <a:t>meter?</a:t>
            </a:r>
            <a:endParaRPr b="0" i="0" sz="2700" u="none" cap="none" strike="noStrike">
              <a:solidFill>
                <a:schemeClr val="dk1"/>
              </a:solidFill>
              <a:latin typeface="Calibri"/>
              <a:ea typeface="Calibri"/>
              <a:cs typeface="Calibri"/>
              <a:sym typeface="Calibri"/>
            </a:endParaRPr>
          </a:p>
        </p:txBody>
      </p:sp>
      <p:sp>
        <p:nvSpPr>
          <p:cNvPr descr="Questions" id="330" name="Google Shape;330;p26"/>
          <p:cNvSpPr/>
          <p:nvPr/>
        </p:nvSpPr>
        <p:spPr>
          <a:xfrm>
            <a:off x="0" y="0"/>
            <a:ext cx="637200" cy="637200"/>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pic>
        <p:nvPicPr>
          <p:cNvPr id="331" name="Google Shape;331;p26"/>
          <p:cNvPicPr preferRelativeResize="0"/>
          <p:nvPr/>
        </p:nvPicPr>
        <p:blipFill>
          <a:blip r:embed="rId4">
            <a:alphaModFix/>
          </a:blip>
          <a:stretch>
            <a:fillRect/>
          </a:stretch>
        </p:blipFill>
        <p:spPr>
          <a:xfrm>
            <a:off x="514350" y="1270700"/>
            <a:ext cx="5829300" cy="35623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pic>
        <p:nvPicPr>
          <p:cNvPr id="337" name="Google Shape;337;p27"/>
          <p:cNvPicPr preferRelativeResize="0"/>
          <p:nvPr/>
        </p:nvPicPr>
        <p:blipFill rotWithShape="1">
          <a:blip r:embed="rId3">
            <a:alphaModFix/>
          </a:blip>
          <a:srcRect b="0" l="0" r="0" t="0"/>
          <a:stretch/>
        </p:blipFill>
        <p:spPr>
          <a:xfrm>
            <a:off x="857250" y="843525"/>
            <a:ext cx="5143500" cy="3395007"/>
          </a:xfrm>
          <a:prstGeom prst="rect">
            <a:avLst/>
          </a:prstGeom>
          <a:noFill/>
          <a:ln>
            <a:noFill/>
          </a:ln>
        </p:spPr>
      </p:pic>
      <p:sp>
        <p:nvSpPr>
          <p:cNvPr descr="Artificial Intelligence" id="338" name="Google Shape;338;p27"/>
          <p:cNvSpPr/>
          <p:nvPr/>
        </p:nvSpPr>
        <p:spPr>
          <a:xfrm>
            <a:off x="0" y="0"/>
            <a:ext cx="637200" cy="637200"/>
          </a:xfrm>
          <a:prstGeom prst="ellipse">
            <a:avLst/>
          </a:prstGeom>
          <a:blipFill rotWithShape="1">
            <a:blip r:embed="rId4">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28"/>
          <p:cNvSpPr txBox="1"/>
          <p:nvPr/>
        </p:nvSpPr>
        <p:spPr>
          <a:xfrm>
            <a:off x="635944" y="155359"/>
            <a:ext cx="5586000" cy="461700"/>
          </a:xfrm>
          <a:prstGeom prst="rect">
            <a:avLst/>
          </a:prstGeom>
          <a:noFill/>
          <a:ln>
            <a:noFill/>
          </a:ln>
        </p:spPr>
        <p:txBody>
          <a:bodyPr anchorCtr="0" anchor="t" bIns="45700" lIns="91425" spcFirstLastPara="1" rIns="91425" wrap="square" tIns="45700">
            <a:spAutoFit/>
          </a:bodyPr>
          <a:lstStyle/>
          <a:p>
            <a:pPr indent="0" lvl="0" marL="158750" marR="0" rtl="0" algn="ctr">
              <a:lnSpc>
                <a:spcPct val="100000"/>
              </a:lnSpc>
              <a:spcBef>
                <a:spcPts val="0"/>
              </a:spcBef>
              <a:spcAft>
                <a:spcPts val="0"/>
              </a:spcAft>
              <a:buClr>
                <a:srgbClr val="000000"/>
              </a:buClr>
              <a:buSzPts val="2400"/>
              <a:buFont typeface="Arial"/>
              <a:buNone/>
            </a:pPr>
            <a:r>
              <a:rPr b="1" lang="en-US" sz="2400" u="sng">
                <a:solidFill>
                  <a:schemeClr val="dk1"/>
                </a:solidFill>
                <a:latin typeface="Calibri"/>
                <a:ea typeface="Calibri"/>
                <a:cs typeface="Calibri"/>
                <a:sym typeface="Calibri"/>
              </a:rPr>
              <a:t>About the Tool</a:t>
            </a:r>
            <a:endParaRPr b="1" i="0" sz="1400" u="sng" cap="none" strike="noStrike">
              <a:solidFill>
                <a:schemeClr val="dk1"/>
              </a:solidFill>
              <a:latin typeface="Arial"/>
              <a:ea typeface="Arial"/>
              <a:cs typeface="Arial"/>
              <a:sym typeface="Arial"/>
            </a:endParaRPr>
          </a:p>
        </p:txBody>
      </p:sp>
      <p:sp>
        <p:nvSpPr>
          <p:cNvPr id="344" name="Google Shape;344;p28"/>
          <p:cNvSpPr txBox="1"/>
          <p:nvPr/>
        </p:nvSpPr>
        <p:spPr>
          <a:xfrm>
            <a:off x="0" y="711775"/>
            <a:ext cx="6858000" cy="1569900"/>
          </a:xfrm>
          <a:prstGeom prst="rect">
            <a:avLst/>
          </a:prstGeom>
          <a:noFill/>
          <a:ln>
            <a:noFill/>
          </a:ln>
        </p:spPr>
        <p:txBody>
          <a:bodyPr anchorCtr="0" anchor="t" bIns="45700" lIns="91425" spcFirstLastPara="1" rIns="91425" wrap="square" tIns="45700">
            <a:spAutoFit/>
          </a:bodyPr>
          <a:lstStyle/>
          <a:p>
            <a:pPr indent="0" lvl="0" marL="158750" marR="0" rtl="0" algn="ctr">
              <a:lnSpc>
                <a:spcPct val="100000"/>
              </a:lnSpc>
              <a:spcBef>
                <a:spcPts val="0"/>
              </a:spcBef>
              <a:spcAft>
                <a:spcPts val="0"/>
              </a:spcAft>
              <a:buClr>
                <a:srgbClr val="000000"/>
              </a:buClr>
              <a:buSzPts val="2000"/>
              <a:buFont typeface="Arial"/>
              <a:buNone/>
            </a:pPr>
            <a:r>
              <a:rPr lang="en-US" sz="2400">
                <a:solidFill>
                  <a:srgbClr val="374151"/>
                </a:solidFill>
                <a:latin typeface="Calibri"/>
                <a:ea typeface="Calibri"/>
                <a:cs typeface="Calibri"/>
                <a:sym typeface="Calibri"/>
              </a:rPr>
              <a:t>A thermometer is a special tool that helps us measure how hot or cold something is. It has a long, narrow tube filled with a liquid, usually colored alcohol or mercury. </a:t>
            </a:r>
            <a:endParaRPr b="0" i="0" sz="2400" u="none" cap="none" strike="noStrike">
              <a:solidFill>
                <a:srgbClr val="000000"/>
              </a:solidFill>
              <a:latin typeface="Arial"/>
              <a:ea typeface="Arial"/>
              <a:cs typeface="Arial"/>
              <a:sym typeface="Arial"/>
            </a:endParaRPr>
          </a:p>
        </p:txBody>
      </p:sp>
      <p:sp>
        <p:nvSpPr>
          <p:cNvPr descr="Artificial Intelligence" id="345" name="Google Shape;345;p28"/>
          <p:cNvSpPr/>
          <p:nvPr/>
        </p:nvSpPr>
        <p:spPr>
          <a:xfrm>
            <a:off x="0" y="0"/>
            <a:ext cx="637200" cy="637200"/>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pic>
        <p:nvPicPr>
          <p:cNvPr id="346" name="Google Shape;346;p28"/>
          <p:cNvPicPr preferRelativeResize="0"/>
          <p:nvPr/>
        </p:nvPicPr>
        <p:blipFill>
          <a:blip r:embed="rId4">
            <a:alphaModFix/>
          </a:blip>
          <a:stretch>
            <a:fillRect/>
          </a:stretch>
        </p:blipFill>
        <p:spPr>
          <a:xfrm>
            <a:off x="1482563" y="2376400"/>
            <a:ext cx="3892784" cy="25570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g2b8891d8816_0_84"/>
          <p:cNvSpPr txBox="1"/>
          <p:nvPr/>
        </p:nvSpPr>
        <p:spPr>
          <a:xfrm>
            <a:off x="635944" y="155359"/>
            <a:ext cx="5586000" cy="461700"/>
          </a:xfrm>
          <a:prstGeom prst="rect">
            <a:avLst/>
          </a:prstGeom>
          <a:noFill/>
          <a:ln>
            <a:noFill/>
          </a:ln>
        </p:spPr>
        <p:txBody>
          <a:bodyPr anchorCtr="0" anchor="t" bIns="45700" lIns="91425" spcFirstLastPara="1" rIns="91425" wrap="square" tIns="45700">
            <a:spAutoFit/>
          </a:bodyPr>
          <a:lstStyle/>
          <a:p>
            <a:pPr indent="0" lvl="0" marL="158750" marR="0" rtl="0" algn="ctr">
              <a:lnSpc>
                <a:spcPct val="100000"/>
              </a:lnSpc>
              <a:spcBef>
                <a:spcPts val="0"/>
              </a:spcBef>
              <a:spcAft>
                <a:spcPts val="0"/>
              </a:spcAft>
              <a:buClr>
                <a:srgbClr val="000000"/>
              </a:buClr>
              <a:buSzPts val="2400"/>
              <a:buFont typeface="Arial"/>
              <a:buNone/>
            </a:pPr>
            <a:r>
              <a:rPr b="1" lang="en-US" sz="2400" u="sng">
                <a:solidFill>
                  <a:schemeClr val="dk1"/>
                </a:solidFill>
                <a:latin typeface="Calibri"/>
                <a:ea typeface="Calibri"/>
                <a:cs typeface="Calibri"/>
                <a:sym typeface="Calibri"/>
              </a:rPr>
              <a:t>Liquid Inside Thermometer</a:t>
            </a:r>
            <a:endParaRPr b="1" i="0" sz="1400" u="sng" cap="none" strike="noStrike">
              <a:solidFill>
                <a:schemeClr val="dk1"/>
              </a:solidFill>
              <a:latin typeface="Arial"/>
              <a:ea typeface="Arial"/>
              <a:cs typeface="Arial"/>
              <a:sym typeface="Arial"/>
            </a:endParaRPr>
          </a:p>
        </p:txBody>
      </p:sp>
      <p:sp>
        <p:nvSpPr>
          <p:cNvPr id="352" name="Google Shape;352;g2b8891d8816_0_84"/>
          <p:cNvSpPr txBox="1"/>
          <p:nvPr/>
        </p:nvSpPr>
        <p:spPr>
          <a:xfrm>
            <a:off x="0" y="711775"/>
            <a:ext cx="6858000" cy="1569900"/>
          </a:xfrm>
          <a:prstGeom prst="rect">
            <a:avLst/>
          </a:prstGeom>
          <a:noFill/>
          <a:ln>
            <a:noFill/>
          </a:ln>
        </p:spPr>
        <p:txBody>
          <a:bodyPr anchorCtr="0" anchor="t" bIns="45700" lIns="91425" spcFirstLastPara="1" rIns="91425" wrap="square" tIns="45700">
            <a:spAutoFit/>
          </a:bodyPr>
          <a:lstStyle/>
          <a:p>
            <a:pPr indent="0" lvl="0" marL="158750" marR="0" rtl="0" algn="ctr">
              <a:lnSpc>
                <a:spcPct val="100000"/>
              </a:lnSpc>
              <a:spcBef>
                <a:spcPts val="0"/>
              </a:spcBef>
              <a:spcAft>
                <a:spcPts val="0"/>
              </a:spcAft>
              <a:buClr>
                <a:srgbClr val="000000"/>
              </a:buClr>
              <a:buSzPts val="2000"/>
              <a:buFont typeface="Arial"/>
              <a:buNone/>
            </a:pPr>
            <a:r>
              <a:rPr lang="en-US" sz="2400">
                <a:solidFill>
                  <a:srgbClr val="374151"/>
                </a:solidFill>
                <a:latin typeface="Calibri"/>
                <a:ea typeface="Calibri"/>
                <a:cs typeface="Calibri"/>
                <a:sym typeface="Calibri"/>
              </a:rPr>
              <a:t>When it gets warmer, the liquid inside the thermometer expands and goes up the tube. When it gets colder, the liquid contracts and goes down the tube. </a:t>
            </a:r>
            <a:endParaRPr b="0" i="0" sz="2400" u="none" cap="none" strike="noStrike">
              <a:solidFill>
                <a:srgbClr val="000000"/>
              </a:solidFill>
              <a:latin typeface="Arial"/>
              <a:ea typeface="Arial"/>
              <a:cs typeface="Arial"/>
              <a:sym typeface="Arial"/>
            </a:endParaRPr>
          </a:p>
        </p:txBody>
      </p:sp>
      <p:sp>
        <p:nvSpPr>
          <p:cNvPr descr="Artificial Intelligence" id="353" name="Google Shape;353;g2b8891d8816_0_84"/>
          <p:cNvSpPr/>
          <p:nvPr/>
        </p:nvSpPr>
        <p:spPr>
          <a:xfrm>
            <a:off x="0" y="0"/>
            <a:ext cx="637200" cy="637200"/>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pic>
        <p:nvPicPr>
          <p:cNvPr id="354" name="Google Shape;354;g2b8891d8816_0_84"/>
          <p:cNvPicPr preferRelativeResize="0"/>
          <p:nvPr/>
        </p:nvPicPr>
        <p:blipFill>
          <a:blip r:embed="rId4">
            <a:alphaModFix/>
          </a:blip>
          <a:stretch>
            <a:fillRect/>
          </a:stretch>
        </p:blipFill>
        <p:spPr>
          <a:xfrm>
            <a:off x="1237525" y="2376400"/>
            <a:ext cx="4602645" cy="25570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g2bd5d6f3941_0_66"/>
          <p:cNvSpPr txBox="1"/>
          <p:nvPr/>
        </p:nvSpPr>
        <p:spPr>
          <a:xfrm>
            <a:off x="635944" y="155359"/>
            <a:ext cx="5586000" cy="461700"/>
          </a:xfrm>
          <a:prstGeom prst="rect">
            <a:avLst/>
          </a:prstGeom>
          <a:noFill/>
          <a:ln>
            <a:noFill/>
          </a:ln>
        </p:spPr>
        <p:txBody>
          <a:bodyPr anchorCtr="0" anchor="t" bIns="45700" lIns="91425" spcFirstLastPara="1" rIns="91425" wrap="square" tIns="45700">
            <a:spAutoFit/>
          </a:bodyPr>
          <a:lstStyle/>
          <a:p>
            <a:pPr indent="0" lvl="0" marL="158750" marR="0" rtl="0" algn="ctr">
              <a:lnSpc>
                <a:spcPct val="100000"/>
              </a:lnSpc>
              <a:spcBef>
                <a:spcPts val="0"/>
              </a:spcBef>
              <a:spcAft>
                <a:spcPts val="0"/>
              </a:spcAft>
              <a:buClr>
                <a:srgbClr val="000000"/>
              </a:buClr>
              <a:buSzPts val="2400"/>
              <a:buFont typeface="Arial"/>
              <a:buNone/>
            </a:pPr>
            <a:r>
              <a:rPr b="1" lang="en-US" sz="2400" u="sng">
                <a:solidFill>
                  <a:schemeClr val="dk1"/>
                </a:solidFill>
                <a:latin typeface="Calibri"/>
                <a:ea typeface="Calibri"/>
                <a:cs typeface="Calibri"/>
                <a:sym typeface="Calibri"/>
              </a:rPr>
              <a:t>Fahrenheit &amp; Celsius</a:t>
            </a:r>
            <a:endParaRPr b="1" i="0" sz="1400" u="sng" cap="none" strike="noStrike">
              <a:solidFill>
                <a:schemeClr val="dk1"/>
              </a:solidFill>
              <a:latin typeface="Arial"/>
              <a:ea typeface="Arial"/>
              <a:cs typeface="Arial"/>
              <a:sym typeface="Arial"/>
            </a:endParaRPr>
          </a:p>
        </p:txBody>
      </p:sp>
      <p:sp>
        <p:nvSpPr>
          <p:cNvPr id="360" name="Google Shape;360;g2bd5d6f3941_0_66"/>
          <p:cNvSpPr txBox="1"/>
          <p:nvPr/>
        </p:nvSpPr>
        <p:spPr>
          <a:xfrm>
            <a:off x="0" y="711775"/>
            <a:ext cx="6858000" cy="1200600"/>
          </a:xfrm>
          <a:prstGeom prst="rect">
            <a:avLst/>
          </a:prstGeom>
          <a:noFill/>
          <a:ln>
            <a:noFill/>
          </a:ln>
        </p:spPr>
        <p:txBody>
          <a:bodyPr anchorCtr="0" anchor="t" bIns="45700" lIns="91425" spcFirstLastPara="1" rIns="91425" wrap="square" tIns="45700">
            <a:spAutoFit/>
          </a:bodyPr>
          <a:lstStyle/>
          <a:p>
            <a:pPr indent="0" lvl="0" marL="158750" marR="0" rtl="0" algn="ctr">
              <a:lnSpc>
                <a:spcPct val="100000"/>
              </a:lnSpc>
              <a:spcBef>
                <a:spcPts val="0"/>
              </a:spcBef>
              <a:spcAft>
                <a:spcPts val="0"/>
              </a:spcAft>
              <a:buClr>
                <a:srgbClr val="000000"/>
              </a:buClr>
              <a:buSzPts val="2000"/>
              <a:buFont typeface="Arial"/>
              <a:buNone/>
            </a:pPr>
            <a:r>
              <a:rPr lang="en-US" sz="2400">
                <a:solidFill>
                  <a:srgbClr val="374151"/>
                </a:solidFill>
                <a:latin typeface="Calibri"/>
                <a:ea typeface="Calibri"/>
                <a:cs typeface="Calibri"/>
                <a:sym typeface="Calibri"/>
              </a:rPr>
              <a:t>There's a scale with numbers on the side of the thermometer to tell us the temperature in degrees Fahrenheit or Celsius. </a:t>
            </a:r>
            <a:endParaRPr b="0" i="0" sz="2400" u="none" cap="none" strike="noStrike">
              <a:solidFill>
                <a:srgbClr val="000000"/>
              </a:solidFill>
              <a:latin typeface="Arial"/>
              <a:ea typeface="Arial"/>
              <a:cs typeface="Arial"/>
              <a:sym typeface="Arial"/>
            </a:endParaRPr>
          </a:p>
        </p:txBody>
      </p:sp>
      <p:sp>
        <p:nvSpPr>
          <p:cNvPr descr="Artificial Intelligence" id="361" name="Google Shape;361;g2bd5d6f3941_0_66"/>
          <p:cNvSpPr/>
          <p:nvPr/>
        </p:nvSpPr>
        <p:spPr>
          <a:xfrm>
            <a:off x="0" y="0"/>
            <a:ext cx="637200" cy="637200"/>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pic>
        <p:nvPicPr>
          <p:cNvPr id="362" name="Google Shape;362;g2bd5d6f3941_0_66"/>
          <p:cNvPicPr preferRelativeResize="0"/>
          <p:nvPr/>
        </p:nvPicPr>
        <p:blipFill>
          <a:blip r:embed="rId4">
            <a:alphaModFix/>
          </a:blip>
          <a:stretch>
            <a:fillRect/>
          </a:stretch>
        </p:blipFill>
        <p:spPr>
          <a:xfrm>
            <a:off x="2453563" y="2007100"/>
            <a:ext cx="1950884" cy="29263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g2bd5d6f3941_0_74"/>
          <p:cNvSpPr txBox="1"/>
          <p:nvPr/>
        </p:nvSpPr>
        <p:spPr>
          <a:xfrm>
            <a:off x="635944" y="155359"/>
            <a:ext cx="5586000" cy="461700"/>
          </a:xfrm>
          <a:prstGeom prst="rect">
            <a:avLst/>
          </a:prstGeom>
          <a:noFill/>
          <a:ln>
            <a:noFill/>
          </a:ln>
        </p:spPr>
        <p:txBody>
          <a:bodyPr anchorCtr="0" anchor="t" bIns="45700" lIns="91425" spcFirstLastPara="1" rIns="91425" wrap="square" tIns="45700">
            <a:spAutoFit/>
          </a:bodyPr>
          <a:lstStyle/>
          <a:p>
            <a:pPr indent="0" lvl="0" marL="158750" marR="0" rtl="0" algn="ctr">
              <a:lnSpc>
                <a:spcPct val="100000"/>
              </a:lnSpc>
              <a:spcBef>
                <a:spcPts val="0"/>
              </a:spcBef>
              <a:spcAft>
                <a:spcPts val="0"/>
              </a:spcAft>
              <a:buClr>
                <a:srgbClr val="000000"/>
              </a:buClr>
              <a:buSzPts val="2400"/>
              <a:buFont typeface="Arial"/>
              <a:buNone/>
            </a:pPr>
            <a:r>
              <a:rPr b="1" lang="en-US" sz="2400" u="sng">
                <a:solidFill>
                  <a:schemeClr val="dk1"/>
                </a:solidFill>
                <a:latin typeface="Calibri"/>
                <a:ea typeface="Calibri"/>
                <a:cs typeface="Calibri"/>
                <a:sym typeface="Calibri"/>
              </a:rPr>
              <a:t>Temperature</a:t>
            </a:r>
            <a:endParaRPr b="1" i="0" sz="1400" u="sng" cap="none" strike="noStrike">
              <a:solidFill>
                <a:schemeClr val="dk1"/>
              </a:solidFill>
              <a:latin typeface="Arial"/>
              <a:ea typeface="Arial"/>
              <a:cs typeface="Arial"/>
              <a:sym typeface="Arial"/>
            </a:endParaRPr>
          </a:p>
        </p:txBody>
      </p:sp>
      <p:sp>
        <p:nvSpPr>
          <p:cNvPr id="368" name="Google Shape;368;g2bd5d6f3941_0_74"/>
          <p:cNvSpPr txBox="1"/>
          <p:nvPr/>
        </p:nvSpPr>
        <p:spPr>
          <a:xfrm>
            <a:off x="0" y="711775"/>
            <a:ext cx="6858000" cy="1939500"/>
          </a:xfrm>
          <a:prstGeom prst="rect">
            <a:avLst/>
          </a:prstGeom>
          <a:noFill/>
          <a:ln>
            <a:noFill/>
          </a:ln>
        </p:spPr>
        <p:txBody>
          <a:bodyPr anchorCtr="0" anchor="t" bIns="45700" lIns="91425" spcFirstLastPara="1" rIns="91425" wrap="square" tIns="45700">
            <a:spAutoFit/>
          </a:bodyPr>
          <a:lstStyle/>
          <a:p>
            <a:pPr indent="0" lvl="0" marL="158750" marR="0" rtl="0" algn="ctr">
              <a:lnSpc>
                <a:spcPct val="100000"/>
              </a:lnSpc>
              <a:spcBef>
                <a:spcPts val="0"/>
              </a:spcBef>
              <a:spcAft>
                <a:spcPts val="0"/>
              </a:spcAft>
              <a:buClr>
                <a:srgbClr val="000000"/>
              </a:buClr>
              <a:buSzPts val="2000"/>
              <a:buFont typeface="Arial"/>
              <a:buNone/>
            </a:pPr>
            <a:r>
              <a:rPr lang="en-US" sz="2400">
                <a:solidFill>
                  <a:srgbClr val="374151"/>
                </a:solidFill>
                <a:latin typeface="Calibri"/>
                <a:ea typeface="Calibri"/>
                <a:cs typeface="Calibri"/>
                <a:sym typeface="Calibri"/>
              </a:rPr>
              <a:t>Thermometers can come in different shapes and sizes, but they all work in a similar way to help us understand the temperature around us. We use thermometers to check the temperature outside, in our homes, or even in our bodies when we're sick.</a:t>
            </a:r>
            <a:endParaRPr b="0" i="0" sz="2400" u="none" cap="none" strike="noStrike">
              <a:solidFill>
                <a:srgbClr val="000000"/>
              </a:solidFill>
              <a:latin typeface="Arial"/>
              <a:ea typeface="Arial"/>
              <a:cs typeface="Arial"/>
              <a:sym typeface="Arial"/>
            </a:endParaRPr>
          </a:p>
        </p:txBody>
      </p:sp>
      <p:sp>
        <p:nvSpPr>
          <p:cNvPr descr="Artificial Intelligence" id="369" name="Google Shape;369;g2bd5d6f3941_0_74"/>
          <p:cNvSpPr/>
          <p:nvPr/>
        </p:nvSpPr>
        <p:spPr>
          <a:xfrm>
            <a:off x="0" y="0"/>
            <a:ext cx="637200" cy="637200"/>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pic>
        <p:nvPicPr>
          <p:cNvPr id="370" name="Google Shape;370;g2bd5d6f3941_0_74"/>
          <p:cNvPicPr preferRelativeResize="0"/>
          <p:nvPr/>
        </p:nvPicPr>
        <p:blipFill>
          <a:blip r:embed="rId4">
            <a:alphaModFix/>
          </a:blip>
          <a:stretch>
            <a:fillRect/>
          </a:stretch>
        </p:blipFill>
        <p:spPr>
          <a:xfrm>
            <a:off x="1788388" y="2803675"/>
            <a:ext cx="3281137" cy="21874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descr="Questions" id="376" name="Google Shape;376;p30"/>
          <p:cNvSpPr/>
          <p:nvPr/>
        </p:nvSpPr>
        <p:spPr>
          <a:xfrm>
            <a:off x="1714500" y="835269"/>
            <a:ext cx="3429000" cy="3332250"/>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0" name="Shape 380"/>
        <p:cNvGrpSpPr/>
        <p:nvPr/>
      </p:nvGrpSpPr>
      <p:grpSpPr>
        <a:xfrm>
          <a:off x="0" y="0"/>
          <a:ext cx="0" cy="0"/>
          <a:chOff x="0" y="0"/>
          <a:chExt cx="0" cy="0"/>
        </a:xfrm>
      </p:grpSpPr>
      <p:sp>
        <p:nvSpPr>
          <p:cNvPr id="381" name="Google Shape;381;p31"/>
          <p:cNvSpPr/>
          <p:nvPr/>
        </p:nvSpPr>
        <p:spPr>
          <a:xfrm>
            <a:off x="0" y="0"/>
            <a:ext cx="68580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382" name="Google Shape;382;p31"/>
          <p:cNvSpPr/>
          <p:nvPr/>
        </p:nvSpPr>
        <p:spPr>
          <a:xfrm flipH="1">
            <a:off x="1" y="3349779"/>
            <a:ext cx="6857999" cy="1792596"/>
          </a:xfrm>
          <a:prstGeom prst="rect">
            <a:avLst/>
          </a:prstGeom>
          <a:gradFill>
            <a:gsLst>
              <a:gs pos="0">
                <a:srgbClr val="000000">
                  <a:alpha val="94509"/>
                </a:srgbClr>
              </a:gs>
              <a:gs pos="34000">
                <a:srgbClr val="000000">
                  <a:alpha val="94509"/>
                </a:srgbClr>
              </a:gs>
              <a:gs pos="100000">
                <a:schemeClr val="accent1"/>
              </a:gs>
            </a:gsLst>
            <a:lin ang="8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83" name="Google Shape;383;p31"/>
          <p:cNvSpPr/>
          <p:nvPr/>
        </p:nvSpPr>
        <p:spPr>
          <a:xfrm flipH="1">
            <a:off x="75" y="2688775"/>
            <a:ext cx="6858000" cy="2454300"/>
          </a:xfrm>
          <a:prstGeom prst="rect">
            <a:avLst/>
          </a:prstGeom>
          <a:gradFill>
            <a:gsLst>
              <a:gs pos="0">
                <a:srgbClr val="366092">
                  <a:alpha val="57647"/>
                </a:srgbClr>
              </a:gs>
              <a:gs pos="28000">
                <a:srgbClr val="366092">
                  <a:alpha val="57647"/>
                </a:srgbClr>
              </a:gs>
              <a:gs pos="100000">
                <a:srgbClr val="000000">
                  <a:alpha val="68627"/>
                </a:srgbClr>
              </a:gs>
            </a:gsLst>
            <a:lin ang="11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84" name="Google Shape;384;p31"/>
          <p:cNvSpPr/>
          <p:nvPr/>
        </p:nvSpPr>
        <p:spPr>
          <a:xfrm flipH="1">
            <a:off x="-3725" y="2688775"/>
            <a:ext cx="6863100" cy="2139300"/>
          </a:xfrm>
          <a:prstGeom prst="rect">
            <a:avLst/>
          </a:prstGeom>
          <a:gradFill>
            <a:gsLst>
              <a:gs pos="0">
                <a:srgbClr val="000000">
                  <a:alpha val="70588"/>
                </a:srgbClr>
              </a:gs>
              <a:gs pos="100000">
                <a:srgbClr val="4F81BD">
                  <a:alpha val="22745"/>
                </a:srgbClr>
              </a:gs>
            </a:gsLst>
            <a:lin ang="156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85" name="Google Shape;385;p31"/>
          <p:cNvSpPr/>
          <p:nvPr/>
        </p:nvSpPr>
        <p:spPr>
          <a:xfrm flipH="1">
            <a:off x="4564855" y="3349779"/>
            <a:ext cx="2295751" cy="1792596"/>
          </a:xfrm>
          <a:prstGeom prst="rect">
            <a:avLst/>
          </a:prstGeom>
          <a:gradFill>
            <a:gsLst>
              <a:gs pos="0">
                <a:srgbClr val="000000">
                  <a:alpha val="60784"/>
                </a:srgbClr>
              </a:gs>
              <a:gs pos="19000">
                <a:srgbClr val="000000">
                  <a:alpha val="60784"/>
                </a:srgbClr>
              </a:gs>
              <a:gs pos="100000">
                <a:srgbClr val="366092">
                  <a:alpha val="42745"/>
                </a:srgbClr>
              </a:gs>
            </a:gsLst>
            <a:lin ang="1919999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86" name="Google Shape;386;p31"/>
          <p:cNvSpPr/>
          <p:nvPr/>
        </p:nvSpPr>
        <p:spPr>
          <a:xfrm rot="10800000">
            <a:off x="-750" y="3070373"/>
            <a:ext cx="6859500" cy="1757700"/>
          </a:xfrm>
          <a:prstGeom prst="rect">
            <a:avLst/>
          </a:prstGeom>
          <a:gradFill>
            <a:gsLst>
              <a:gs pos="0">
                <a:srgbClr val="000000">
                  <a:alpha val="0"/>
                </a:srgbClr>
              </a:gs>
              <a:gs pos="99000">
                <a:srgbClr val="244061">
                  <a:alpha val="53725"/>
                </a:srgbClr>
              </a:gs>
              <a:gs pos="100000">
                <a:srgbClr val="244061">
                  <a:alpha val="53725"/>
                </a:srgbClr>
              </a:gs>
            </a:gsLst>
            <a:lin ang="16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87" name="Google Shape;387;p31"/>
          <p:cNvSpPr/>
          <p:nvPr/>
        </p:nvSpPr>
        <p:spPr>
          <a:xfrm rot="-6763356">
            <a:off x="3500317" y="2127228"/>
            <a:ext cx="2341472" cy="2604620"/>
          </a:xfrm>
          <a:custGeom>
            <a:rect b="b" l="l" r="r" t="t"/>
            <a:pathLst>
              <a:path extrusionOk="0" h="4639931" w="3118759">
                <a:moveTo>
                  <a:pt x="3118759" y="79510"/>
                </a:moveTo>
                <a:lnTo>
                  <a:pt x="1204940" y="4639931"/>
                </a:lnTo>
                <a:lnTo>
                  <a:pt x="1103495" y="4578302"/>
                </a:lnTo>
                <a:cubicBezTo>
                  <a:pt x="437725" y="4128517"/>
                  <a:pt x="0" y="3366815"/>
                  <a:pt x="0" y="2502877"/>
                </a:cubicBezTo>
                <a:cubicBezTo>
                  <a:pt x="0" y="1120576"/>
                  <a:pt x="1120576" y="0"/>
                  <a:pt x="2502877" y="0"/>
                </a:cubicBezTo>
                <a:cubicBezTo>
                  <a:pt x="2675665" y="0"/>
                  <a:pt x="2844363" y="17509"/>
                  <a:pt x="3007294" y="50850"/>
                </a:cubicBezTo>
                <a:close/>
              </a:path>
            </a:pathLst>
          </a:custGeom>
          <a:gradFill>
            <a:gsLst>
              <a:gs pos="0">
                <a:srgbClr val="4F81BD">
                  <a:alpha val="0"/>
                </a:srgbClr>
              </a:gs>
              <a:gs pos="31000">
                <a:srgbClr val="4F81BD">
                  <a:alpha val="0"/>
                </a:srgbClr>
              </a:gs>
              <a:gs pos="85000">
                <a:srgbClr val="4F81BD">
                  <a:alpha val="15686"/>
                </a:srgbClr>
              </a:gs>
              <a:gs pos="100000">
                <a:srgbClr val="4F81BD">
                  <a:alpha val="15686"/>
                </a:srgbClr>
              </a:gs>
            </a:gsLst>
            <a:lin ang="11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88" name="Google Shape;388;p31"/>
          <p:cNvSpPr txBox="1"/>
          <p:nvPr/>
        </p:nvSpPr>
        <p:spPr>
          <a:xfrm>
            <a:off x="634259" y="3679464"/>
            <a:ext cx="5587139" cy="644057"/>
          </a:xfrm>
          <a:prstGeom prst="rect">
            <a:avLst/>
          </a:prstGeom>
          <a:noFill/>
          <a:ln>
            <a:noFill/>
          </a:ln>
        </p:spPr>
        <p:txBody>
          <a:bodyPr anchorCtr="0" anchor="ctr" bIns="45700" lIns="91425" spcFirstLastPara="1" rIns="91425" wrap="square" tIns="45700">
            <a:noAutofit/>
          </a:bodyPr>
          <a:lstStyle/>
          <a:p>
            <a:pPr indent="0" lvl="0" marL="158750" marR="0" rtl="0" algn="l">
              <a:lnSpc>
                <a:spcPct val="90000"/>
              </a:lnSpc>
              <a:spcBef>
                <a:spcPts val="0"/>
              </a:spcBef>
              <a:spcAft>
                <a:spcPts val="0"/>
              </a:spcAft>
              <a:buClr>
                <a:srgbClr val="000000"/>
              </a:buClr>
              <a:buSzPts val="2400"/>
              <a:buFont typeface="Arial"/>
              <a:buNone/>
            </a:pPr>
            <a:r>
              <a:rPr b="1" i="0" lang="en-US" sz="2400" u="sng" cap="none" strike="noStrike">
                <a:solidFill>
                  <a:srgbClr val="FFFFFF"/>
                </a:solidFill>
                <a:latin typeface="Arial"/>
                <a:ea typeface="Arial"/>
                <a:cs typeface="Arial"/>
                <a:sym typeface="Arial"/>
              </a:rPr>
              <a:t>True or False:</a:t>
            </a:r>
            <a:r>
              <a:rPr b="0" i="0" lang="en-US" sz="2400" u="none" cap="none" strike="noStrike">
                <a:solidFill>
                  <a:srgbClr val="FFFFFF"/>
                </a:solidFill>
                <a:latin typeface="Arial"/>
                <a:ea typeface="Arial"/>
                <a:cs typeface="Arial"/>
                <a:sym typeface="Arial"/>
              </a:rPr>
              <a:t> A </a:t>
            </a:r>
            <a:r>
              <a:rPr lang="en-US" sz="2400">
                <a:solidFill>
                  <a:srgbClr val="FFFFFF"/>
                </a:solidFill>
              </a:rPr>
              <a:t>thermometer</a:t>
            </a:r>
            <a:r>
              <a:rPr lang="en-US" sz="2400">
                <a:solidFill>
                  <a:srgbClr val="FFFFFF"/>
                </a:solidFill>
              </a:rPr>
              <a:t> has a long, narrow tube filled with a liquid, usually colored alcohol or mercury. </a:t>
            </a:r>
            <a:endParaRPr sz="2400">
              <a:solidFill>
                <a:srgbClr val="FFFFFF"/>
              </a:solidFill>
            </a:endParaRPr>
          </a:p>
          <a:p>
            <a:pPr indent="0" lvl="0" marL="158750" rtl="0" algn="l">
              <a:lnSpc>
                <a:spcPct val="90000"/>
              </a:lnSpc>
              <a:spcBef>
                <a:spcPts val="0"/>
              </a:spcBef>
              <a:spcAft>
                <a:spcPts val="0"/>
              </a:spcAft>
              <a:buClr>
                <a:schemeClr val="dk1"/>
              </a:buClr>
              <a:buSzPts val="1100"/>
              <a:buFont typeface="Arial"/>
              <a:buNone/>
            </a:pPr>
            <a:r>
              <a:t/>
            </a:r>
            <a:endParaRPr sz="2400">
              <a:solidFill>
                <a:srgbClr val="FFFFFF"/>
              </a:solidFill>
            </a:endParaRPr>
          </a:p>
          <a:p>
            <a:pPr indent="0" lvl="0" marL="158750" marR="0" rtl="0" algn="l">
              <a:lnSpc>
                <a:spcPct val="90000"/>
              </a:lnSpc>
              <a:spcBef>
                <a:spcPts val="0"/>
              </a:spcBef>
              <a:spcAft>
                <a:spcPts val="0"/>
              </a:spcAft>
              <a:buClr>
                <a:srgbClr val="000000"/>
              </a:buClr>
              <a:buSzPts val="2400"/>
              <a:buFont typeface="Arial"/>
              <a:buNone/>
            </a:pPr>
            <a:r>
              <a:t/>
            </a:r>
            <a:endParaRPr sz="2400">
              <a:solidFill>
                <a:srgbClr val="FFFFFF"/>
              </a:solidFill>
            </a:endParaRPr>
          </a:p>
        </p:txBody>
      </p:sp>
      <p:sp>
        <p:nvSpPr>
          <p:cNvPr descr="Questions" id="389" name="Google Shape;389;p31"/>
          <p:cNvSpPr/>
          <p:nvPr/>
        </p:nvSpPr>
        <p:spPr>
          <a:xfrm>
            <a:off x="0" y="0"/>
            <a:ext cx="637200" cy="637200"/>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pic>
        <p:nvPicPr>
          <p:cNvPr id="390" name="Google Shape;390;p31"/>
          <p:cNvPicPr preferRelativeResize="0"/>
          <p:nvPr/>
        </p:nvPicPr>
        <p:blipFill>
          <a:blip r:embed="rId4">
            <a:alphaModFix/>
          </a:blip>
          <a:stretch>
            <a:fillRect/>
          </a:stretch>
        </p:blipFill>
        <p:spPr>
          <a:xfrm>
            <a:off x="709675" y="281425"/>
            <a:ext cx="5829300" cy="24073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descr="Lightbulb and gear" id="174" name="Google Shape;174;p3"/>
          <p:cNvSpPr/>
          <p:nvPr/>
        </p:nvSpPr>
        <p:spPr>
          <a:xfrm>
            <a:off x="135341" y="95552"/>
            <a:ext cx="430200" cy="406575"/>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175" name="Google Shape;175;p3"/>
          <p:cNvSpPr txBox="1"/>
          <p:nvPr/>
        </p:nvSpPr>
        <p:spPr>
          <a:xfrm>
            <a:off x="350441" y="502122"/>
            <a:ext cx="6157200" cy="1108200"/>
          </a:xfrm>
          <a:prstGeom prst="rect">
            <a:avLst/>
          </a:prstGeom>
          <a:noFill/>
          <a:ln>
            <a:noFill/>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Clr>
                <a:srgbClr val="000000"/>
              </a:buClr>
              <a:buSzPts val="2250"/>
              <a:buFont typeface="Arial"/>
              <a:buNone/>
            </a:pPr>
            <a:r>
              <a:rPr b="1" i="0" lang="en-US" sz="2250" u="none" cap="none" strike="noStrike">
                <a:solidFill>
                  <a:schemeClr val="dk1"/>
                </a:solidFill>
                <a:latin typeface="Calibri"/>
                <a:ea typeface="Calibri"/>
                <a:cs typeface="Calibri"/>
                <a:sym typeface="Calibri"/>
              </a:rPr>
              <a:t>Big Question: </a:t>
            </a:r>
            <a:r>
              <a:rPr i="0" lang="en-US" sz="2250" u="none" cap="none" strike="noStrike">
                <a:solidFill>
                  <a:schemeClr val="dk1"/>
                </a:solidFill>
                <a:latin typeface="Calibri"/>
                <a:ea typeface="Calibri"/>
                <a:cs typeface="Calibri"/>
                <a:sym typeface="Calibri"/>
              </a:rPr>
              <a:t>Why do we use thermometers to measure the temperature, and how does it help us understand the weather?</a:t>
            </a:r>
            <a:endParaRPr b="0" i="0" sz="2250" u="none" cap="none" strike="noStrike">
              <a:solidFill>
                <a:schemeClr val="dk1"/>
              </a:solidFill>
              <a:latin typeface="Calibri"/>
              <a:ea typeface="Calibri"/>
              <a:cs typeface="Calibri"/>
              <a:sym typeface="Calibri"/>
            </a:endParaRPr>
          </a:p>
        </p:txBody>
      </p:sp>
      <p:sp>
        <p:nvSpPr>
          <p:cNvPr id="176" name="Google Shape;176;p3"/>
          <p:cNvSpPr txBox="1"/>
          <p:nvPr/>
        </p:nvSpPr>
        <p:spPr>
          <a:xfrm>
            <a:off x="630650" y="1527275"/>
            <a:ext cx="5596800" cy="1616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alibri"/>
              <a:ea typeface="Calibri"/>
              <a:cs typeface="Calibri"/>
              <a:sym typeface="Calibri"/>
            </a:endParaRPr>
          </a:p>
        </p:txBody>
      </p:sp>
      <p:pic>
        <p:nvPicPr>
          <p:cNvPr id="177" name="Google Shape;177;p3"/>
          <p:cNvPicPr preferRelativeResize="0"/>
          <p:nvPr/>
        </p:nvPicPr>
        <p:blipFill>
          <a:blip r:embed="rId4">
            <a:alphaModFix/>
          </a:blip>
          <a:stretch>
            <a:fillRect/>
          </a:stretch>
        </p:blipFill>
        <p:spPr>
          <a:xfrm>
            <a:off x="1118902" y="1839850"/>
            <a:ext cx="4620300" cy="30802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4" name="Shape 394"/>
        <p:cNvGrpSpPr/>
        <p:nvPr/>
      </p:nvGrpSpPr>
      <p:grpSpPr>
        <a:xfrm>
          <a:off x="0" y="0"/>
          <a:ext cx="0" cy="0"/>
          <a:chOff x="0" y="0"/>
          <a:chExt cx="0" cy="0"/>
        </a:xfrm>
      </p:grpSpPr>
      <p:sp>
        <p:nvSpPr>
          <p:cNvPr id="395" name="Google Shape;395;g2bd5d6f3941_0_88"/>
          <p:cNvSpPr/>
          <p:nvPr/>
        </p:nvSpPr>
        <p:spPr>
          <a:xfrm>
            <a:off x="0" y="0"/>
            <a:ext cx="68580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396" name="Google Shape;396;g2bd5d6f3941_0_88"/>
          <p:cNvSpPr/>
          <p:nvPr/>
        </p:nvSpPr>
        <p:spPr>
          <a:xfrm flipH="1">
            <a:off x="0" y="3349779"/>
            <a:ext cx="6858000" cy="1792500"/>
          </a:xfrm>
          <a:prstGeom prst="rect">
            <a:avLst/>
          </a:prstGeom>
          <a:gradFill>
            <a:gsLst>
              <a:gs pos="0">
                <a:srgbClr val="000000">
                  <a:alpha val="94509"/>
                </a:srgbClr>
              </a:gs>
              <a:gs pos="34000">
                <a:srgbClr val="000000">
                  <a:alpha val="94509"/>
                </a:srgbClr>
              </a:gs>
              <a:gs pos="100000">
                <a:schemeClr val="accent1"/>
              </a:gs>
            </a:gsLst>
            <a:lin ang="8400134"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97" name="Google Shape;397;g2bd5d6f3941_0_88"/>
          <p:cNvSpPr/>
          <p:nvPr/>
        </p:nvSpPr>
        <p:spPr>
          <a:xfrm flipH="1">
            <a:off x="75" y="2688775"/>
            <a:ext cx="6858000" cy="2454300"/>
          </a:xfrm>
          <a:prstGeom prst="rect">
            <a:avLst/>
          </a:prstGeom>
          <a:gradFill>
            <a:gsLst>
              <a:gs pos="0">
                <a:srgbClr val="366092">
                  <a:alpha val="57647"/>
                </a:srgbClr>
              </a:gs>
              <a:gs pos="28000">
                <a:srgbClr val="366092">
                  <a:alpha val="57647"/>
                </a:srgbClr>
              </a:gs>
              <a:gs pos="100000">
                <a:srgbClr val="000000">
                  <a:alpha val="68627"/>
                </a:srgbClr>
              </a:gs>
            </a:gsLst>
            <a:lin ang="113999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98" name="Google Shape;398;g2bd5d6f3941_0_88"/>
          <p:cNvSpPr/>
          <p:nvPr/>
        </p:nvSpPr>
        <p:spPr>
          <a:xfrm flipH="1">
            <a:off x="-3725" y="2688775"/>
            <a:ext cx="6863100" cy="2139300"/>
          </a:xfrm>
          <a:prstGeom prst="rect">
            <a:avLst/>
          </a:prstGeom>
          <a:gradFill>
            <a:gsLst>
              <a:gs pos="0">
                <a:srgbClr val="000000">
                  <a:alpha val="70588"/>
                </a:srgbClr>
              </a:gs>
              <a:gs pos="100000">
                <a:srgbClr val="4F81BD">
                  <a:alpha val="22745"/>
                </a:srgbClr>
              </a:gs>
            </a:gsLst>
            <a:lin ang="15600151"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99" name="Google Shape;399;g2bd5d6f3941_0_88"/>
          <p:cNvSpPr/>
          <p:nvPr/>
        </p:nvSpPr>
        <p:spPr>
          <a:xfrm flipH="1">
            <a:off x="4564706" y="3349779"/>
            <a:ext cx="2295900" cy="1792500"/>
          </a:xfrm>
          <a:prstGeom prst="rect">
            <a:avLst/>
          </a:prstGeom>
          <a:gradFill>
            <a:gsLst>
              <a:gs pos="0">
                <a:srgbClr val="000000">
                  <a:alpha val="60784"/>
                </a:srgbClr>
              </a:gs>
              <a:gs pos="19000">
                <a:srgbClr val="000000">
                  <a:alpha val="60784"/>
                </a:srgbClr>
              </a:gs>
              <a:gs pos="100000">
                <a:srgbClr val="366092">
                  <a:alpha val="42745"/>
                </a:srgbClr>
              </a:gs>
            </a:gsLst>
            <a:lin ang="1920016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00" name="Google Shape;400;g2bd5d6f3941_0_88"/>
          <p:cNvSpPr/>
          <p:nvPr/>
        </p:nvSpPr>
        <p:spPr>
          <a:xfrm rot="10800000">
            <a:off x="-750" y="3070373"/>
            <a:ext cx="6859500" cy="1757700"/>
          </a:xfrm>
          <a:prstGeom prst="rect">
            <a:avLst/>
          </a:prstGeom>
          <a:gradFill>
            <a:gsLst>
              <a:gs pos="0">
                <a:srgbClr val="000000">
                  <a:alpha val="0"/>
                </a:srgbClr>
              </a:gs>
              <a:gs pos="99000">
                <a:srgbClr val="244061">
                  <a:alpha val="53725"/>
                </a:srgbClr>
              </a:gs>
              <a:gs pos="100000">
                <a:srgbClr val="244061">
                  <a:alpha val="53725"/>
                </a:srgbClr>
              </a:gs>
            </a:gsLst>
            <a:lin ang="167999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01" name="Google Shape;401;g2bd5d6f3941_0_88"/>
          <p:cNvSpPr/>
          <p:nvPr/>
        </p:nvSpPr>
        <p:spPr>
          <a:xfrm rot="-6763356">
            <a:off x="3499667" y="2125679"/>
            <a:ext cx="2341472" cy="2604620"/>
          </a:xfrm>
          <a:custGeom>
            <a:rect b="b" l="l" r="r" t="t"/>
            <a:pathLst>
              <a:path extrusionOk="0" h="4639931" w="3118759">
                <a:moveTo>
                  <a:pt x="3118759" y="79510"/>
                </a:moveTo>
                <a:lnTo>
                  <a:pt x="1204940" y="4639931"/>
                </a:lnTo>
                <a:lnTo>
                  <a:pt x="1103495" y="4578302"/>
                </a:lnTo>
                <a:cubicBezTo>
                  <a:pt x="437725" y="4128517"/>
                  <a:pt x="0" y="3366815"/>
                  <a:pt x="0" y="2502877"/>
                </a:cubicBezTo>
                <a:cubicBezTo>
                  <a:pt x="0" y="1120576"/>
                  <a:pt x="1120576" y="0"/>
                  <a:pt x="2502877" y="0"/>
                </a:cubicBezTo>
                <a:cubicBezTo>
                  <a:pt x="2675665" y="0"/>
                  <a:pt x="2844363" y="17509"/>
                  <a:pt x="3007294" y="50850"/>
                </a:cubicBezTo>
                <a:close/>
              </a:path>
            </a:pathLst>
          </a:custGeom>
          <a:gradFill>
            <a:gsLst>
              <a:gs pos="0">
                <a:srgbClr val="4F81BD">
                  <a:alpha val="0"/>
                </a:srgbClr>
              </a:gs>
              <a:gs pos="31000">
                <a:srgbClr val="4F81BD">
                  <a:alpha val="0"/>
                </a:srgbClr>
              </a:gs>
              <a:gs pos="85000">
                <a:srgbClr val="4F81BD">
                  <a:alpha val="15686"/>
                </a:srgbClr>
              </a:gs>
              <a:gs pos="100000">
                <a:srgbClr val="4F81BD">
                  <a:alpha val="15686"/>
                </a:srgbClr>
              </a:gs>
            </a:gsLst>
            <a:lin ang="113999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02" name="Google Shape;402;g2bd5d6f3941_0_88"/>
          <p:cNvSpPr txBox="1"/>
          <p:nvPr/>
        </p:nvSpPr>
        <p:spPr>
          <a:xfrm>
            <a:off x="634259" y="3679464"/>
            <a:ext cx="5587200" cy="644100"/>
          </a:xfrm>
          <a:prstGeom prst="rect">
            <a:avLst/>
          </a:prstGeom>
          <a:noFill/>
          <a:ln>
            <a:noFill/>
          </a:ln>
        </p:spPr>
        <p:txBody>
          <a:bodyPr anchorCtr="0" anchor="ctr" bIns="45700" lIns="91425" spcFirstLastPara="1" rIns="91425" wrap="square" tIns="45700">
            <a:noAutofit/>
          </a:bodyPr>
          <a:lstStyle/>
          <a:p>
            <a:pPr indent="0" lvl="0" marL="158750" marR="0" rtl="0" algn="l">
              <a:lnSpc>
                <a:spcPct val="90000"/>
              </a:lnSpc>
              <a:spcBef>
                <a:spcPts val="0"/>
              </a:spcBef>
              <a:spcAft>
                <a:spcPts val="0"/>
              </a:spcAft>
              <a:buClr>
                <a:srgbClr val="000000"/>
              </a:buClr>
              <a:buSzPts val="2400"/>
              <a:buFont typeface="Arial"/>
              <a:buNone/>
            </a:pPr>
            <a:r>
              <a:rPr b="1" i="0" lang="en-US" sz="2400" u="sng" cap="none" strike="noStrike">
                <a:solidFill>
                  <a:srgbClr val="FF0000"/>
                </a:solidFill>
                <a:latin typeface="Arial"/>
                <a:ea typeface="Arial"/>
                <a:cs typeface="Arial"/>
                <a:sym typeface="Arial"/>
              </a:rPr>
              <a:t>True</a:t>
            </a:r>
            <a:r>
              <a:rPr b="1" i="0" lang="en-US" sz="2400" u="sng" cap="none" strike="noStrike">
                <a:solidFill>
                  <a:srgbClr val="FFFFFF"/>
                </a:solidFill>
                <a:latin typeface="Arial"/>
                <a:ea typeface="Arial"/>
                <a:cs typeface="Arial"/>
                <a:sym typeface="Arial"/>
              </a:rPr>
              <a:t> or False:</a:t>
            </a:r>
            <a:r>
              <a:rPr b="0" i="0" lang="en-US" sz="2400" u="none" cap="none" strike="noStrike">
                <a:solidFill>
                  <a:srgbClr val="FFFFFF"/>
                </a:solidFill>
                <a:latin typeface="Arial"/>
                <a:ea typeface="Arial"/>
                <a:cs typeface="Arial"/>
                <a:sym typeface="Arial"/>
              </a:rPr>
              <a:t> A </a:t>
            </a:r>
            <a:r>
              <a:rPr lang="en-US" sz="2400">
                <a:solidFill>
                  <a:srgbClr val="FFFFFF"/>
                </a:solidFill>
              </a:rPr>
              <a:t>thermometer has a long, narrow tube filled with a liquid, usually colored alcohol or mercury. </a:t>
            </a:r>
            <a:endParaRPr sz="2400">
              <a:solidFill>
                <a:srgbClr val="FFFFFF"/>
              </a:solidFill>
            </a:endParaRPr>
          </a:p>
          <a:p>
            <a:pPr indent="0" lvl="0" marL="158750" rtl="0" algn="l">
              <a:lnSpc>
                <a:spcPct val="90000"/>
              </a:lnSpc>
              <a:spcBef>
                <a:spcPts val="0"/>
              </a:spcBef>
              <a:spcAft>
                <a:spcPts val="0"/>
              </a:spcAft>
              <a:buClr>
                <a:schemeClr val="dk1"/>
              </a:buClr>
              <a:buSzPts val="1100"/>
              <a:buFont typeface="Arial"/>
              <a:buNone/>
            </a:pPr>
            <a:r>
              <a:t/>
            </a:r>
            <a:endParaRPr sz="2400">
              <a:solidFill>
                <a:srgbClr val="FFFFFF"/>
              </a:solidFill>
            </a:endParaRPr>
          </a:p>
          <a:p>
            <a:pPr indent="0" lvl="0" marL="158750" marR="0" rtl="0" algn="l">
              <a:lnSpc>
                <a:spcPct val="90000"/>
              </a:lnSpc>
              <a:spcBef>
                <a:spcPts val="0"/>
              </a:spcBef>
              <a:spcAft>
                <a:spcPts val="0"/>
              </a:spcAft>
              <a:buClr>
                <a:srgbClr val="000000"/>
              </a:buClr>
              <a:buSzPts val="2400"/>
              <a:buFont typeface="Arial"/>
              <a:buNone/>
            </a:pPr>
            <a:r>
              <a:t/>
            </a:r>
            <a:endParaRPr sz="2400">
              <a:solidFill>
                <a:srgbClr val="FFFFFF"/>
              </a:solidFill>
            </a:endParaRPr>
          </a:p>
        </p:txBody>
      </p:sp>
      <p:sp>
        <p:nvSpPr>
          <p:cNvPr descr="Questions" id="403" name="Google Shape;403;g2bd5d6f3941_0_88"/>
          <p:cNvSpPr/>
          <p:nvPr/>
        </p:nvSpPr>
        <p:spPr>
          <a:xfrm>
            <a:off x="0" y="0"/>
            <a:ext cx="637200" cy="637200"/>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pic>
        <p:nvPicPr>
          <p:cNvPr id="404" name="Google Shape;404;g2bd5d6f3941_0_88"/>
          <p:cNvPicPr preferRelativeResize="0"/>
          <p:nvPr/>
        </p:nvPicPr>
        <p:blipFill>
          <a:blip r:embed="rId4">
            <a:alphaModFix/>
          </a:blip>
          <a:stretch>
            <a:fillRect/>
          </a:stretch>
        </p:blipFill>
        <p:spPr>
          <a:xfrm>
            <a:off x="709675" y="281425"/>
            <a:ext cx="5829300" cy="24073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32"/>
          <p:cNvSpPr txBox="1"/>
          <p:nvPr/>
        </p:nvSpPr>
        <p:spPr>
          <a:xfrm>
            <a:off x="140931" y="3610239"/>
            <a:ext cx="6574421" cy="1250981"/>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2400"/>
              <a:buFont typeface="Arial"/>
              <a:buNone/>
            </a:pPr>
            <a:r>
              <a:rPr lang="en-US" sz="2400">
                <a:solidFill>
                  <a:schemeClr val="dk1"/>
                </a:solidFill>
                <a:latin typeface="Calibri"/>
                <a:ea typeface="Calibri"/>
                <a:cs typeface="Calibri"/>
                <a:sym typeface="Calibri"/>
              </a:rPr>
              <a:t>When it gets ________ , the liquid inside the thermometer expands and goes up the tube. </a:t>
            </a:r>
            <a:endParaRPr b="0" i="0" sz="1400" u="none" cap="none" strike="noStrike">
              <a:solidFill>
                <a:srgbClr val="000000"/>
              </a:solidFill>
              <a:latin typeface="Arial"/>
              <a:ea typeface="Arial"/>
              <a:cs typeface="Arial"/>
              <a:sym typeface="Arial"/>
            </a:endParaRPr>
          </a:p>
        </p:txBody>
      </p:sp>
      <p:sp>
        <p:nvSpPr>
          <p:cNvPr descr="Questions" id="410" name="Google Shape;410;p32"/>
          <p:cNvSpPr/>
          <p:nvPr/>
        </p:nvSpPr>
        <p:spPr>
          <a:xfrm>
            <a:off x="0" y="0"/>
            <a:ext cx="637200" cy="637200"/>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pic>
        <p:nvPicPr>
          <p:cNvPr id="411" name="Google Shape;411;p32"/>
          <p:cNvPicPr preferRelativeResize="0"/>
          <p:nvPr/>
        </p:nvPicPr>
        <p:blipFill>
          <a:blip r:embed="rId4">
            <a:alphaModFix/>
          </a:blip>
          <a:stretch>
            <a:fillRect/>
          </a:stretch>
        </p:blipFill>
        <p:spPr>
          <a:xfrm>
            <a:off x="514350" y="770925"/>
            <a:ext cx="5829300" cy="29146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descr="Artificial Intelligence" id="417" name="Google Shape;417;p34"/>
          <p:cNvSpPr/>
          <p:nvPr/>
        </p:nvSpPr>
        <p:spPr>
          <a:xfrm>
            <a:off x="674515" y="879230"/>
            <a:ext cx="3262050" cy="2998125"/>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pic>
        <p:nvPicPr>
          <p:cNvPr descr="Comment Like" id="418" name="Google Shape;418;p34"/>
          <p:cNvPicPr preferRelativeResize="0"/>
          <p:nvPr/>
        </p:nvPicPr>
        <p:blipFill rotWithShape="1">
          <a:blip r:embed="rId4">
            <a:alphaModFix/>
          </a:blip>
          <a:srcRect b="0" l="0" r="0" t="0"/>
          <a:stretch/>
        </p:blipFill>
        <p:spPr>
          <a:xfrm>
            <a:off x="3429000" y="1527368"/>
            <a:ext cx="2350039" cy="235003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35"/>
          <p:cNvSpPr txBox="1"/>
          <p:nvPr/>
        </p:nvSpPr>
        <p:spPr>
          <a:xfrm>
            <a:off x="0" y="537991"/>
            <a:ext cx="6858000" cy="1108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200"/>
              <a:buFont typeface="Calibri"/>
              <a:buNone/>
            </a:pPr>
            <a:r>
              <a:rPr b="0" i="0" lang="en-US" sz="2200" u="none" cap="none" strike="noStrike">
                <a:solidFill>
                  <a:schemeClr val="dk1"/>
                </a:solidFill>
                <a:latin typeface="Calibri"/>
                <a:ea typeface="Calibri"/>
                <a:cs typeface="Calibri"/>
                <a:sym typeface="Calibri"/>
              </a:rPr>
              <a:t>An example of </a:t>
            </a:r>
            <a:r>
              <a:rPr lang="en-US" sz="2200">
                <a:solidFill>
                  <a:schemeClr val="dk1"/>
                </a:solidFill>
                <a:latin typeface="Calibri"/>
                <a:ea typeface="Calibri"/>
                <a:cs typeface="Calibri"/>
                <a:sym typeface="Calibri"/>
              </a:rPr>
              <a:t>a</a:t>
            </a:r>
            <a:r>
              <a:rPr b="1" lang="en-US" sz="2200">
                <a:solidFill>
                  <a:schemeClr val="dk1"/>
                </a:solidFill>
                <a:latin typeface="Calibri"/>
                <a:ea typeface="Calibri"/>
                <a:cs typeface="Calibri"/>
                <a:sym typeface="Calibri"/>
              </a:rPr>
              <a:t> thermometer </a:t>
            </a:r>
            <a:r>
              <a:rPr b="0" i="0" lang="en-US" sz="2200" u="none" cap="none" strike="noStrike">
                <a:solidFill>
                  <a:schemeClr val="dk1"/>
                </a:solidFill>
                <a:latin typeface="Calibri"/>
                <a:ea typeface="Calibri"/>
                <a:cs typeface="Calibri"/>
                <a:sym typeface="Calibri"/>
              </a:rPr>
              <a:t>is a</a:t>
            </a:r>
            <a:r>
              <a:rPr lang="en-US" sz="2200">
                <a:solidFill>
                  <a:schemeClr val="dk1"/>
                </a:solidFill>
                <a:latin typeface="Calibri"/>
                <a:ea typeface="Calibri"/>
                <a:cs typeface="Calibri"/>
                <a:sym typeface="Calibri"/>
              </a:rPr>
              <a:t>n ear thermometer which is a thermometer that is gently inserted into the ear canal to measure body temperature.</a:t>
            </a:r>
            <a:endParaRPr b="0" i="0" sz="1400" u="none" cap="none" strike="noStrike">
              <a:solidFill>
                <a:srgbClr val="000000"/>
              </a:solidFill>
              <a:latin typeface="Arial"/>
              <a:ea typeface="Arial"/>
              <a:cs typeface="Arial"/>
              <a:sym typeface="Arial"/>
            </a:endParaRPr>
          </a:p>
        </p:txBody>
      </p:sp>
      <p:sp>
        <p:nvSpPr>
          <p:cNvPr descr="Artificial Intelligence" id="425" name="Google Shape;425;p35"/>
          <p:cNvSpPr/>
          <p:nvPr/>
        </p:nvSpPr>
        <p:spPr>
          <a:xfrm>
            <a:off x="0" y="0"/>
            <a:ext cx="551475" cy="551475"/>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pic>
        <p:nvPicPr>
          <p:cNvPr descr="Comment Like" id="426" name="Google Shape;426;p35"/>
          <p:cNvPicPr preferRelativeResize="0"/>
          <p:nvPr/>
        </p:nvPicPr>
        <p:blipFill rotWithShape="1">
          <a:blip r:embed="rId4">
            <a:alphaModFix/>
          </a:blip>
          <a:srcRect b="0" l="0" r="0" t="0"/>
          <a:stretch/>
        </p:blipFill>
        <p:spPr>
          <a:xfrm>
            <a:off x="551423" y="109704"/>
            <a:ext cx="428292" cy="428292"/>
          </a:xfrm>
          <a:prstGeom prst="rect">
            <a:avLst/>
          </a:prstGeom>
          <a:noFill/>
          <a:ln>
            <a:noFill/>
          </a:ln>
        </p:spPr>
      </p:pic>
      <p:pic>
        <p:nvPicPr>
          <p:cNvPr id="427" name="Google Shape;427;p35"/>
          <p:cNvPicPr preferRelativeResize="0"/>
          <p:nvPr/>
        </p:nvPicPr>
        <p:blipFill>
          <a:blip r:embed="rId5">
            <a:alphaModFix/>
          </a:blip>
          <a:stretch>
            <a:fillRect/>
          </a:stretch>
        </p:blipFill>
        <p:spPr>
          <a:xfrm>
            <a:off x="1034613" y="1809441"/>
            <a:ext cx="4788764" cy="319250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36"/>
          <p:cNvSpPr txBox="1"/>
          <p:nvPr/>
        </p:nvSpPr>
        <p:spPr>
          <a:xfrm>
            <a:off x="207299" y="538000"/>
            <a:ext cx="6443400" cy="1569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200"/>
              <a:buFont typeface="Calibri"/>
              <a:buNone/>
            </a:pPr>
            <a:r>
              <a:rPr b="0" i="0" lang="en-US" sz="2400" u="none" cap="none" strike="noStrike">
                <a:solidFill>
                  <a:srgbClr val="000000"/>
                </a:solidFill>
                <a:latin typeface="Calibri"/>
                <a:ea typeface="Calibri"/>
                <a:cs typeface="Calibri"/>
                <a:sym typeface="Calibri"/>
              </a:rPr>
              <a:t>Another example of </a:t>
            </a:r>
            <a:r>
              <a:rPr lang="en-US" sz="2400">
                <a:latin typeface="Calibri"/>
                <a:ea typeface="Calibri"/>
                <a:cs typeface="Calibri"/>
                <a:sym typeface="Calibri"/>
              </a:rPr>
              <a:t>a</a:t>
            </a:r>
            <a:r>
              <a:rPr b="1" lang="en-US" sz="2400">
                <a:latin typeface="Calibri"/>
                <a:ea typeface="Calibri"/>
                <a:cs typeface="Calibri"/>
                <a:sym typeface="Calibri"/>
              </a:rPr>
              <a:t> thermometer</a:t>
            </a:r>
            <a:r>
              <a:rPr b="0" i="0" lang="en-US" sz="2400" u="none" cap="none" strike="noStrike">
                <a:solidFill>
                  <a:srgbClr val="000000"/>
                </a:solidFill>
                <a:latin typeface="Calibri"/>
                <a:ea typeface="Calibri"/>
                <a:cs typeface="Calibri"/>
                <a:sym typeface="Calibri"/>
              </a:rPr>
              <a:t> is a </a:t>
            </a:r>
            <a:r>
              <a:rPr lang="en-US" sz="2400">
                <a:latin typeface="Calibri"/>
                <a:ea typeface="Calibri"/>
                <a:cs typeface="Calibri"/>
                <a:sym typeface="Calibri"/>
              </a:rPr>
              <a:t>meat thermometer which is a thermometer used in the kitchen to measure the temperature of food while cooking</a:t>
            </a:r>
            <a:endParaRPr b="0" i="0" sz="1400" u="none" cap="none" strike="noStrike">
              <a:solidFill>
                <a:srgbClr val="000000"/>
              </a:solidFill>
              <a:latin typeface="Arial"/>
              <a:ea typeface="Arial"/>
              <a:cs typeface="Arial"/>
              <a:sym typeface="Arial"/>
            </a:endParaRPr>
          </a:p>
        </p:txBody>
      </p:sp>
      <p:sp>
        <p:nvSpPr>
          <p:cNvPr descr="Artificial Intelligence" id="434" name="Google Shape;434;p36"/>
          <p:cNvSpPr/>
          <p:nvPr/>
        </p:nvSpPr>
        <p:spPr>
          <a:xfrm>
            <a:off x="0" y="0"/>
            <a:ext cx="551475" cy="551475"/>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pic>
        <p:nvPicPr>
          <p:cNvPr descr="Comment Like" id="435" name="Google Shape;435;p36"/>
          <p:cNvPicPr preferRelativeResize="0"/>
          <p:nvPr/>
        </p:nvPicPr>
        <p:blipFill rotWithShape="1">
          <a:blip r:embed="rId4">
            <a:alphaModFix/>
          </a:blip>
          <a:srcRect b="0" l="0" r="0" t="0"/>
          <a:stretch/>
        </p:blipFill>
        <p:spPr>
          <a:xfrm>
            <a:off x="551423" y="109704"/>
            <a:ext cx="428292" cy="428292"/>
          </a:xfrm>
          <a:prstGeom prst="rect">
            <a:avLst/>
          </a:prstGeom>
          <a:noFill/>
          <a:ln>
            <a:noFill/>
          </a:ln>
        </p:spPr>
      </p:pic>
      <p:pic>
        <p:nvPicPr>
          <p:cNvPr id="436" name="Google Shape;436;p36"/>
          <p:cNvPicPr preferRelativeResize="0"/>
          <p:nvPr/>
        </p:nvPicPr>
        <p:blipFill>
          <a:blip r:embed="rId5">
            <a:alphaModFix/>
          </a:blip>
          <a:stretch>
            <a:fillRect/>
          </a:stretch>
        </p:blipFill>
        <p:spPr>
          <a:xfrm>
            <a:off x="1380900" y="2195200"/>
            <a:ext cx="4096200" cy="27308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descr="Artificial Intelligence" id="442" name="Google Shape;442;p37"/>
          <p:cNvSpPr/>
          <p:nvPr/>
        </p:nvSpPr>
        <p:spPr>
          <a:xfrm>
            <a:off x="674515" y="879230"/>
            <a:ext cx="3262050" cy="2998125"/>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pic>
        <p:nvPicPr>
          <p:cNvPr descr="Comment Dislike" id="443" name="Google Shape;443;p37"/>
          <p:cNvPicPr preferRelativeResize="0"/>
          <p:nvPr/>
        </p:nvPicPr>
        <p:blipFill rotWithShape="1">
          <a:blip r:embed="rId4">
            <a:alphaModFix/>
          </a:blip>
          <a:srcRect b="0" l="0" r="0" t="0"/>
          <a:stretch/>
        </p:blipFill>
        <p:spPr>
          <a:xfrm>
            <a:off x="3429000" y="1316353"/>
            <a:ext cx="2510794" cy="251079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38"/>
          <p:cNvSpPr txBox="1"/>
          <p:nvPr>
            <p:ph idx="1" type="subTitle"/>
          </p:nvPr>
        </p:nvSpPr>
        <p:spPr>
          <a:xfrm>
            <a:off x="327313" y="528446"/>
            <a:ext cx="6203400" cy="819600"/>
          </a:xfrm>
          <a:prstGeom prst="rect">
            <a:avLst/>
          </a:prstGeom>
          <a:noFill/>
          <a:ln>
            <a:noFill/>
          </a:ln>
        </p:spPr>
        <p:txBody>
          <a:bodyPr anchorCtr="0" anchor="t" bIns="34275" lIns="68550" spcFirstLastPara="1" rIns="68550" wrap="square" tIns="34275">
            <a:noAutofit/>
          </a:bodyPr>
          <a:lstStyle/>
          <a:p>
            <a:pPr indent="0" lvl="0" marL="0" rtl="0" algn="ctr">
              <a:lnSpc>
                <a:spcPct val="100000"/>
              </a:lnSpc>
              <a:spcBef>
                <a:spcPts val="0"/>
              </a:spcBef>
              <a:spcAft>
                <a:spcPts val="0"/>
              </a:spcAft>
              <a:buClr>
                <a:schemeClr val="dk1"/>
              </a:buClr>
              <a:buSzPts val="3200"/>
              <a:buNone/>
            </a:pPr>
            <a:r>
              <a:rPr lang="en-US" sz="2400">
                <a:solidFill>
                  <a:schemeClr val="dk1"/>
                </a:solidFill>
              </a:rPr>
              <a:t>Thermostat</a:t>
            </a:r>
            <a:r>
              <a:rPr lang="en-US" sz="2400">
                <a:solidFill>
                  <a:schemeClr val="dk1"/>
                </a:solidFill>
                <a:latin typeface="Calibri"/>
                <a:ea typeface="Calibri"/>
                <a:cs typeface="Calibri"/>
                <a:sym typeface="Calibri"/>
              </a:rPr>
              <a:t> is </a:t>
            </a:r>
            <a:r>
              <a:rPr b="1" lang="en-US" sz="2400">
                <a:solidFill>
                  <a:schemeClr val="dk1"/>
                </a:solidFill>
                <a:latin typeface="Calibri"/>
                <a:ea typeface="Calibri"/>
                <a:cs typeface="Calibri"/>
                <a:sym typeface="Calibri"/>
              </a:rPr>
              <a:t>NOT </a:t>
            </a:r>
            <a:r>
              <a:rPr lang="en-US" sz="2400">
                <a:solidFill>
                  <a:schemeClr val="dk1"/>
                </a:solidFill>
                <a:latin typeface="Calibri"/>
                <a:ea typeface="Calibri"/>
                <a:cs typeface="Calibri"/>
                <a:sym typeface="Calibri"/>
              </a:rPr>
              <a:t>an example of </a:t>
            </a:r>
            <a:r>
              <a:rPr lang="en-US" sz="2400">
                <a:solidFill>
                  <a:schemeClr val="dk1"/>
                </a:solidFill>
              </a:rPr>
              <a:t>a thermometer</a:t>
            </a:r>
            <a:r>
              <a:rPr lang="en-US" sz="2400">
                <a:solidFill>
                  <a:schemeClr val="dk1"/>
                </a:solidFill>
                <a:latin typeface="Calibri"/>
                <a:ea typeface="Calibri"/>
                <a:cs typeface="Calibri"/>
                <a:sym typeface="Calibri"/>
              </a:rPr>
              <a:t>. </a:t>
            </a:r>
            <a:r>
              <a:rPr lang="en-US" sz="2400">
                <a:solidFill>
                  <a:schemeClr val="dk1"/>
                </a:solidFill>
              </a:rPr>
              <a:t> A thermostat is a device that controls the temperature of a heating or cooling system in a building. It doesn't measure temperature like a thermometer does.</a:t>
            </a:r>
            <a:endParaRPr b="1" sz="2400">
              <a:solidFill>
                <a:schemeClr val="dk1"/>
              </a:solidFill>
              <a:latin typeface="Calibri"/>
              <a:ea typeface="Calibri"/>
              <a:cs typeface="Calibri"/>
              <a:sym typeface="Calibri"/>
            </a:endParaRPr>
          </a:p>
        </p:txBody>
      </p:sp>
      <p:sp>
        <p:nvSpPr>
          <p:cNvPr descr="Artificial Intelligence" id="450" name="Google Shape;450;p38"/>
          <p:cNvSpPr/>
          <p:nvPr/>
        </p:nvSpPr>
        <p:spPr>
          <a:xfrm>
            <a:off x="0" y="0"/>
            <a:ext cx="551475" cy="551475"/>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pic>
        <p:nvPicPr>
          <p:cNvPr descr="Comment Dislike" id="451" name="Google Shape;451;p38"/>
          <p:cNvPicPr preferRelativeResize="0"/>
          <p:nvPr/>
        </p:nvPicPr>
        <p:blipFill rotWithShape="1">
          <a:blip r:embed="rId4">
            <a:alphaModFix/>
          </a:blip>
          <a:srcRect b="0" l="0" r="0" t="0"/>
          <a:stretch/>
        </p:blipFill>
        <p:spPr>
          <a:xfrm>
            <a:off x="551423" y="119258"/>
            <a:ext cx="409184" cy="409184"/>
          </a:xfrm>
          <a:prstGeom prst="rect">
            <a:avLst/>
          </a:prstGeom>
          <a:noFill/>
          <a:ln>
            <a:noFill/>
          </a:ln>
        </p:spPr>
      </p:pic>
      <p:pic>
        <p:nvPicPr>
          <p:cNvPr id="452" name="Google Shape;452;p38"/>
          <p:cNvPicPr preferRelativeResize="0"/>
          <p:nvPr/>
        </p:nvPicPr>
        <p:blipFill>
          <a:blip r:embed="rId5">
            <a:alphaModFix/>
          </a:blip>
          <a:stretch>
            <a:fillRect/>
          </a:stretch>
        </p:blipFill>
        <p:spPr>
          <a:xfrm>
            <a:off x="1560550" y="2571750"/>
            <a:ext cx="3736892" cy="24302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39"/>
          <p:cNvSpPr txBox="1"/>
          <p:nvPr/>
        </p:nvSpPr>
        <p:spPr>
          <a:xfrm>
            <a:off x="100850" y="422150"/>
            <a:ext cx="6544200" cy="1569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lang="en-US" sz="2400">
                <a:solidFill>
                  <a:srgbClr val="374151"/>
                </a:solidFill>
                <a:latin typeface="Calibri"/>
                <a:ea typeface="Calibri"/>
                <a:cs typeface="Calibri"/>
                <a:sym typeface="Calibri"/>
              </a:rPr>
              <a:t>Barometer</a:t>
            </a:r>
            <a:r>
              <a:rPr b="0" i="0" lang="en-US" sz="2400" u="none" cap="none" strike="noStrike">
                <a:solidFill>
                  <a:srgbClr val="374151"/>
                </a:solidFill>
                <a:latin typeface="Calibri"/>
                <a:ea typeface="Calibri"/>
                <a:cs typeface="Calibri"/>
                <a:sym typeface="Calibri"/>
              </a:rPr>
              <a:t> is </a:t>
            </a:r>
            <a:r>
              <a:rPr b="1" i="0" lang="en-US" sz="2400" u="none" cap="none" strike="noStrike">
                <a:solidFill>
                  <a:srgbClr val="374151"/>
                </a:solidFill>
                <a:latin typeface="Calibri"/>
                <a:ea typeface="Calibri"/>
                <a:cs typeface="Calibri"/>
                <a:sym typeface="Calibri"/>
              </a:rPr>
              <a:t>NOT</a:t>
            </a:r>
            <a:r>
              <a:rPr b="0" i="0" lang="en-US" sz="2400" u="none" cap="none" strike="noStrike">
                <a:solidFill>
                  <a:srgbClr val="374151"/>
                </a:solidFill>
                <a:latin typeface="Calibri"/>
                <a:ea typeface="Calibri"/>
                <a:cs typeface="Calibri"/>
                <a:sym typeface="Calibri"/>
              </a:rPr>
              <a:t> </a:t>
            </a:r>
            <a:r>
              <a:rPr lang="en-US" sz="2400">
                <a:solidFill>
                  <a:srgbClr val="374151"/>
                </a:solidFill>
                <a:latin typeface="Calibri"/>
                <a:ea typeface="Calibri"/>
                <a:cs typeface="Calibri"/>
                <a:sym typeface="Calibri"/>
              </a:rPr>
              <a:t>a thermometer</a:t>
            </a:r>
            <a:r>
              <a:rPr b="0" i="0" lang="en-US" sz="2400" u="none" cap="none" strike="noStrike">
                <a:solidFill>
                  <a:srgbClr val="374151"/>
                </a:solidFill>
                <a:latin typeface="Calibri"/>
                <a:ea typeface="Calibri"/>
                <a:cs typeface="Calibri"/>
                <a:sym typeface="Calibri"/>
              </a:rPr>
              <a:t>. </a:t>
            </a:r>
            <a:r>
              <a:rPr lang="en-US" sz="2400">
                <a:solidFill>
                  <a:srgbClr val="374151"/>
                </a:solidFill>
                <a:latin typeface="Calibri"/>
                <a:ea typeface="Calibri"/>
                <a:cs typeface="Calibri"/>
                <a:sym typeface="Calibri"/>
              </a:rPr>
              <a:t>A barometer measures atmospheric pressure, which is related to weather conditions like changes in air pressure, but it does not measure temperature.</a:t>
            </a:r>
            <a:endParaRPr b="0" i="0" sz="2400" u="none" cap="none" strike="noStrike">
              <a:solidFill>
                <a:srgbClr val="000000"/>
              </a:solidFill>
              <a:latin typeface="Calibri"/>
              <a:ea typeface="Calibri"/>
              <a:cs typeface="Calibri"/>
              <a:sym typeface="Calibri"/>
            </a:endParaRPr>
          </a:p>
        </p:txBody>
      </p:sp>
      <p:sp>
        <p:nvSpPr>
          <p:cNvPr descr="Artificial Intelligence" id="458" name="Google Shape;458;p39"/>
          <p:cNvSpPr/>
          <p:nvPr/>
        </p:nvSpPr>
        <p:spPr>
          <a:xfrm>
            <a:off x="0" y="0"/>
            <a:ext cx="551475" cy="551475"/>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pic>
        <p:nvPicPr>
          <p:cNvPr descr="Comment Dislike" id="459" name="Google Shape;459;p39"/>
          <p:cNvPicPr preferRelativeResize="0"/>
          <p:nvPr/>
        </p:nvPicPr>
        <p:blipFill rotWithShape="1">
          <a:blip r:embed="rId4">
            <a:alphaModFix/>
          </a:blip>
          <a:srcRect b="0" l="0" r="0" t="0"/>
          <a:stretch/>
        </p:blipFill>
        <p:spPr>
          <a:xfrm>
            <a:off x="551423" y="119258"/>
            <a:ext cx="409184" cy="409184"/>
          </a:xfrm>
          <a:prstGeom prst="rect">
            <a:avLst/>
          </a:prstGeom>
          <a:noFill/>
          <a:ln>
            <a:noFill/>
          </a:ln>
        </p:spPr>
      </p:pic>
      <p:pic>
        <p:nvPicPr>
          <p:cNvPr id="460" name="Google Shape;460;p39"/>
          <p:cNvPicPr preferRelativeResize="0"/>
          <p:nvPr/>
        </p:nvPicPr>
        <p:blipFill>
          <a:blip r:embed="rId5">
            <a:alphaModFix/>
          </a:blip>
          <a:stretch>
            <a:fillRect/>
          </a:stretch>
        </p:blipFill>
        <p:spPr>
          <a:xfrm>
            <a:off x="1426525" y="2144450"/>
            <a:ext cx="4004942" cy="28466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descr="Questions" id="466" name="Google Shape;466;p40"/>
          <p:cNvSpPr/>
          <p:nvPr/>
        </p:nvSpPr>
        <p:spPr>
          <a:xfrm>
            <a:off x="1714500" y="835269"/>
            <a:ext cx="3429000" cy="3332250"/>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41"/>
          <p:cNvSpPr txBox="1"/>
          <p:nvPr/>
        </p:nvSpPr>
        <p:spPr>
          <a:xfrm>
            <a:off x="771525" y="318579"/>
            <a:ext cx="5757900" cy="900300"/>
          </a:xfrm>
          <a:prstGeom prst="rect">
            <a:avLst/>
          </a:prstGeom>
          <a:noFill/>
          <a:ln>
            <a:noFill/>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Clr>
                <a:srgbClr val="000000"/>
              </a:buClr>
              <a:buSzPts val="2700"/>
              <a:buFont typeface="Arial"/>
              <a:buNone/>
            </a:pPr>
            <a:r>
              <a:rPr b="0" i="0" lang="en-US" sz="2700" u="none" cap="none" strike="noStrike">
                <a:solidFill>
                  <a:schemeClr val="dk1"/>
                </a:solidFill>
                <a:latin typeface="Calibri"/>
                <a:ea typeface="Calibri"/>
                <a:cs typeface="Calibri"/>
                <a:sym typeface="Calibri"/>
              </a:rPr>
              <a:t>How is </a:t>
            </a:r>
            <a:r>
              <a:rPr lang="en-US" sz="2700">
                <a:solidFill>
                  <a:schemeClr val="dk1"/>
                </a:solidFill>
                <a:latin typeface="Calibri"/>
                <a:ea typeface="Calibri"/>
                <a:cs typeface="Calibri"/>
                <a:sym typeface="Calibri"/>
              </a:rPr>
              <a:t>a barometer</a:t>
            </a:r>
            <a:r>
              <a:rPr b="0" i="0" lang="en-US" sz="2700" u="none" cap="none" strike="noStrike">
                <a:solidFill>
                  <a:schemeClr val="dk1"/>
                </a:solidFill>
                <a:latin typeface="Calibri"/>
                <a:ea typeface="Calibri"/>
                <a:cs typeface="Calibri"/>
                <a:sym typeface="Calibri"/>
              </a:rPr>
              <a:t> different from </a:t>
            </a:r>
            <a:r>
              <a:rPr lang="en-US" sz="2700">
                <a:solidFill>
                  <a:schemeClr val="dk1"/>
                </a:solidFill>
                <a:latin typeface="Calibri"/>
                <a:ea typeface="Calibri"/>
                <a:cs typeface="Calibri"/>
                <a:sym typeface="Calibri"/>
              </a:rPr>
              <a:t>a thermometer</a:t>
            </a:r>
            <a:r>
              <a:rPr b="0" i="0" lang="en-US" sz="2700" u="none" cap="none" strike="noStrike">
                <a:solidFill>
                  <a:schemeClr val="dk1"/>
                </a:solidFill>
                <a:latin typeface="Calibri"/>
                <a:ea typeface="Calibri"/>
                <a:cs typeface="Calibri"/>
                <a:sym typeface="Calibri"/>
              </a:rPr>
              <a:t>?</a:t>
            </a:r>
            <a:endParaRPr b="0" i="0" sz="1050" u="none" cap="none" strike="noStrike">
              <a:solidFill>
                <a:srgbClr val="000000"/>
              </a:solidFill>
              <a:latin typeface="Arial"/>
              <a:ea typeface="Arial"/>
              <a:cs typeface="Arial"/>
              <a:sym typeface="Arial"/>
            </a:endParaRPr>
          </a:p>
        </p:txBody>
      </p:sp>
      <p:sp>
        <p:nvSpPr>
          <p:cNvPr descr="Questions" id="473" name="Google Shape;473;p41"/>
          <p:cNvSpPr/>
          <p:nvPr/>
        </p:nvSpPr>
        <p:spPr>
          <a:xfrm>
            <a:off x="0" y="0"/>
            <a:ext cx="637200" cy="637200"/>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pic>
        <p:nvPicPr>
          <p:cNvPr id="474" name="Google Shape;474;p41"/>
          <p:cNvPicPr preferRelativeResize="0"/>
          <p:nvPr/>
        </p:nvPicPr>
        <p:blipFill rotWithShape="1">
          <a:blip r:embed="rId4">
            <a:alphaModFix/>
          </a:blip>
          <a:srcRect b="0" l="0" r="0" t="0"/>
          <a:stretch/>
        </p:blipFill>
        <p:spPr>
          <a:xfrm>
            <a:off x="150037" y="1277531"/>
            <a:ext cx="3147263" cy="3542925"/>
          </a:xfrm>
          <a:prstGeom prst="rect">
            <a:avLst/>
          </a:prstGeom>
          <a:noFill/>
          <a:ln>
            <a:noFill/>
          </a:ln>
        </p:spPr>
      </p:pic>
      <p:pic>
        <p:nvPicPr>
          <p:cNvPr id="475" name="Google Shape;475;p41"/>
          <p:cNvPicPr preferRelativeResize="0"/>
          <p:nvPr/>
        </p:nvPicPr>
        <p:blipFill rotWithShape="1">
          <a:blip r:embed="rId4">
            <a:alphaModFix/>
          </a:blip>
          <a:srcRect b="0" l="0" r="0" t="0"/>
          <a:stretch/>
        </p:blipFill>
        <p:spPr>
          <a:xfrm>
            <a:off x="3527156" y="1277531"/>
            <a:ext cx="3147263" cy="3542925"/>
          </a:xfrm>
          <a:prstGeom prst="rect">
            <a:avLst/>
          </a:prstGeom>
          <a:noFill/>
          <a:ln>
            <a:noFill/>
          </a:ln>
        </p:spPr>
      </p:pic>
      <p:pic>
        <p:nvPicPr>
          <p:cNvPr id="476" name="Google Shape;476;p41"/>
          <p:cNvPicPr preferRelativeResize="0"/>
          <p:nvPr/>
        </p:nvPicPr>
        <p:blipFill>
          <a:blip r:embed="rId5">
            <a:alphaModFix/>
          </a:blip>
          <a:stretch>
            <a:fillRect/>
          </a:stretch>
        </p:blipFill>
        <p:spPr>
          <a:xfrm>
            <a:off x="650890" y="2072600"/>
            <a:ext cx="2145550" cy="2050900"/>
          </a:xfrm>
          <a:prstGeom prst="rect">
            <a:avLst/>
          </a:prstGeom>
          <a:noFill/>
          <a:ln>
            <a:noFill/>
          </a:ln>
        </p:spPr>
      </p:pic>
      <p:pic>
        <p:nvPicPr>
          <p:cNvPr id="477" name="Google Shape;477;p41"/>
          <p:cNvPicPr preferRelativeResize="0"/>
          <p:nvPr/>
        </p:nvPicPr>
        <p:blipFill>
          <a:blip r:embed="rId6">
            <a:alphaModFix/>
          </a:blip>
          <a:stretch>
            <a:fillRect/>
          </a:stretch>
        </p:blipFill>
        <p:spPr>
          <a:xfrm>
            <a:off x="3842038" y="1839300"/>
            <a:ext cx="2517500" cy="2517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4"/>
          <p:cNvSpPr txBox="1"/>
          <p:nvPr/>
        </p:nvSpPr>
        <p:spPr>
          <a:xfrm>
            <a:off x="1675798" y="65315"/>
            <a:ext cx="3506400" cy="71555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4200"/>
              <a:buFont typeface="Arial"/>
              <a:buNone/>
            </a:pPr>
            <a:r>
              <a:rPr b="0" i="0" lang="en-US" sz="4200" u="none" cap="none" strike="noStrike">
                <a:solidFill>
                  <a:srgbClr val="FFC000"/>
                </a:solidFill>
                <a:latin typeface="Calibri"/>
                <a:ea typeface="Calibri"/>
                <a:cs typeface="Calibri"/>
                <a:sym typeface="Calibri"/>
              </a:rPr>
              <a:t>Demonstration</a:t>
            </a:r>
            <a:endParaRPr b="0" i="0" sz="1050" u="none" cap="none" strike="noStrike">
              <a:solidFill>
                <a:srgbClr val="000000"/>
              </a:solidFill>
              <a:latin typeface="Arial"/>
              <a:ea typeface="Arial"/>
              <a:cs typeface="Arial"/>
              <a:sym typeface="Arial"/>
            </a:endParaRPr>
          </a:p>
        </p:txBody>
      </p:sp>
      <p:sp>
        <p:nvSpPr>
          <p:cNvPr descr="Classroom" id="184" name="Google Shape;184;p4"/>
          <p:cNvSpPr/>
          <p:nvPr/>
        </p:nvSpPr>
        <p:spPr>
          <a:xfrm>
            <a:off x="93566" y="65305"/>
            <a:ext cx="551475" cy="551475"/>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185" name="Google Shape;185;p4"/>
          <p:cNvSpPr txBox="1"/>
          <p:nvPr/>
        </p:nvSpPr>
        <p:spPr>
          <a:xfrm>
            <a:off x="93566" y="940052"/>
            <a:ext cx="3678600" cy="3263400"/>
          </a:xfrm>
          <a:prstGeom prst="rect">
            <a:avLst/>
          </a:prstGeom>
          <a:noFill/>
          <a:ln>
            <a:noFill/>
          </a:ln>
        </p:spPr>
        <p:txBody>
          <a:bodyPr anchorCtr="0" anchor="t" bIns="34275" lIns="68575" spcFirstLastPara="1" rIns="68575" wrap="square" tIns="34275">
            <a:noAutofit/>
          </a:bodyPr>
          <a:lstStyle/>
          <a:p>
            <a:pPr indent="0" lvl="0" marL="0" marR="0" rtl="0" algn="ctr">
              <a:lnSpc>
                <a:spcPct val="90000"/>
              </a:lnSpc>
              <a:spcBef>
                <a:spcPts val="0"/>
              </a:spcBef>
              <a:spcAft>
                <a:spcPts val="0"/>
              </a:spcAft>
              <a:buClr>
                <a:srgbClr val="000000"/>
              </a:buClr>
              <a:buSzPts val="1650"/>
              <a:buFont typeface="Arial"/>
              <a:buNone/>
            </a:pPr>
            <a:r>
              <a:rPr b="1" i="0" lang="en-US" sz="1650" u="none" cap="none" strike="noStrike">
                <a:solidFill>
                  <a:schemeClr val="dk1"/>
                </a:solidFill>
                <a:latin typeface="Calibri"/>
                <a:ea typeface="Calibri"/>
                <a:cs typeface="Calibri"/>
                <a:sym typeface="Calibri"/>
              </a:rPr>
              <a:t>TEACHER DIRECTIONS: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50"/>
              </a:spcBef>
              <a:spcAft>
                <a:spcPts val="0"/>
              </a:spcAft>
              <a:buClr>
                <a:srgbClr val="000000"/>
              </a:buClr>
              <a:buSzPts val="1650"/>
              <a:buFont typeface="Arial"/>
              <a:buNone/>
            </a:pPr>
            <a:r>
              <a:rPr b="1" i="0" lang="en-US" sz="1650" u="sng" cap="none" strike="noStrike">
                <a:solidFill>
                  <a:schemeClr val="dk1"/>
                </a:solidFill>
                <a:latin typeface="Calibri"/>
                <a:ea typeface="Calibri"/>
                <a:cs typeface="Calibri"/>
                <a:sym typeface="Calibri"/>
              </a:rPr>
              <a:t>Before viewing:</a:t>
            </a:r>
            <a:r>
              <a:rPr b="1" i="0" lang="en-US" sz="1650" u="none" cap="none" strike="noStrike">
                <a:solidFill>
                  <a:schemeClr val="dk1"/>
                </a:solidFill>
                <a:latin typeface="Calibri"/>
                <a:ea typeface="Calibri"/>
                <a:cs typeface="Calibri"/>
                <a:sym typeface="Calibri"/>
              </a:rPr>
              <a:t> </a:t>
            </a:r>
            <a:r>
              <a:rPr i="0" lang="en-US" sz="1650" u="none" cap="none" strike="noStrike">
                <a:solidFill>
                  <a:schemeClr val="dk1"/>
                </a:solidFill>
                <a:latin typeface="Calibri"/>
                <a:ea typeface="Calibri"/>
                <a:cs typeface="Calibri"/>
                <a:sym typeface="Calibri"/>
              </a:rPr>
              <a:t>S</a:t>
            </a:r>
            <a:r>
              <a:rPr lang="en-US" sz="1650">
                <a:solidFill>
                  <a:schemeClr val="dk1"/>
                </a:solidFill>
                <a:latin typeface="Calibri"/>
                <a:ea typeface="Calibri"/>
                <a:cs typeface="Calibri"/>
                <a:sym typeface="Calibri"/>
              </a:rPr>
              <a:t>tart by discussing the concept of temperature and how it describes how hot or cold something is. Use relatable examples like hot soup or a cold ice cream.</a:t>
            </a:r>
            <a:endParaRPr b="0" i="0" sz="1650" u="none" cap="none" strike="noStrike">
              <a:solidFill>
                <a:schemeClr val="dk1"/>
              </a:solidFill>
              <a:latin typeface="Calibri"/>
              <a:ea typeface="Calibri"/>
              <a:cs typeface="Calibri"/>
              <a:sym typeface="Calibri"/>
            </a:endParaRPr>
          </a:p>
          <a:p>
            <a:pPr indent="0" lvl="0" marL="0" marR="0" rtl="0" algn="l">
              <a:lnSpc>
                <a:spcPct val="100000"/>
              </a:lnSpc>
              <a:spcBef>
                <a:spcPts val="450"/>
              </a:spcBef>
              <a:spcAft>
                <a:spcPts val="0"/>
              </a:spcAft>
              <a:buClr>
                <a:srgbClr val="000000"/>
              </a:buClr>
              <a:buSzPts val="1650"/>
              <a:buFont typeface="Arial"/>
              <a:buNone/>
            </a:pPr>
            <a:r>
              <a:t/>
            </a:r>
            <a:endParaRPr b="0" i="0" sz="1650" u="none" cap="none" strike="noStrike">
              <a:solidFill>
                <a:schemeClr val="dk1"/>
              </a:solidFill>
              <a:latin typeface="Calibri"/>
              <a:ea typeface="Calibri"/>
              <a:cs typeface="Calibri"/>
              <a:sym typeface="Calibri"/>
            </a:endParaRPr>
          </a:p>
          <a:p>
            <a:pPr indent="0" lvl="0" marL="0" marR="0" rtl="0" algn="l">
              <a:lnSpc>
                <a:spcPct val="100000"/>
              </a:lnSpc>
              <a:spcBef>
                <a:spcPts val="450"/>
              </a:spcBef>
              <a:spcAft>
                <a:spcPts val="0"/>
              </a:spcAft>
              <a:buClr>
                <a:srgbClr val="000000"/>
              </a:buClr>
              <a:buSzPts val="1650"/>
              <a:buFont typeface="Arial"/>
              <a:buNone/>
            </a:pPr>
            <a:r>
              <a:rPr b="1" i="0" lang="en-US" sz="1650" u="sng" cap="none" strike="noStrike">
                <a:solidFill>
                  <a:schemeClr val="dk1"/>
                </a:solidFill>
                <a:latin typeface="Calibri"/>
                <a:ea typeface="Calibri"/>
                <a:cs typeface="Calibri"/>
                <a:sym typeface="Calibri"/>
              </a:rPr>
              <a:t>During</a:t>
            </a:r>
            <a:r>
              <a:rPr b="0" i="0" lang="en-US" sz="1650" u="none" cap="none" strike="noStrike">
                <a:solidFill>
                  <a:schemeClr val="dk1"/>
                </a:solidFill>
                <a:latin typeface="Calibri"/>
                <a:ea typeface="Calibri"/>
                <a:cs typeface="Calibri"/>
                <a:sym typeface="Calibri"/>
              </a:rPr>
              <a:t>: </a:t>
            </a:r>
            <a:r>
              <a:rPr lang="en-US" sz="1650">
                <a:solidFill>
                  <a:schemeClr val="dk1"/>
                </a:solidFill>
                <a:latin typeface="Calibri"/>
                <a:ea typeface="Calibri"/>
                <a:cs typeface="Calibri"/>
                <a:sym typeface="Calibri"/>
              </a:rPr>
              <a:t>Discuss the readings on the thermometer and ask students to compare the temperatures of the hot and cold water.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50"/>
              </a:spcBef>
              <a:spcAft>
                <a:spcPts val="0"/>
              </a:spcAft>
              <a:buClr>
                <a:srgbClr val="000000"/>
              </a:buClr>
              <a:buSzPts val="165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450"/>
              </a:spcAft>
              <a:buClr>
                <a:srgbClr val="000000"/>
              </a:buClr>
              <a:buSzPts val="1650"/>
              <a:buFont typeface="Arial"/>
              <a:buNone/>
            </a:pPr>
            <a:r>
              <a:rPr b="1" i="0" lang="en-US" sz="1650" u="sng" cap="none" strike="noStrike">
                <a:solidFill>
                  <a:schemeClr val="dk1"/>
                </a:solidFill>
                <a:latin typeface="Calibri"/>
                <a:ea typeface="Calibri"/>
                <a:cs typeface="Calibri"/>
                <a:sym typeface="Calibri"/>
              </a:rPr>
              <a:t>After</a:t>
            </a:r>
            <a:r>
              <a:rPr b="0" i="0" lang="en-US" sz="1650" u="none" cap="none" strike="noStrike">
                <a:solidFill>
                  <a:schemeClr val="dk1"/>
                </a:solidFill>
                <a:latin typeface="Calibri"/>
                <a:ea typeface="Calibri"/>
                <a:cs typeface="Calibri"/>
                <a:sym typeface="Calibri"/>
              </a:rPr>
              <a:t>: </a:t>
            </a:r>
            <a:r>
              <a:rPr lang="en-US" sz="1650">
                <a:solidFill>
                  <a:schemeClr val="dk1"/>
                </a:solidFill>
                <a:latin typeface="Calibri"/>
                <a:ea typeface="Calibri"/>
                <a:cs typeface="Calibri"/>
                <a:sym typeface="Calibri"/>
              </a:rPr>
              <a:t>Reinforce the idea that thermometers help us understand the weather by telling us how hot or cold it is outside.</a:t>
            </a:r>
            <a:endParaRPr b="0" i="0" sz="1400" u="none" cap="none" strike="noStrike">
              <a:solidFill>
                <a:srgbClr val="000000"/>
              </a:solidFill>
              <a:latin typeface="Arial"/>
              <a:ea typeface="Arial"/>
              <a:cs typeface="Arial"/>
              <a:sym typeface="Arial"/>
            </a:endParaRPr>
          </a:p>
        </p:txBody>
      </p:sp>
      <p:pic>
        <p:nvPicPr>
          <p:cNvPr id="186" name="Google Shape;186;p4"/>
          <p:cNvPicPr preferRelativeResize="0"/>
          <p:nvPr/>
        </p:nvPicPr>
        <p:blipFill>
          <a:blip r:embed="rId4">
            <a:alphaModFix/>
          </a:blip>
          <a:stretch>
            <a:fillRect/>
          </a:stretch>
        </p:blipFill>
        <p:spPr>
          <a:xfrm>
            <a:off x="3772166" y="1801390"/>
            <a:ext cx="2781034" cy="1854022"/>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g2b8891d8816_0_143"/>
          <p:cNvSpPr txBox="1"/>
          <p:nvPr/>
        </p:nvSpPr>
        <p:spPr>
          <a:xfrm>
            <a:off x="771525" y="318579"/>
            <a:ext cx="5757900" cy="900300"/>
          </a:xfrm>
          <a:prstGeom prst="rect">
            <a:avLst/>
          </a:prstGeom>
          <a:noFill/>
          <a:ln>
            <a:noFill/>
          </a:ln>
        </p:spPr>
        <p:txBody>
          <a:bodyPr anchorCtr="0" anchor="t" bIns="34275" lIns="68550" spcFirstLastPara="1" rIns="68550" wrap="square" tIns="34275">
            <a:spAutoFit/>
          </a:bodyPr>
          <a:lstStyle/>
          <a:p>
            <a:pPr indent="0" lvl="0" marL="0" rtl="0" algn="ctr">
              <a:spcBef>
                <a:spcPts val="0"/>
              </a:spcBef>
              <a:spcAft>
                <a:spcPts val="0"/>
              </a:spcAft>
              <a:buClr>
                <a:schemeClr val="dk1"/>
              </a:buClr>
              <a:buSzPts val="1100"/>
              <a:buFont typeface="Arial"/>
              <a:buNone/>
            </a:pPr>
            <a:r>
              <a:rPr lang="en-US" sz="2700">
                <a:solidFill>
                  <a:schemeClr val="dk1"/>
                </a:solidFill>
                <a:latin typeface="Calibri"/>
                <a:ea typeface="Calibri"/>
                <a:cs typeface="Calibri"/>
                <a:sym typeface="Calibri"/>
              </a:rPr>
              <a:t>How is a barometer different from a thermometer?</a:t>
            </a:r>
            <a:endParaRPr sz="2700">
              <a:solidFill>
                <a:schemeClr val="dk1"/>
              </a:solidFill>
              <a:latin typeface="Calibri"/>
              <a:ea typeface="Calibri"/>
              <a:cs typeface="Calibri"/>
              <a:sym typeface="Calibri"/>
            </a:endParaRPr>
          </a:p>
        </p:txBody>
      </p:sp>
      <p:sp>
        <p:nvSpPr>
          <p:cNvPr descr="Questions" id="484" name="Google Shape;484;g2b8891d8816_0_143"/>
          <p:cNvSpPr/>
          <p:nvPr/>
        </p:nvSpPr>
        <p:spPr>
          <a:xfrm>
            <a:off x="0" y="0"/>
            <a:ext cx="637200" cy="637200"/>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pic>
        <p:nvPicPr>
          <p:cNvPr id="485" name="Google Shape;485;g2b8891d8816_0_143"/>
          <p:cNvPicPr preferRelativeResize="0"/>
          <p:nvPr/>
        </p:nvPicPr>
        <p:blipFill rotWithShape="1">
          <a:blip r:embed="rId4">
            <a:alphaModFix/>
          </a:blip>
          <a:srcRect b="0" l="0" r="0" t="0"/>
          <a:stretch/>
        </p:blipFill>
        <p:spPr>
          <a:xfrm>
            <a:off x="1369229" y="1277528"/>
            <a:ext cx="2133093" cy="1736850"/>
          </a:xfrm>
          <a:prstGeom prst="rect">
            <a:avLst/>
          </a:prstGeom>
          <a:noFill/>
          <a:ln>
            <a:noFill/>
          </a:ln>
        </p:spPr>
      </p:pic>
      <p:pic>
        <p:nvPicPr>
          <p:cNvPr id="486" name="Google Shape;486;g2b8891d8816_0_143"/>
          <p:cNvPicPr preferRelativeResize="0"/>
          <p:nvPr/>
        </p:nvPicPr>
        <p:blipFill rotWithShape="1">
          <a:blip r:embed="rId4">
            <a:alphaModFix/>
          </a:blip>
          <a:srcRect b="0" l="0" r="0" t="0"/>
          <a:stretch/>
        </p:blipFill>
        <p:spPr>
          <a:xfrm>
            <a:off x="3658110" y="1277528"/>
            <a:ext cx="2133093" cy="1736850"/>
          </a:xfrm>
          <a:prstGeom prst="rect">
            <a:avLst/>
          </a:prstGeom>
          <a:noFill/>
          <a:ln>
            <a:noFill/>
          </a:ln>
        </p:spPr>
      </p:pic>
      <p:sp>
        <p:nvSpPr>
          <p:cNvPr id="487" name="Google Shape;487;g2b8891d8816_0_143"/>
          <p:cNvSpPr txBox="1"/>
          <p:nvPr/>
        </p:nvSpPr>
        <p:spPr>
          <a:xfrm>
            <a:off x="0" y="3328150"/>
            <a:ext cx="6858000" cy="1669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lang="en-US" sz="2400">
                <a:solidFill>
                  <a:srgbClr val="FF0000"/>
                </a:solidFill>
                <a:latin typeface="Calibri"/>
                <a:ea typeface="Calibri"/>
                <a:cs typeface="Calibri"/>
                <a:sym typeface="Calibri"/>
              </a:rPr>
              <a:t>A barometer measures atmospheric pressure, which is related to weather conditions like changes in air pressure, but it does not measure temperature.</a:t>
            </a:r>
            <a:endParaRPr b="0" i="0" sz="2400" u="none" cap="none" strike="noStrike">
              <a:solidFill>
                <a:srgbClr val="FF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3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pic>
        <p:nvPicPr>
          <p:cNvPr id="488" name="Google Shape;488;g2b8891d8816_0_143"/>
          <p:cNvPicPr preferRelativeResize="0"/>
          <p:nvPr/>
        </p:nvPicPr>
        <p:blipFill>
          <a:blip r:embed="rId5">
            <a:alphaModFix/>
          </a:blip>
          <a:stretch>
            <a:fillRect/>
          </a:stretch>
        </p:blipFill>
        <p:spPr>
          <a:xfrm>
            <a:off x="1692372" y="1435338"/>
            <a:ext cx="1486800" cy="1421225"/>
          </a:xfrm>
          <a:prstGeom prst="rect">
            <a:avLst/>
          </a:prstGeom>
          <a:noFill/>
          <a:ln>
            <a:noFill/>
          </a:ln>
        </p:spPr>
      </p:pic>
      <p:pic>
        <p:nvPicPr>
          <p:cNvPr id="489" name="Google Shape;489;g2b8891d8816_0_143"/>
          <p:cNvPicPr preferRelativeResize="0"/>
          <p:nvPr/>
        </p:nvPicPr>
        <p:blipFill>
          <a:blip r:embed="rId6">
            <a:alphaModFix/>
          </a:blip>
          <a:stretch>
            <a:fillRect/>
          </a:stretch>
        </p:blipFill>
        <p:spPr>
          <a:xfrm>
            <a:off x="4082756" y="1504075"/>
            <a:ext cx="1283776" cy="128377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42"/>
          <p:cNvSpPr txBox="1"/>
          <p:nvPr/>
        </p:nvSpPr>
        <p:spPr>
          <a:xfrm>
            <a:off x="1939048" y="471436"/>
            <a:ext cx="2979900" cy="692467"/>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4050"/>
              <a:buFont typeface="Arial"/>
              <a:buNone/>
            </a:pPr>
            <a:r>
              <a:rPr b="0" i="0" lang="en-US" sz="4050" u="none" cap="none" strike="noStrike">
                <a:solidFill>
                  <a:srgbClr val="FF0000"/>
                </a:solidFill>
                <a:latin typeface="Calibri"/>
                <a:ea typeface="Calibri"/>
                <a:cs typeface="Calibri"/>
                <a:sym typeface="Calibri"/>
              </a:rPr>
              <a:t>Remember!!!</a:t>
            </a:r>
            <a:endParaRPr b="0" i="0" sz="1050" u="none" cap="none" strike="noStrike">
              <a:solidFill>
                <a:srgbClr val="000000"/>
              </a:solidFill>
              <a:latin typeface="Arial"/>
              <a:ea typeface="Arial"/>
              <a:cs typeface="Arial"/>
              <a:sym typeface="Arial"/>
            </a:endParaRPr>
          </a:p>
        </p:txBody>
      </p:sp>
      <p:sp>
        <p:nvSpPr>
          <p:cNvPr descr="Rewind" id="496" name="Google Shape;496;p42"/>
          <p:cNvSpPr/>
          <p:nvPr/>
        </p:nvSpPr>
        <p:spPr>
          <a:xfrm>
            <a:off x="1446334" y="1125416"/>
            <a:ext cx="3965400" cy="3200400"/>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g2bd5d6f3941_0_127"/>
          <p:cNvSpPr txBox="1"/>
          <p:nvPr>
            <p:ph type="ctrTitle"/>
          </p:nvPr>
        </p:nvSpPr>
        <p:spPr>
          <a:xfrm>
            <a:off x="259775" y="720011"/>
            <a:ext cx="6338400" cy="826800"/>
          </a:xfrm>
          <a:prstGeom prst="rect">
            <a:avLst/>
          </a:prstGeom>
          <a:noFill/>
          <a:ln>
            <a:noFill/>
          </a:ln>
        </p:spPr>
        <p:txBody>
          <a:bodyPr anchorCtr="0" anchor="ctr" bIns="34275" lIns="68550" spcFirstLastPara="1" rIns="68550" wrap="square" tIns="34275">
            <a:noAutofit/>
          </a:bodyPr>
          <a:lstStyle/>
          <a:p>
            <a:pPr indent="0" lvl="0" marL="0" rtl="0" algn="ctr">
              <a:lnSpc>
                <a:spcPct val="100000"/>
              </a:lnSpc>
              <a:spcBef>
                <a:spcPts val="0"/>
              </a:spcBef>
              <a:spcAft>
                <a:spcPts val="0"/>
              </a:spcAft>
              <a:buSzPts val="3600"/>
              <a:buNone/>
            </a:pPr>
            <a:r>
              <a:rPr b="1" lang="en-US" sz="2800" u="sng"/>
              <a:t>Thermometer</a:t>
            </a:r>
            <a:r>
              <a:rPr lang="en-US" sz="2800"/>
              <a:t>: </a:t>
            </a:r>
            <a:r>
              <a:rPr lang="en-US" sz="2800">
                <a:highlight>
                  <a:srgbClr val="FFFFFF"/>
                </a:highlight>
              </a:rPr>
              <a:t>a tool used to measure temperature</a:t>
            </a:r>
            <a:endParaRPr sz="2800"/>
          </a:p>
        </p:txBody>
      </p:sp>
      <p:pic>
        <p:nvPicPr>
          <p:cNvPr id="503" name="Google Shape;503;g2bd5d6f3941_0_127"/>
          <p:cNvPicPr preferRelativeResize="0"/>
          <p:nvPr/>
        </p:nvPicPr>
        <p:blipFill>
          <a:blip r:embed="rId3">
            <a:alphaModFix/>
          </a:blip>
          <a:stretch>
            <a:fillRect/>
          </a:stretch>
        </p:blipFill>
        <p:spPr>
          <a:xfrm>
            <a:off x="1234388" y="1677511"/>
            <a:ext cx="4389186" cy="3291889"/>
          </a:xfrm>
          <a:prstGeom prst="rect">
            <a:avLst/>
          </a:prstGeom>
          <a:noFill/>
          <a:ln>
            <a:noFill/>
          </a:ln>
        </p:spPr>
      </p:pic>
      <p:sp>
        <p:nvSpPr>
          <p:cNvPr descr="Rewind" id="504" name="Google Shape;504;g2bd5d6f3941_0_127"/>
          <p:cNvSpPr/>
          <p:nvPr/>
        </p:nvSpPr>
        <p:spPr>
          <a:xfrm>
            <a:off x="53600" y="97675"/>
            <a:ext cx="1096500" cy="726900"/>
          </a:xfrm>
          <a:prstGeom prst="ellipse">
            <a:avLst/>
          </a:prstGeom>
          <a:blipFill rotWithShape="1">
            <a:blip r:embed="rId4">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44"/>
          <p:cNvSpPr/>
          <p:nvPr/>
        </p:nvSpPr>
        <p:spPr>
          <a:xfrm>
            <a:off x="127235" y="239419"/>
            <a:ext cx="6603525" cy="4424625"/>
          </a:xfrm>
          <a:prstGeom prst="rect">
            <a:avLst/>
          </a:prstGeom>
          <a:noFill/>
          <a:ln cap="flat" cmpd="sng" w="25400">
            <a:solidFill>
              <a:srgbClr val="FF932B"/>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FFFFFF"/>
              </a:solidFill>
              <a:latin typeface="Arial"/>
              <a:ea typeface="Arial"/>
              <a:cs typeface="Arial"/>
              <a:sym typeface="Arial"/>
            </a:endParaRPr>
          </a:p>
        </p:txBody>
      </p:sp>
      <p:cxnSp>
        <p:nvCxnSpPr>
          <p:cNvPr id="511" name="Google Shape;511;p44"/>
          <p:cNvCxnSpPr/>
          <p:nvPr/>
        </p:nvCxnSpPr>
        <p:spPr>
          <a:xfrm>
            <a:off x="3440403" y="239419"/>
            <a:ext cx="0" cy="1345950"/>
          </a:xfrm>
          <a:prstGeom prst="straightConnector1">
            <a:avLst/>
          </a:prstGeom>
          <a:noFill/>
          <a:ln cap="flat" cmpd="sng" w="25400">
            <a:solidFill>
              <a:srgbClr val="FF932B"/>
            </a:solidFill>
            <a:prstDash val="solid"/>
            <a:round/>
            <a:headEnd len="sm" w="sm" type="none"/>
            <a:tailEnd len="sm" w="sm" type="none"/>
          </a:ln>
        </p:spPr>
      </p:cxnSp>
      <p:cxnSp>
        <p:nvCxnSpPr>
          <p:cNvPr id="512" name="Google Shape;512;p44"/>
          <p:cNvCxnSpPr>
            <a:stCxn id="513" idx="4"/>
            <a:endCxn id="510" idx="2"/>
          </p:cNvCxnSpPr>
          <p:nvPr/>
        </p:nvCxnSpPr>
        <p:spPr>
          <a:xfrm>
            <a:off x="3411894" y="3300164"/>
            <a:ext cx="17100" cy="1363800"/>
          </a:xfrm>
          <a:prstGeom prst="straightConnector1">
            <a:avLst/>
          </a:prstGeom>
          <a:noFill/>
          <a:ln cap="flat" cmpd="sng" w="25400">
            <a:solidFill>
              <a:srgbClr val="FF932B"/>
            </a:solidFill>
            <a:prstDash val="solid"/>
            <a:round/>
            <a:headEnd len="sm" w="sm" type="none"/>
            <a:tailEnd len="sm" w="sm" type="none"/>
          </a:ln>
        </p:spPr>
      </p:cxnSp>
      <p:cxnSp>
        <p:nvCxnSpPr>
          <p:cNvPr id="514" name="Google Shape;514;p44"/>
          <p:cNvCxnSpPr/>
          <p:nvPr/>
        </p:nvCxnSpPr>
        <p:spPr>
          <a:xfrm>
            <a:off x="127235" y="2441666"/>
            <a:ext cx="1928475" cy="0"/>
          </a:xfrm>
          <a:prstGeom prst="straightConnector1">
            <a:avLst/>
          </a:prstGeom>
          <a:noFill/>
          <a:ln cap="flat" cmpd="sng" w="25400">
            <a:solidFill>
              <a:srgbClr val="FF932B"/>
            </a:solidFill>
            <a:prstDash val="solid"/>
            <a:round/>
            <a:headEnd len="sm" w="sm" type="none"/>
            <a:tailEnd len="sm" w="sm" type="none"/>
          </a:ln>
        </p:spPr>
      </p:cxnSp>
      <p:cxnSp>
        <p:nvCxnSpPr>
          <p:cNvPr id="515" name="Google Shape;515;p44"/>
          <p:cNvCxnSpPr/>
          <p:nvPr/>
        </p:nvCxnSpPr>
        <p:spPr>
          <a:xfrm>
            <a:off x="4769897" y="2412674"/>
            <a:ext cx="1960875" cy="0"/>
          </a:xfrm>
          <a:prstGeom prst="straightConnector1">
            <a:avLst/>
          </a:prstGeom>
          <a:noFill/>
          <a:ln cap="flat" cmpd="sng" w="25400">
            <a:solidFill>
              <a:srgbClr val="FF932B"/>
            </a:solidFill>
            <a:prstDash val="solid"/>
            <a:round/>
            <a:headEnd len="sm" w="sm" type="none"/>
            <a:tailEnd len="sm" w="sm" type="none"/>
          </a:ln>
        </p:spPr>
      </p:cxnSp>
      <p:sp>
        <p:nvSpPr>
          <p:cNvPr id="513" name="Google Shape;513;p44"/>
          <p:cNvSpPr/>
          <p:nvPr/>
        </p:nvSpPr>
        <p:spPr>
          <a:xfrm>
            <a:off x="2054694" y="1583414"/>
            <a:ext cx="2714400" cy="171675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FFFFFF"/>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45"/>
          <p:cNvSpPr/>
          <p:nvPr/>
        </p:nvSpPr>
        <p:spPr>
          <a:xfrm>
            <a:off x="374072" y="1036493"/>
            <a:ext cx="6140925" cy="3265425"/>
          </a:xfrm>
          <a:prstGeom prst="rect">
            <a:avLst/>
          </a:prstGeom>
          <a:noFill/>
          <a:ln cap="flat" cmpd="sng" w="25400">
            <a:solidFill>
              <a:schemeClr val="dk1"/>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cxnSp>
        <p:nvCxnSpPr>
          <p:cNvPr id="522" name="Google Shape;522;p45"/>
          <p:cNvCxnSpPr/>
          <p:nvPr/>
        </p:nvCxnSpPr>
        <p:spPr>
          <a:xfrm>
            <a:off x="3455138" y="1036493"/>
            <a:ext cx="0" cy="991800"/>
          </a:xfrm>
          <a:prstGeom prst="straightConnector1">
            <a:avLst/>
          </a:prstGeom>
          <a:noFill/>
          <a:ln cap="flat" cmpd="sng" w="25400">
            <a:solidFill>
              <a:schemeClr val="dk1"/>
            </a:solidFill>
            <a:prstDash val="solid"/>
            <a:round/>
            <a:headEnd len="sm" w="sm" type="none"/>
            <a:tailEnd len="sm" w="sm" type="none"/>
          </a:ln>
        </p:spPr>
      </p:cxnSp>
      <p:cxnSp>
        <p:nvCxnSpPr>
          <p:cNvPr id="523" name="Google Shape;523;p45"/>
          <p:cNvCxnSpPr>
            <a:stCxn id="524" idx="4"/>
            <a:endCxn id="521" idx="2"/>
          </p:cNvCxnSpPr>
          <p:nvPr/>
        </p:nvCxnSpPr>
        <p:spPr>
          <a:xfrm>
            <a:off x="3428979" y="3293575"/>
            <a:ext cx="15600" cy="1008300"/>
          </a:xfrm>
          <a:prstGeom prst="straightConnector1">
            <a:avLst/>
          </a:prstGeom>
          <a:noFill/>
          <a:ln cap="flat" cmpd="sng" w="25400">
            <a:solidFill>
              <a:schemeClr val="dk1"/>
            </a:solidFill>
            <a:prstDash val="solid"/>
            <a:round/>
            <a:headEnd len="sm" w="sm" type="none"/>
            <a:tailEnd len="sm" w="sm" type="none"/>
          </a:ln>
        </p:spPr>
      </p:cxnSp>
      <p:cxnSp>
        <p:nvCxnSpPr>
          <p:cNvPr id="525" name="Google Shape;525;p45"/>
          <p:cNvCxnSpPr/>
          <p:nvPr/>
        </p:nvCxnSpPr>
        <p:spPr>
          <a:xfrm>
            <a:off x="374072" y="2661445"/>
            <a:ext cx="1792350" cy="0"/>
          </a:xfrm>
          <a:prstGeom prst="straightConnector1">
            <a:avLst/>
          </a:prstGeom>
          <a:noFill/>
          <a:ln cap="flat" cmpd="sng" w="25400">
            <a:solidFill>
              <a:schemeClr val="dk1"/>
            </a:solidFill>
            <a:prstDash val="solid"/>
            <a:round/>
            <a:headEnd len="sm" w="sm" type="none"/>
            <a:tailEnd len="sm" w="sm" type="none"/>
          </a:ln>
        </p:spPr>
      </p:cxnSp>
      <p:cxnSp>
        <p:nvCxnSpPr>
          <p:cNvPr id="526" name="Google Shape;526;p45"/>
          <p:cNvCxnSpPr/>
          <p:nvPr/>
        </p:nvCxnSpPr>
        <p:spPr>
          <a:xfrm>
            <a:off x="4691495" y="2640053"/>
            <a:ext cx="1823625" cy="0"/>
          </a:xfrm>
          <a:prstGeom prst="straightConnector1">
            <a:avLst/>
          </a:prstGeom>
          <a:noFill/>
          <a:ln cap="flat" cmpd="sng" w="25400">
            <a:solidFill>
              <a:schemeClr val="dk1"/>
            </a:solidFill>
            <a:prstDash val="solid"/>
            <a:round/>
            <a:headEnd len="sm" w="sm" type="none"/>
            <a:tailEnd len="sm" w="sm" type="none"/>
          </a:ln>
        </p:spPr>
      </p:cxnSp>
      <p:sp>
        <p:nvSpPr>
          <p:cNvPr id="524" name="Google Shape;524;p45"/>
          <p:cNvSpPr/>
          <p:nvPr/>
        </p:nvSpPr>
        <p:spPr>
          <a:xfrm>
            <a:off x="2166504" y="2028175"/>
            <a:ext cx="2524950" cy="12654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527" name="Google Shape;527;p45"/>
          <p:cNvSpPr txBox="1"/>
          <p:nvPr/>
        </p:nvSpPr>
        <p:spPr>
          <a:xfrm>
            <a:off x="2242538" y="2435822"/>
            <a:ext cx="2373000" cy="434700"/>
          </a:xfrm>
          <a:prstGeom prst="rect">
            <a:avLst/>
          </a:prstGeom>
          <a:noFill/>
          <a:ln>
            <a:noFill/>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Clr>
                <a:srgbClr val="000000"/>
              </a:buClr>
              <a:buSzPts val="2475"/>
              <a:buFont typeface="Arial"/>
              <a:buNone/>
            </a:pPr>
            <a:r>
              <a:rPr b="1" lang="en-US" sz="2375">
                <a:latin typeface="Poppins"/>
                <a:ea typeface="Poppins"/>
                <a:cs typeface="Poppins"/>
                <a:sym typeface="Poppins"/>
              </a:rPr>
              <a:t>T</a:t>
            </a:r>
            <a:r>
              <a:rPr b="1" lang="en-US" sz="2375">
                <a:latin typeface="Poppins"/>
                <a:ea typeface="Poppins"/>
                <a:cs typeface="Poppins"/>
                <a:sym typeface="Poppins"/>
              </a:rPr>
              <a:t>hermometer</a:t>
            </a:r>
            <a:endParaRPr b="0" i="0" sz="725" u="none" cap="none" strike="noStrike">
              <a:solidFill>
                <a:srgbClr val="000000"/>
              </a:solidFill>
              <a:latin typeface="Arial"/>
              <a:ea typeface="Arial"/>
              <a:cs typeface="Arial"/>
              <a:sym typeface="Arial"/>
            </a:endParaRPr>
          </a:p>
        </p:txBody>
      </p:sp>
      <p:sp>
        <p:nvSpPr>
          <p:cNvPr id="528" name="Google Shape;528;p45"/>
          <p:cNvSpPr txBox="1"/>
          <p:nvPr/>
        </p:nvSpPr>
        <p:spPr>
          <a:xfrm>
            <a:off x="370772" y="1037528"/>
            <a:ext cx="859950" cy="276969"/>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1350"/>
              <a:buFont typeface="Arial"/>
              <a:buNone/>
            </a:pPr>
            <a:r>
              <a:rPr b="0" i="0" lang="en-US" sz="1350" u="none" cap="none" strike="noStrike">
                <a:solidFill>
                  <a:srgbClr val="000000"/>
                </a:solidFill>
                <a:latin typeface="Helvetica Neue Light"/>
                <a:ea typeface="Helvetica Neue Light"/>
                <a:cs typeface="Helvetica Neue Light"/>
                <a:sym typeface="Helvetica Neue Light"/>
              </a:rPr>
              <a:t>Definition</a:t>
            </a:r>
            <a:endParaRPr b="0" i="0" sz="1050" u="none" cap="none" strike="noStrike">
              <a:solidFill>
                <a:srgbClr val="000000"/>
              </a:solidFill>
              <a:latin typeface="Arial"/>
              <a:ea typeface="Arial"/>
              <a:cs typeface="Arial"/>
              <a:sym typeface="Arial"/>
            </a:endParaRPr>
          </a:p>
        </p:txBody>
      </p:sp>
      <p:sp>
        <p:nvSpPr>
          <p:cNvPr id="529" name="Google Shape;529;p45"/>
          <p:cNvSpPr txBox="1"/>
          <p:nvPr/>
        </p:nvSpPr>
        <p:spPr>
          <a:xfrm>
            <a:off x="374072" y="4049857"/>
            <a:ext cx="811800" cy="276969"/>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1350"/>
              <a:buFont typeface="Arial"/>
              <a:buNone/>
            </a:pPr>
            <a:r>
              <a:rPr b="0" i="0" lang="en-US" sz="1350" u="none" cap="none" strike="noStrike">
                <a:solidFill>
                  <a:srgbClr val="000000"/>
                </a:solidFill>
                <a:latin typeface="Helvetica Neue Light"/>
                <a:ea typeface="Helvetica Neue Light"/>
                <a:cs typeface="Helvetica Neue Light"/>
                <a:sym typeface="Helvetica Neue Light"/>
              </a:rPr>
              <a:t>Example</a:t>
            </a:r>
            <a:endParaRPr b="0" i="0" sz="1050" u="none" cap="none" strike="noStrike">
              <a:solidFill>
                <a:srgbClr val="000000"/>
              </a:solidFill>
              <a:latin typeface="Arial"/>
              <a:ea typeface="Arial"/>
              <a:cs typeface="Arial"/>
              <a:sym typeface="Arial"/>
            </a:endParaRPr>
          </a:p>
        </p:txBody>
      </p:sp>
      <p:sp>
        <p:nvSpPr>
          <p:cNvPr id="530" name="Google Shape;530;p45"/>
          <p:cNvSpPr txBox="1"/>
          <p:nvPr/>
        </p:nvSpPr>
        <p:spPr>
          <a:xfrm>
            <a:off x="5837992" y="1023574"/>
            <a:ext cx="677025" cy="276969"/>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1350"/>
              <a:buFont typeface="Arial"/>
              <a:buNone/>
            </a:pPr>
            <a:r>
              <a:rPr b="0" i="0" lang="en-US" sz="1350" u="none" cap="none" strike="noStrike">
                <a:solidFill>
                  <a:srgbClr val="000000"/>
                </a:solidFill>
                <a:latin typeface="Helvetica Neue Light"/>
                <a:ea typeface="Helvetica Neue Light"/>
                <a:cs typeface="Helvetica Neue Light"/>
                <a:sym typeface="Helvetica Neue Light"/>
              </a:rPr>
              <a:t>Picture</a:t>
            </a:r>
            <a:endParaRPr b="0" i="0" sz="1050" u="none" cap="none" strike="noStrike">
              <a:solidFill>
                <a:srgbClr val="000000"/>
              </a:solidFill>
              <a:latin typeface="Arial"/>
              <a:ea typeface="Arial"/>
              <a:cs typeface="Arial"/>
              <a:sym typeface="Arial"/>
            </a:endParaRPr>
          </a:p>
        </p:txBody>
      </p:sp>
      <p:sp>
        <p:nvSpPr>
          <p:cNvPr id="531" name="Google Shape;531;p45"/>
          <p:cNvSpPr txBox="1"/>
          <p:nvPr/>
        </p:nvSpPr>
        <p:spPr>
          <a:xfrm>
            <a:off x="3507171" y="4055901"/>
            <a:ext cx="3028725" cy="265427"/>
          </a:xfrm>
          <a:prstGeom prst="rect">
            <a:avLst/>
          </a:prstGeom>
          <a:noFill/>
          <a:ln>
            <a:noFill/>
          </a:ln>
        </p:spPr>
        <p:txBody>
          <a:bodyPr anchorCtr="0" anchor="t" bIns="34275" lIns="68550" spcFirstLastPara="1" rIns="68550" wrap="square" tIns="34275">
            <a:spAutoFit/>
          </a:bodyPr>
          <a:lstStyle/>
          <a:p>
            <a:pPr indent="0" lvl="0" marL="0" marR="0" rtl="0" algn="r">
              <a:lnSpc>
                <a:spcPct val="100000"/>
              </a:lnSpc>
              <a:spcBef>
                <a:spcPts val="0"/>
              </a:spcBef>
              <a:spcAft>
                <a:spcPts val="0"/>
              </a:spcAft>
              <a:buClr>
                <a:srgbClr val="000000"/>
              </a:buClr>
              <a:buSzPts val="1275"/>
              <a:buFont typeface="Arial"/>
              <a:buNone/>
            </a:pPr>
            <a:r>
              <a:rPr b="0" i="0" lang="en-US" sz="1275" u="none" cap="none" strike="noStrike">
                <a:solidFill>
                  <a:srgbClr val="000000"/>
                </a:solidFill>
                <a:latin typeface="Helvetica Neue Light"/>
                <a:ea typeface="Helvetica Neue Light"/>
                <a:cs typeface="Helvetica Neue Light"/>
                <a:sym typeface="Helvetica Neue Light"/>
              </a:rPr>
              <a:t>How does a </a:t>
            </a:r>
            <a:r>
              <a:rPr lang="en-US" sz="1275">
                <a:latin typeface="Helvetica Neue Light"/>
                <a:ea typeface="Helvetica Neue Light"/>
                <a:cs typeface="Helvetica Neue Light"/>
                <a:sym typeface="Helvetica Neue Light"/>
              </a:rPr>
              <a:t>thermometer</a:t>
            </a:r>
            <a:r>
              <a:rPr b="0" i="0" lang="en-US" sz="1275" u="none" cap="none" strike="noStrike">
                <a:solidFill>
                  <a:srgbClr val="000000"/>
                </a:solidFill>
                <a:latin typeface="Helvetica Neue Light"/>
                <a:ea typeface="Helvetica Neue Light"/>
                <a:cs typeface="Helvetica Neue Light"/>
                <a:sym typeface="Helvetica Neue Light"/>
              </a:rPr>
              <a:t> impact my life?</a:t>
            </a:r>
            <a:endParaRPr b="0" i="0" sz="975" u="none" cap="none" strike="noStrik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46"/>
          <p:cNvSpPr txBox="1"/>
          <p:nvPr/>
        </p:nvSpPr>
        <p:spPr>
          <a:xfrm>
            <a:off x="479664" y="774782"/>
            <a:ext cx="5905500" cy="762000"/>
          </a:xfrm>
          <a:prstGeom prst="rect">
            <a:avLst/>
          </a:prstGeom>
          <a:noFill/>
          <a:ln>
            <a:noFill/>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Clr>
                <a:srgbClr val="000000"/>
              </a:buClr>
              <a:buSzPts val="2250"/>
              <a:buFont typeface="Arial"/>
              <a:buNone/>
            </a:pPr>
            <a:r>
              <a:rPr b="1" i="0" lang="en-US" sz="2250" u="sng" cap="none" strike="noStrike">
                <a:solidFill>
                  <a:schemeClr val="dk1"/>
                </a:solidFill>
                <a:latin typeface="Calibri"/>
                <a:ea typeface="Calibri"/>
                <a:cs typeface="Calibri"/>
                <a:sym typeface="Calibri"/>
              </a:rPr>
              <a:t>Directions:</a:t>
            </a:r>
            <a:r>
              <a:rPr b="1" i="0" lang="en-US" sz="2250" u="none" cap="none" strike="noStrike">
                <a:solidFill>
                  <a:schemeClr val="dk1"/>
                </a:solidFill>
                <a:latin typeface="Calibri"/>
                <a:ea typeface="Calibri"/>
                <a:cs typeface="Calibri"/>
                <a:sym typeface="Calibri"/>
              </a:rPr>
              <a:t> </a:t>
            </a:r>
            <a:r>
              <a:rPr b="0" i="0" lang="en-US" sz="2250" u="none" cap="none" strike="noStrike">
                <a:solidFill>
                  <a:schemeClr val="dk1"/>
                </a:solidFill>
                <a:latin typeface="Calibri"/>
                <a:ea typeface="Calibri"/>
                <a:cs typeface="Calibri"/>
                <a:sym typeface="Calibri"/>
              </a:rPr>
              <a:t>Choose the correct </a:t>
            </a:r>
            <a:r>
              <a:rPr b="0" i="1" lang="en-US" sz="2250" u="none" cap="none" strike="noStrike">
                <a:solidFill>
                  <a:schemeClr val="dk1"/>
                </a:solidFill>
                <a:latin typeface="Calibri"/>
                <a:ea typeface="Calibri"/>
                <a:cs typeface="Calibri"/>
                <a:sym typeface="Calibri"/>
              </a:rPr>
              <a:t>picture</a:t>
            </a:r>
            <a:r>
              <a:rPr b="0" i="0" lang="en-US" sz="2250" u="none" cap="none" strike="noStrike">
                <a:solidFill>
                  <a:schemeClr val="dk1"/>
                </a:solidFill>
                <a:latin typeface="Calibri"/>
                <a:ea typeface="Calibri"/>
                <a:cs typeface="Calibri"/>
                <a:sym typeface="Calibri"/>
              </a:rPr>
              <a:t> of </a:t>
            </a:r>
            <a:r>
              <a:rPr b="1" lang="en-US" sz="2250">
                <a:solidFill>
                  <a:schemeClr val="dk1"/>
                </a:solidFill>
                <a:latin typeface="Calibri"/>
                <a:ea typeface="Calibri"/>
                <a:cs typeface="Calibri"/>
                <a:sym typeface="Calibri"/>
              </a:rPr>
              <a:t>thermometer</a:t>
            </a:r>
            <a:r>
              <a:rPr b="1" i="0" lang="en-US" sz="2250" u="none" cap="none" strike="noStrike">
                <a:solidFill>
                  <a:schemeClr val="dk1"/>
                </a:solidFill>
                <a:latin typeface="Calibri"/>
                <a:ea typeface="Calibri"/>
                <a:cs typeface="Calibri"/>
                <a:sym typeface="Calibri"/>
              </a:rPr>
              <a:t> </a:t>
            </a:r>
            <a:r>
              <a:rPr b="0" i="0" lang="en-US" sz="2250" u="none" cap="none" strike="noStrike">
                <a:solidFill>
                  <a:schemeClr val="dk1"/>
                </a:solidFill>
                <a:latin typeface="Calibri"/>
                <a:ea typeface="Calibri"/>
                <a:cs typeface="Calibri"/>
                <a:sym typeface="Calibri"/>
              </a:rPr>
              <a:t>from the choices below. </a:t>
            </a:r>
            <a:endParaRPr b="0" i="0" sz="1050" u="none" cap="none" strike="noStrike">
              <a:solidFill>
                <a:srgbClr val="000000"/>
              </a:solidFill>
              <a:latin typeface="Arial"/>
              <a:ea typeface="Arial"/>
              <a:cs typeface="Arial"/>
              <a:sym typeface="Arial"/>
            </a:endParaRPr>
          </a:p>
        </p:txBody>
      </p:sp>
      <p:sp>
        <p:nvSpPr>
          <p:cNvPr id="538" name="Google Shape;538;p46"/>
          <p:cNvSpPr txBox="1"/>
          <p:nvPr/>
        </p:nvSpPr>
        <p:spPr>
          <a:xfrm>
            <a:off x="294998" y="1437619"/>
            <a:ext cx="369225" cy="484718"/>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2700"/>
              <a:buFont typeface="Arial"/>
              <a:buNone/>
            </a:pPr>
            <a:r>
              <a:rPr b="0" i="0" lang="en-US" sz="2700" u="none" cap="none" strike="noStrike">
                <a:solidFill>
                  <a:srgbClr val="000000"/>
                </a:solidFill>
                <a:latin typeface="Arial"/>
                <a:ea typeface="Arial"/>
                <a:cs typeface="Arial"/>
                <a:sym typeface="Arial"/>
              </a:rPr>
              <a:t>A</a:t>
            </a:r>
            <a:endParaRPr b="0" i="0" sz="1050" u="none" cap="none" strike="noStrike">
              <a:solidFill>
                <a:srgbClr val="000000"/>
              </a:solidFill>
              <a:latin typeface="Arial"/>
              <a:ea typeface="Arial"/>
              <a:cs typeface="Arial"/>
              <a:sym typeface="Arial"/>
            </a:endParaRPr>
          </a:p>
        </p:txBody>
      </p:sp>
      <p:sp>
        <p:nvSpPr>
          <p:cNvPr id="539" name="Google Shape;539;p46"/>
          <p:cNvSpPr txBox="1"/>
          <p:nvPr/>
        </p:nvSpPr>
        <p:spPr>
          <a:xfrm>
            <a:off x="3758453" y="1428562"/>
            <a:ext cx="369225" cy="484718"/>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2700"/>
              <a:buFont typeface="Arial"/>
              <a:buNone/>
            </a:pPr>
            <a:r>
              <a:rPr b="0" i="0" lang="en-US" sz="2700" u="none" cap="none" strike="noStrike">
                <a:solidFill>
                  <a:srgbClr val="000000"/>
                </a:solidFill>
                <a:latin typeface="Arial"/>
                <a:ea typeface="Arial"/>
                <a:cs typeface="Arial"/>
                <a:sym typeface="Arial"/>
              </a:rPr>
              <a:t>B</a:t>
            </a:r>
            <a:endParaRPr b="0" i="0" sz="1050" u="none" cap="none" strike="noStrike">
              <a:solidFill>
                <a:srgbClr val="000000"/>
              </a:solidFill>
              <a:latin typeface="Arial"/>
              <a:ea typeface="Arial"/>
              <a:cs typeface="Arial"/>
              <a:sym typeface="Arial"/>
            </a:endParaRPr>
          </a:p>
        </p:txBody>
      </p:sp>
      <p:sp>
        <p:nvSpPr>
          <p:cNvPr id="540" name="Google Shape;540;p46"/>
          <p:cNvSpPr txBox="1"/>
          <p:nvPr/>
        </p:nvSpPr>
        <p:spPr>
          <a:xfrm>
            <a:off x="285380" y="2987854"/>
            <a:ext cx="388575" cy="484718"/>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2700"/>
              <a:buFont typeface="Arial"/>
              <a:buNone/>
            </a:pPr>
            <a:r>
              <a:rPr b="0" i="0" lang="en-US" sz="2700" u="none" cap="none" strike="noStrike">
                <a:solidFill>
                  <a:srgbClr val="000000"/>
                </a:solidFill>
                <a:latin typeface="Arial"/>
                <a:ea typeface="Arial"/>
                <a:cs typeface="Arial"/>
                <a:sym typeface="Arial"/>
              </a:rPr>
              <a:t>C</a:t>
            </a:r>
            <a:endParaRPr b="0" i="0" sz="1050" u="none" cap="none" strike="noStrike">
              <a:solidFill>
                <a:srgbClr val="000000"/>
              </a:solidFill>
              <a:latin typeface="Arial"/>
              <a:ea typeface="Arial"/>
              <a:cs typeface="Arial"/>
              <a:sym typeface="Arial"/>
            </a:endParaRPr>
          </a:p>
        </p:txBody>
      </p:sp>
      <p:sp>
        <p:nvSpPr>
          <p:cNvPr id="541" name="Google Shape;541;p46"/>
          <p:cNvSpPr txBox="1"/>
          <p:nvPr/>
        </p:nvSpPr>
        <p:spPr>
          <a:xfrm>
            <a:off x="3748835" y="2966008"/>
            <a:ext cx="388575" cy="484718"/>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2700"/>
              <a:buFont typeface="Arial"/>
              <a:buNone/>
            </a:pPr>
            <a:r>
              <a:rPr b="0" i="0" lang="en-US" sz="2700" u="none" cap="none" strike="noStrike">
                <a:solidFill>
                  <a:srgbClr val="000000"/>
                </a:solidFill>
                <a:latin typeface="Arial"/>
                <a:ea typeface="Arial"/>
                <a:cs typeface="Arial"/>
                <a:sym typeface="Arial"/>
              </a:rPr>
              <a:t>D</a:t>
            </a:r>
            <a:endParaRPr b="0" i="0" sz="1050" u="none" cap="none" strike="noStrike">
              <a:solidFill>
                <a:srgbClr val="000000"/>
              </a:solidFill>
              <a:latin typeface="Arial"/>
              <a:ea typeface="Arial"/>
              <a:cs typeface="Arial"/>
              <a:sym typeface="Arial"/>
            </a:endParaRPr>
          </a:p>
        </p:txBody>
      </p:sp>
      <p:sp>
        <p:nvSpPr>
          <p:cNvPr id="542" name="Google Shape;542;p46"/>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43" name="Google Shape;543;p46"/>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544" name="Google Shape;544;p46"/>
          <p:cNvCxnSpPr>
            <a:stCxn id="545" idx="4"/>
            <a:endCxn id="542"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546" name="Google Shape;546;p46"/>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547" name="Google Shape;547;p46"/>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545" name="Google Shape;545;p46"/>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548" name="Google Shape;548;p46"/>
          <p:cNvPicPr preferRelativeResize="0"/>
          <p:nvPr/>
        </p:nvPicPr>
        <p:blipFill>
          <a:blip r:embed="rId3">
            <a:alphaModFix/>
          </a:blip>
          <a:stretch>
            <a:fillRect/>
          </a:stretch>
        </p:blipFill>
        <p:spPr>
          <a:xfrm>
            <a:off x="4364881" y="1536775"/>
            <a:ext cx="1283776" cy="1283776"/>
          </a:xfrm>
          <a:prstGeom prst="rect">
            <a:avLst/>
          </a:prstGeom>
          <a:noFill/>
          <a:ln>
            <a:noFill/>
          </a:ln>
        </p:spPr>
      </p:pic>
      <p:pic>
        <p:nvPicPr>
          <p:cNvPr id="549" name="Google Shape;549;p46"/>
          <p:cNvPicPr preferRelativeResize="0"/>
          <p:nvPr/>
        </p:nvPicPr>
        <p:blipFill>
          <a:blip r:embed="rId4">
            <a:alphaModFix/>
          </a:blip>
          <a:stretch>
            <a:fillRect/>
          </a:stretch>
        </p:blipFill>
        <p:spPr>
          <a:xfrm>
            <a:off x="1149822" y="1468038"/>
            <a:ext cx="1486800" cy="1421225"/>
          </a:xfrm>
          <a:prstGeom prst="rect">
            <a:avLst/>
          </a:prstGeom>
          <a:noFill/>
          <a:ln>
            <a:noFill/>
          </a:ln>
        </p:spPr>
      </p:pic>
      <p:pic>
        <p:nvPicPr>
          <p:cNvPr id="550" name="Google Shape;550;p46"/>
          <p:cNvPicPr preferRelativeResize="0"/>
          <p:nvPr/>
        </p:nvPicPr>
        <p:blipFill>
          <a:blip r:embed="rId5">
            <a:alphaModFix/>
          </a:blip>
          <a:stretch>
            <a:fillRect/>
          </a:stretch>
        </p:blipFill>
        <p:spPr>
          <a:xfrm>
            <a:off x="800525" y="3114125"/>
            <a:ext cx="2185406" cy="1421225"/>
          </a:xfrm>
          <a:prstGeom prst="rect">
            <a:avLst/>
          </a:prstGeom>
          <a:noFill/>
          <a:ln>
            <a:noFill/>
          </a:ln>
        </p:spPr>
      </p:pic>
      <p:pic>
        <p:nvPicPr>
          <p:cNvPr id="551" name="Google Shape;551;p46"/>
          <p:cNvPicPr preferRelativeResize="0"/>
          <p:nvPr/>
        </p:nvPicPr>
        <p:blipFill>
          <a:blip r:embed="rId6">
            <a:alphaModFix/>
          </a:blip>
          <a:stretch>
            <a:fillRect/>
          </a:stretch>
        </p:blipFill>
        <p:spPr>
          <a:xfrm>
            <a:off x="4364875" y="3182850"/>
            <a:ext cx="1925672" cy="128377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g2bd5d6f3941_0_143"/>
          <p:cNvSpPr txBox="1"/>
          <p:nvPr/>
        </p:nvSpPr>
        <p:spPr>
          <a:xfrm>
            <a:off x="479664" y="774782"/>
            <a:ext cx="5905500" cy="762000"/>
          </a:xfrm>
          <a:prstGeom prst="rect">
            <a:avLst/>
          </a:prstGeom>
          <a:noFill/>
          <a:ln>
            <a:noFill/>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Clr>
                <a:srgbClr val="000000"/>
              </a:buClr>
              <a:buSzPts val="2250"/>
              <a:buFont typeface="Arial"/>
              <a:buNone/>
            </a:pPr>
            <a:r>
              <a:rPr b="1" i="0" lang="en-US" sz="2250" u="sng" cap="none" strike="noStrike">
                <a:solidFill>
                  <a:schemeClr val="dk1"/>
                </a:solidFill>
                <a:latin typeface="Calibri"/>
                <a:ea typeface="Calibri"/>
                <a:cs typeface="Calibri"/>
                <a:sym typeface="Calibri"/>
              </a:rPr>
              <a:t>Directions:</a:t>
            </a:r>
            <a:r>
              <a:rPr b="1" i="0" lang="en-US" sz="2250" u="none" cap="none" strike="noStrike">
                <a:solidFill>
                  <a:schemeClr val="dk1"/>
                </a:solidFill>
                <a:latin typeface="Calibri"/>
                <a:ea typeface="Calibri"/>
                <a:cs typeface="Calibri"/>
                <a:sym typeface="Calibri"/>
              </a:rPr>
              <a:t> </a:t>
            </a:r>
            <a:r>
              <a:rPr b="0" i="0" lang="en-US" sz="2250" u="none" cap="none" strike="noStrike">
                <a:solidFill>
                  <a:schemeClr val="dk1"/>
                </a:solidFill>
                <a:latin typeface="Calibri"/>
                <a:ea typeface="Calibri"/>
                <a:cs typeface="Calibri"/>
                <a:sym typeface="Calibri"/>
              </a:rPr>
              <a:t>Choose the correct </a:t>
            </a:r>
            <a:r>
              <a:rPr b="0" i="1" lang="en-US" sz="2250" u="none" cap="none" strike="noStrike">
                <a:solidFill>
                  <a:schemeClr val="dk1"/>
                </a:solidFill>
                <a:latin typeface="Calibri"/>
                <a:ea typeface="Calibri"/>
                <a:cs typeface="Calibri"/>
                <a:sym typeface="Calibri"/>
              </a:rPr>
              <a:t>picture</a:t>
            </a:r>
            <a:r>
              <a:rPr b="0" i="0" lang="en-US" sz="2250" u="none" cap="none" strike="noStrike">
                <a:solidFill>
                  <a:schemeClr val="dk1"/>
                </a:solidFill>
                <a:latin typeface="Calibri"/>
                <a:ea typeface="Calibri"/>
                <a:cs typeface="Calibri"/>
                <a:sym typeface="Calibri"/>
              </a:rPr>
              <a:t> of </a:t>
            </a:r>
            <a:r>
              <a:rPr b="1" lang="en-US" sz="2250">
                <a:solidFill>
                  <a:schemeClr val="dk1"/>
                </a:solidFill>
                <a:latin typeface="Calibri"/>
                <a:ea typeface="Calibri"/>
                <a:cs typeface="Calibri"/>
                <a:sym typeface="Calibri"/>
              </a:rPr>
              <a:t>thermometer</a:t>
            </a:r>
            <a:r>
              <a:rPr b="1" i="0" lang="en-US" sz="2250" u="none" cap="none" strike="noStrike">
                <a:solidFill>
                  <a:schemeClr val="dk1"/>
                </a:solidFill>
                <a:latin typeface="Calibri"/>
                <a:ea typeface="Calibri"/>
                <a:cs typeface="Calibri"/>
                <a:sym typeface="Calibri"/>
              </a:rPr>
              <a:t> </a:t>
            </a:r>
            <a:r>
              <a:rPr b="0" i="0" lang="en-US" sz="2250" u="none" cap="none" strike="noStrike">
                <a:solidFill>
                  <a:schemeClr val="dk1"/>
                </a:solidFill>
                <a:latin typeface="Calibri"/>
                <a:ea typeface="Calibri"/>
                <a:cs typeface="Calibri"/>
                <a:sym typeface="Calibri"/>
              </a:rPr>
              <a:t>from the choices below. </a:t>
            </a:r>
            <a:endParaRPr b="0" i="0" sz="1050" u="none" cap="none" strike="noStrike">
              <a:solidFill>
                <a:srgbClr val="000000"/>
              </a:solidFill>
              <a:latin typeface="Arial"/>
              <a:ea typeface="Arial"/>
              <a:cs typeface="Arial"/>
              <a:sym typeface="Arial"/>
            </a:endParaRPr>
          </a:p>
        </p:txBody>
      </p:sp>
      <p:sp>
        <p:nvSpPr>
          <p:cNvPr id="558" name="Google Shape;558;g2bd5d6f3941_0_143"/>
          <p:cNvSpPr txBox="1"/>
          <p:nvPr/>
        </p:nvSpPr>
        <p:spPr>
          <a:xfrm>
            <a:off x="294998" y="1437619"/>
            <a:ext cx="369300" cy="4848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2700"/>
              <a:buFont typeface="Arial"/>
              <a:buNone/>
            </a:pPr>
            <a:r>
              <a:rPr b="0" i="0" lang="en-US" sz="2700" u="none" cap="none" strike="noStrike">
                <a:solidFill>
                  <a:srgbClr val="000000"/>
                </a:solidFill>
                <a:latin typeface="Arial"/>
                <a:ea typeface="Arial"/>
                <a:cs typeface="Arial"/>
                <a:sym typeface="Arial"/>
              </a:rPr>
              <a:t>A</a:t>
            </a:r>
            <a:endParaRPr b="0" i="0" sz="1050" u="none" cap="none" strike="noStrike">
              <a:solidFill>
                <a:srgbClr val="000000"/>
              </a:solidFill>
              <a:latin typeface="Arial"/>
              <a:ea typeface="Arial"/>
              <a:cs typeface="Arial"/>
              <a:sym typeface="Arial"/>
            </a:endParaRPr>
          </a:p>
        </p:txBody>
      </p:sp>
      <p:sp>
        <p:nvSpPr>
          <p:cNvPr id="559" name="Google Shape;559;g2bd5d6f3941_0_143"/>
          <p:cNvSpPr txBox="1"/>
          <p:nvPr/>
        </p:nvSpPr>
        <p:spPr>
          <a:xfrm>
            <a:off x="3758453" y="1428562"/>
            <a:ext cx="369300" cy="4848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2700"/>
              <a:buFont typeface="Arial"/>
              <a:buNone/>
            </a:pPr>
            <a:r>
              <a:rPr b="0" i="0" lang="en-US" sz="2700" u="none" cap="none" strike="noStrike">
                <a:solidFill>
                  <a:srgbClr val="000000"/>
                </a:solidFill>
                <a:latin typeface="Arial"/>
                <a:ea typeface="Arial"/>
                <a:cs typeface="Arial"/>
                <a:sym typeface="Arial"/>
              </a:rPr>
              <a:t>B</a:t>
            </a:r>
            <a:endParaRPr b="0" i="0" sz="1050" u="none" cap="none" strike="noStrike">
              <a:solidFill>
                <a:srgbClr val="000000"/>
              </a:solidFill>
              <a:latin typeface="Arial"/>
              <a:ea typeface="Arial"/>
              <a:cs typeface="Arial"/>
              <a:sym typeface="Arial"/>
            </a:endParaRPr>
          </a:p>
        </p:txBody>
      </p:sp>
      <p:sp>
        <p:nvSpPr>
          <p:cNvPr id="560" name="Google Shape;560;g2bd5d6f3941_0_143"/>
          <p:cNvSpPr txBox="1"/>
          <p:nvPr/>
        </p:nvSpPr>
        <p:spPr>
          <a:xfrm>
            <a:off x="285380" y="2987854"/>
            <a:ext cx="388500" cy="4848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2700"/>
              <a:buFont typeface="Arial"/>
              <a:buNone/>
            </a:pPr>
            <a:r>
              <a:rPr b="0" i="0" lang="en-US" sz="2700" u="none" cap="none" strike="noStrike">
                <a:solidFill>
                  <a:srgbClr val="000000"/>
                </a:solidFill>
                <a:latin typeface="Arial"/>
                <a:ea typeface="Arial"/>
                <a:cs typeface="Arial"/>
                <a:sym typeface="Arial"/>
              </a:rPr>
              <a:t>C</a:t>
            </a:r>
            <a:endParaRPr b="0" i="0" sz="1050" u="none" cap="none" strike="noStrike">
              <a:solidFill>
                <a:srgbClr val="000000"/>
              </a:solidFill>
              <a:latin typeface="Arial"/>
              <a:ea typeface="Arial"/>
              <a:cs typeface="Arial"/>
              <a:sym typeface="Arial"/>
            </a:endParaRPr>
          </a:p>
        </p:txBody>
      </p:sp>
      <p:sp>
        <p:nvSpPr>
          <p:cNvPr id="561" name="Google Shape;561;g2bd5d6f3941_0_143"/>
          <p:cNvSpPr txBox="1"/>
          <p:nvPr/>
        </p:nvSpPr>
        <p:spPr>
          <a:xfrm>
            <a:off x="3748835" y="2966008"/>
            <a:ext cx="388500" cy="4848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2700"/>
              <a:buFont typeface="Arial"/>
              <a:buNone/>
            </a:pPr>
            <a:r>
              <a:rPr b="0" i="0" lang="en-US" sz="2700" u="none" cap="none" strike="noStrike">
                <a:solidFill>
                  <a:srgbClr val="000000"/>
                </a:solidFill>
                <a:latin typeface="Arial"/>
                <a:ea typeface="Arial"/>
                <a:cs typeface="Arial"/>
                <a:sym typeface="Arial"/>
              </a:rPr>
              <a:t>D</a:t>
            </a:r>
            <a:endParaRPr b="0" i="0" sz="1050" u="none" cap="none" strike="noStrike">
              <a:solidFill>
                <a:srgbClr val="000000"/>
              </a:solidFill>
              <a:latin typeface="Arial"/>
              <a:ea typeface="Arial"/>
              <a:cs typeface="Arial"/>
              <a:sym typeface="Arial"/>
            </a:endParaRPr>
          </a:p>
        </p:txBody>
      </p:sp>
      <p:sp>
        <p:nvSpPr>
          <p:cNvPr id="562" name="Google Shape;562;g2bd5d6f3941_0_143"/>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63" name="Google Shape;563;g2bd5d6f3941_0_143"/>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564" name="Google Shape;564;g2bd5d6f3941_0_143"/>
          <p:cNvCxnSpPr>
            <a:stCxn id="565" idx="4"/>
            <a:endCxn id="562"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566" name="Google Shape;566;g2bd5d6f3941_0_143"/>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567" name="Google Shape;567;g2bd5d6f3941_0_143"/>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565" name="Google Shape;565;g2bd5d6f3941_0_143"/>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568" name="Google Shape;568;g2bd5d6f3941_0_143"/>
          <p:cNvPicPr preferRelativeResize="0"/>
          <p:nvPr/>
        </p:nvPicPr>
        <p:blipFill>
          <a:blip r:embed="rId3">
            <a:alphaModFix/>
          </a:blip>
          <a:stretch>
            <a:fillRect/>
          </a:stretch>
        </p:blipFill>
        <p:spPr>
          <a:xfrm>
            <a:off x="4364881" y="1536775"/>
            <a:ext cx="1283776" cy="1283776"/>
          </a:xfrm>
          <a:prstGeom prst="rect">
            <a:avLst/>
          </a:prstGeom>
          <a:noFill/>
          <a:ln>
            <a:noFill/>
          </a:ln>
        </p:spPr>
      </p:pic>
      <p:pic>
        <p:nvPicPr>
          <p:cNvPr id="569" name="Google Shape;569;g2bd5d6f3941_0_143"/>
          <p:cNvPicPr preferRelativeResize="0"/>
          <p:nvPr/>
        </p:nvPicPr>
        <p:blipFill>
          <a:blip r:embed="rId4">
            <a:alphaModFix/>
          </a:blip>
          <a:stretch>
            <a:fillRect/>
          </a:stretch>
        </p:blipFill>
        <p:spPr>
          <a:xfrm>
            <a:off x="1149822" y="1468038"/>
            <a:ext cx="1486800" cy="1421225"/>
          </a:xfrm>
          <a:prstGeom prst="rect">
            <a:avLst/>
          </a:prstGeom>
          <a:noFill/>
          <a:ln>
            <a:noFill/>
          </a:ln>
        </p:spPr>
      </p:pic>
      <p:pic>
        <p:nvPicPr>
          <p:cNvPr id="570" name="Google Shape;570;g2bd5d6f3941_0_143"/>
          <p:cNvPicPr preferRelativeResize="0"/>
          <p:nvPr/>
        </p:nvPicPr>
        <p:blipFill>
          <a:blip r:embed="rId5">
            <a:alphaModFix/>
          </a:blip>
          <a:stretch>
            <a:fillRect/>
          </a:stretch>
        </p:blipFill>
        <p:spPr>
          <a:xfrm>
            <a:off x="800525" y="3114125"/>
            <a:ext cx="2185406" cy="1421225"/>
          </a:xfrm>
          <a:prstGeom prst="rect">
            <a:avLst/>
          </a:prstGeom>
          <a:noFill/>
          <a:ln>
            <a:noFill/>
          </a:ln>
        </p:spPr>
      </p:pic>
      <p:pic>
        <p:nvPicPr>
          <p:cNvPr id="571" name="Google Shape;571;g2bd5d6f3941_0_143"/>
          <p:cNvPicPr preferRelativeResize="0"/>
          <p:nvPr/>
        </p:nvPicPr>
        <p:blipFill>
          <a:blip r:embed="rId6">
            <a:alphaModFix/>
          </a:blip>
          <a:stretch>
            <a:fillRect/>
          </a:stretch>
        </p:blipFill>
        <p:spPr>
          <a:xfrm>
            <a:off x="4364875" y="3182850"/>
            <a:ext cx="1925672" cy="1283775"/>
          </a:xfrm>
          <a:prstGeom prst="rect">
            <a:avLst/>
          </a:prstGeom>
          <a:noFill/>
          <a:ln>
            <a:noFill/>
          </a:ln>
        </p:spPr>
      </p:pic>
      <p:sp>
        <p:nvSpPr>
          <p:cNvPr id="572" name="Google Shape;572;g2bd5d6f3941_0_143"/>
          <p:cNvSpPr/>
          <p:nvPr/>
        </p:nvSpPr>
        <p:spPr>
          <a:xfrm>
            <a:off x="3632523" y="1487163"/>
            <a:ext cx="2454900" cy="13830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pic>
        <p:nvPicPr>
          <p:cNvPr id="578" name="Google Shape;578;p48"/>
          <p:cNvPicPr preferRelativeResize="0"/>
          <p:nvPr/>
        </p:nvPicPr>
        <p:blipFill>
          <a:blip r:embed="rId3">
            <a:alphaModFix/>
          </a:blip>
          <a:stretch>
            <a:fillRect/>
          </a:stretch>
        </p:blipFill>
        <p:spPr>
          <a:xfrm>
            <a:off x="4554231" y="1300475"/>
            <a:ext cx="1283776" cy="1283776"/>
          </a:xfrm>
          <a:prstGeom prst="rect">
            <a:avLst/>
          </a:prstGeom>
          <a:noFill/>
          <a:ln>
            <a:noFill/>
          </a:ln>
        </p:spPr>
      </p:pic>
      <p:sp>
        <p:nvSpPr>
          <p:cNvPr id="579" name="Google Shape;579;p48"/>
          <p:cNvSpPr/>
          <p:nvPr/>
        </p:nvSpPr>
        <p:spPr>
          <a:xfrm>
            <a:off x="362447" y="1028693"/>
            <a:ext cx="6141000" cy="3265500"/>
          </a:xfrm>
          <a:prstGeom prst="rect">
            <a:avLst/>
          </a:prstGeom>
          <a:noFill/>
          <a:ln cap="flat" cmpd="sng" w="25400">
            <a:solidFill>
              <a:schemeClr val="dk1"/>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cxnSp>
        <p:nvCxnSpPr>
          <p:cNvPr id="580" name="Google Shape;580;p48"/>
          <p:cNvCxnSpPr/>
          <p:nvPr/>
        </p:nvCxnSpPr>
        <p:spPr>
          <a:xfrm>
            <a:off x="3455138" y="1036493"/>
            <a:ext cx="0" cy="991800"/>
          </a:xfrm>
          <a:prstGeom prst="straightConnector1">
            <a:avLst/>
          </a:prstGeom>
          <a:noFill/>
          <a:ln cap="flat" cmpd="sng" w="25400">
            <a:solidFill>
              <a:schemeClr val="dk1"/>
            </a:solidFill>
            <a:prstDash val="solid"/>
            <a:round/>
            <a:headEnd len="sm" w="sm" type="none"/>
            <a:tailEnd len="sm" w="sm" type="none"/>
          </a:ln>
        </p:spPr>
      </p:cxnSp>
      <p:cxnSp>
        <p:nvCxnSpPr>
          <p:cNvPr id="581" name="Google Shape;581;p48"/>
          <p:cNvCxnSpPr>
            <a:stCxn id="582" idx="4"/>
            <a:endCxn id="579" idx="2"/>
          </p:cNvCxnSpPr>
          <p:nvPr/>
        </p:nvCxnSpPr>
        <p:spPr>
          <a:xfrm>
            <a:off x="3429054" y="3293575"/>
            <a:ext cx="3900" cy="1000500"/>
          </a:xfrm>
          <a:prstGeom prst="straightConnector1">
            <a:avLst/>
          </a:prstGeom>
          <a:noFill/>
          <a:ln cap="flat" cmpd="sng" w="25400">
            <a:solidFill>
              <a:schemeClr val="dk1"/>
            </a:solidFill>
            <a:prstDash val="solid"/>
            <a:round/>
            <a:headEnd len="sm" w="sm" type="none"/>
            <a:tailEnd len="sm" w="sm" type="none"/>
          </a:ln>
        </p:spPr>
      </p:cxnSp>
      <p:cxnSp>
        <p:nvCxnSpPr>
          <p:cNvPr id="583" name="Google Shape;583;p48"/>
          <p:cNvCxnSpPr/>
          <p:nvPr/>
        </p:nvCxnSpPr>
        <p:spPr>
          <a:xfrm>
            <a:off x="374072" y="2661445"/>
            <a:ext cx="1792500" cy="0"/>
          </a:xfrm>
          <a:prstGeom prst="straightConnector1">
            <a:avLst/>
          </a:prstGeom>
          <a:noFill/>
          <a:ln cap="flat" cmpd="sng" w="25400">
            <a:solidFill>
              <a:schemeClr val="dk1"/>
            </a:solidFill>
            <a:prstDash val="solid"/>
            <a:round/>
            <a:headEnd len="sm" w="sm" type="none"/>
            <a:tailEnd len="sm" w="sm" type="none"/>
          </a:ln>
        </p:spPr>
      </p:cxnSp>
      <p:cxnSp>
        <p:nvCxnSpPr>
          <p:cNvPr id="584" name="Google Shape;584;p48"/>
          <p:cNvCxnSpPr/>
          <p:nvPr/>
        </p:nvCxnSpPr>
        <p:spPr>
          <a:xfrm>
            <a:off x="4691495" y="2640053"/>
            <a:ext cx="1823700" cy="0"/>
          </a:xfrm>
          <a:prstGeom prst="straightConnector1">
            <a:avLst/>
          </a:prstGeom>
          <a:noFill/>
          <a:ln cap="flat" cmpd="sng" w="25400">
            <a:solidFill>
              <a:schemeClr val="dk1"/>
            </a:solidFill>
            <a:prstDash val="solid"/>
            <a:round/>
            <a:headEnd len="sm" w="sm" type="none"/>
            <a:tailEnd len="sm" w="sm" type="none"/>
          </a:ln>
        </p:spPr>
      </p:cxnSp>
      <p:sp>
        <p:nvSpPr>
          <p:cNvPr id="582" name="Google Shape;582;p48"/>
          <p:cNvSpPr/>
          <p:nvPr/>
        </p:nvSpPr>
        <p:spPr>
          <a:xfrm>
            <a:off x="2166504" y="2028175"/>
            <a:ext cx="2525100" cy="12654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585" name="Google Shape;585;p48"/>
          <p:cNvSpPr txBox="1"/>
          <p:nvPr/>
        </p:nvSpPr>
        <p:spPr>
          <a:xfrm>
            <a:off x="2242538" y="2435822"/>
            <a:ext cx="2373000" cy="434700"/>
          </a:xfrm>
          <a:prstGeom prst="rect">
            <a:avLst/>
          </a:prstGeom>
          <a:noFill/>
          <a:ln>
            <a:noFill/>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Clr>
                <a:srgbClr val="000000"/>
              </a:buClr>
              <a:buSzPts val="2475"/>
              <a:buFont typeface="Arial"/>
              <a:buNone/>
            </a:pPr>
            <a:r>
              <a:rPr b="1" lang="en-US" sz="2375">
                <a:latin typeface="Poppins"/>
                <a:ea typeface="Poppins"/>
                <a:cs typeface="Poppins"/>
                <a:sym typeface="Poppins"/>
              </a:rPr>
              <a:t>T</a:t>
            </a:r>
            <a:r>
              <a:rPr b="1" lang="en-US" sz="2375">
                <a:latin typeface="Poppins"/>
                <a:ea typeface="Poppins"/>
                <a:cs typeface="Poppins"/>
                <a:sym typeface="Poppins"/>
              </a:rPr>
              <a:t>hermometer</a:t>
            </a:r>
            <a:endParaRPr b="0" i="0" sz="725" u="none" cap="none" strike="noStrike">
              <a:solidFill>
                <a:srgbClr val="000000"/>
              </a:solidFill>
              <a:latin typeface="Arial"/>
              <a:ea typeface="Arial"/>
              <a:cs typeface="Arial"/>
              <a:sym typeface="Arial"/>
            </a:endParaRPr>
          </a:p>
        </p:txBody>
      </p:sp>
      <p:sp>
        <p:nvSpPr>
          <p:cNvPr id="586" name="Google Shape;586;p48"/>
          <p:cNvSpPr txBox="1"/>
          <p:nvPr/>
        </p:nvSpPr>
        <p:spPr>
          <a:xfrm>
            <a:off x="370772" y="1037528"/>
            <a:ext cx="860100" cy="2769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1350"/>
              <a:buFont typeface="Arial"/>
              <a:buNone/>
            </a:pPr>
            <a:r>
              <a:rPr b="0" i="0" lang="en-US" sz="1350" u="none" cap="none" strike="noStrike">
                <a:solidFill>
                  <a:srgbClr val="000000"/>
                </a:solidFill>
                <a:latin typeface="Helvetica Neue Light"/>
                <a:ea typeface="Helvetica Neue Light"/>
                <a:cs typeface="Helvetica Neue Light"/>
                <a:sym typeface="Helvetica Neue Light"/>
              </a:rPr>
              <a:t>Definition</a:t>
            </a:r>
            <a:endParaRPr b="0" i="0" sz="1050" u="none" cap="none" strike="noStrike">
              <a:solidFill>
                <a:srgbClr val="000000"/>
              </a:solidFill>
              <a:latin typeface="Arial"/>
              <a:ea typeface="Arial"/>
              <a:cs typeface="Arial"/>
              <a:sym typeface="Arial"/>
            </a:endParaRPr>
          </a:p>
        </p:txBody>
      </p:sp>
      <p:sp>
        <p:nvSpPr>
          <p:cNvPr id="587" name="Google Shape;587;p48"/>
          <p:cNvSpPr txBox="1"/>
          <p:nvPr/>
        </p:nvSpPr>
        <p:spPr>
          <a:xfrm>
            <a:off x="374072" y="4049857"/>
            <a:ext cx="811800" cy="2769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1350"/>
              <a:buFont typeface="Arial"/>
              <a:buNone/>
            </a:pPr>
            <a:r>
              <a:rPr b="0" i="0" lang="en-US" sz="1350" u="none" cap="none" strike="noStrike">
                <a:solidFill>
                  <a:srgbClr val="000000"/>
                </a:solidFill>
                <a:latin typeface="Helvetica Neue Light"/>
                <a:ea typeface="Helvetica Neue Light"/>
                <a:cs typeface="Helvetica Neue Light"/>
                <a:sym typeface="Helvetica Neue Light"/>
              </a:rPr>
              <a:t>Example</a:t>
            </a:r>
            <a:endParaRPr b="0" i="0" sz="1050" u="none" cap="none" strike="noStrike">
              <a:solidFill>
                <a:srgbClr val="000000"/>
              </a:solidFill>
              <a:latin typeface="Arial"/>
              <a:ea typeface="Arial"/>
              <a:cs typeface="Arial"/>
              <a:sym typeface="Arial"/>
            </a:endParaRPr>
          </a:p>
        </p:txBody>
      </p:sp>
      <p:sp>
        <p:nvSpPr>
          <p:cNvPr id="588" name="Google Shape;588;p48"/>
          <p:cNvSpPr txBox="1"/>
          <p:nvPr/>
        </p:nvSpPr>
        <p:spPr>
          <a:xfrm>
            <a:off x="5837992" y="1023574"/>
            <a:ext cx="677100" cy="2769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1350"/>
              <a:buFont typeface="Arial"/>
              <a:buNone/>
            </a:pPr>
            <a:r>
              <a:rPr b="0" i="0" lang="en-US" sz="1350" u="none" cap="none" strike="noStrike">
                <a:solidFill>
                  <a:srgbClr val="000000"/>
                </a:solidFill>
                <a:latin typeface="Helvetica Neue Light"/>
                <a:ea typeface="Helvetica Neue Light"/>
                <a:cs typeface="Helvetica Neue Light"/>
                <a:sym typeface="Helvetica Neue Light"/>
              </a:rPr>
              <a:t>Picture</a:t>
            </a:r>
            <a:endParaRPr b="0" i="0" sz="1050" u="none" cap="none" strike="noStrike">
              <a:solidFill>
                <a:srgbClr val="000000"/>
              </a:solidFill>
              <a:latin typeface="Arial"/>
              <a:ea typeface="Arial"/>
              <a:cs typeface="Arial"/>
              <a:sym typeface="Arial"/>
            </a:endParaRPr>
          </a:p>
        </p:txBody>
      </p:sp>
      <p:sp>
        <p:nvSpPr>
          <p:cNvPr id="589" name="Google Shape;589;p48"/>
          <p:cNvSpPr txBox="1"/>
          <p:nvPr/>
        </p:nvSpPr>
        <p:spPr>
          <a:xfrm>
            <a:off x="3507171" y="4055901"/>
            <a:ext cx="3028800" cy="265500"/>
          </a:xfrm>
          <a:prstGeom prst="rect">
            <a:avLst/>
          </a:prstGeom>
          <a:noFill/>
          <a:ln>
            <a:noFill/>
          </a:ln>
        </p:spPr>
        <p:txBody>
          <a:bodyPr anchorCtr="0" anchor="t" bIns="34275" lIns="68550" spcFirstLastPara="1" rIns="68550" wrap="square" tIns="34275">
            <a:spAutoFit/>
          </a:bodyPr>
          <a:lstStyle/>
          <a:p>
            <a:pPr indent="0" lvl="0" marL="0" marR="0" rtl="0" algn="r">
              <a:lnSpc>
                <a:spcPct val="100000"/>
              </a:lnSpc>
              <a:spcBef>
                <a:spcPts val="0"/>
              </a:spcBef>
              <a:spcAft>
                <a:spcPts val="0"/>
              </a:spcAft>
              <a:buClr>
                <a:srgbClr val="000000"/>
              </a:buClr>
              <a:buSzPts val="1275"/>
              <a:buFont typeface="Arial"/>
              <a:buNone/>
            </a:pPr>
            <a:r>
              <a:rPr b="0" i="0" lang="en-US" sz="1275" u="none" cap="none" strike="noStrike">
                <a:solidFill>
                  <a:srgbClr val="000000"/>
                </a:solidFill>
                <a:latin typeface="Helvetica Neue Light"/>
                <a:ea typeface="Helvetica Neue Light"/>
                <a:cs typeface="Helvetica Neue Light"/>
                <a:sym typeface="Helvetica Neue Light"/>
              </a:rPr>
              <a:t>How does a </a:t>
            </a:r>
            <a:r>
              <a:rPr lang="en-US" sz="1275">
                <a:latin typeface="Helvetica Neue Light"/>
                <a:ea typeface="Helvetica Neue Light"/>
                <a:cs typeface="Helvetica Neue Light"/>
                <a:sym typeface="Helvetica Neue Light"/>
              </a:rPr>
              <a:t>thermometer</a:t>
            </a:r>
            <a:r>
              <a:rPr b="0" i="0" lang="en-US" sz="1275" u="none" cap="none" strike="noStrike">
                <a:solidFill>
                  <a:srgbClr val="000000"/>
                </a:solidFill>
                <a:latin typeface="Helvetica Neue Light"/>
                <a:ea typeface="Helvetica Neue Light"/>
                <a:cs typeface="Helvetica Neue Light"/>
                <a:sym typeface="Helvetica Neue Light"/>
              </a:rPr>
              <a:t> impact my life?</a:t>
            </a:r>
            <a:endParaRPr b="0" i="0" sz="975" u="none" cap="none" strike="noStrike">
              <a:solidFill>
                <a:srgbClr val="000000"/>
              </a:solidFill>
              <a:latin typeface="Arial"/>
              <a:ea typeface="Arial"/>
              <a:cs typeface="Arial"/>
              <a:sym typeface="Arial"/>
            </a:endParaRPr>
          </a:p>
        </p:txBody>
      </p:sp>
      <p:sp>
        <p:nvSpPr>
          <p:cNvPr id="590" name="Google Shape;590;p48"/>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91" name="Google Shape;591;p48"/>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592" name="Google Shape;592;p48"/>
          <p:cNvCxnSpPr>
            <a:stCxn id="593" idx="4"/>
            <a:endCxn id="590"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594" name="Google Shape;594;p48"/>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595" name="Google Shape;595;p48"/>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593" name="Google Shape;593;p48"/>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49"/>
          <p:cNvSpPr txBox="1"/>
          <p:nvPr/>
        </p:nvSpPr>
        <p:spPr>
          <a:xfrm>
            <a:off x="470048" y="795413"/>
            <a:ext cx="6157200" cy="762000"/>
          </a:xfrm>
          <a:prstGeom prst="rect">
            <a:avLst/>
          </a:prstGeom>
          <a:noFill/>
          <a:ln>
            <a:noFill/>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Clr>
                <a:srgbClr val="000000"/>
              </a:buClr>
              <a:buSzPts val="2250"/>
              <a:buFont typeface="Arial"/>
              <a:buNone/>
            </a:pPr>
            <a:r>
              <a:rPr b="1" i="0" lang="en-US" sz="2250" u="sng" cap="none" strike="noStrike">
                <a:solidFill>
                  <a:schemeClr val="dk1"/>
                </a:solidFill>
                <a:latin typeface="Calibri"/>
                <a:ea typeface="Calibri"/>
                <a:cs typeface="Calibri"/>
                <a:sym typeface="Calibri"/>
              </a:rPr>
              <a:t>Directions:</a:t>
            </a:r>
            <a:r>
              <a:rPr b="1" i="0" lang="en-US" sz="2250" u="none" cap="none" strike="noStrike">
                <a:solidFill>
                  <a:schemeClr val="dk1"/>
                </a:solidFill>
                <a:latin typeface="Calibri"/>
                <a:ea typeface="Calibri"/>
                <a:cs typeface="Calibri"/>
                <a:sym typeface="Calibri"/>
              </a:rPr>
              <a:t> </a:t>
            </a:r>
            <a:r>
              <a:rPr b="0" i="0" lang="en-US" sz="2250" u="none" cap="none" strike="noStrike">
                <a:solidFill>
                  <a:schemeClr val="dk1"/>
                </a:solidFill>
                <a:latin typeface="Calibri"/>
                <a:ea typeface="Calibri"/>
                <a:cs typeface="Calibri"/>
                <a:sym typeface="Calibri"/>
              </a:rPr>
              <a:t>Choose the correct </a:t>
            </a:r>
            <a:r>
              <a:rPr b="0" i="1" lang="en-US" sz="2250" u="none" cap="none" strike="noStrike">
                <a:solidFill>
                  <a:schemeClr val="dk1"/>
                </a:solidFill>
                <a:latin typeface="Calibri"/>
                <a:ea typeface="Calibri"/>
                <a:cs typeface="Calibri"/>
                <a:sym typeface="Calibri"/>
              </a:rPr>
              <a:t>definition</a:t>
            </a:r>
            <a:r>
              <a:rPr b="0" i="0" lang="en-US" sz="2250" u="none" cap="none" strike="noStrike">
                <a:solidFill>
                  <a:schemeClr val="dk1"/>
                </a:solidFill>
                <a:latin typeface="Calibri"/>
                <a:ea typeface="Calibri"/>
                <a:cs typeface="Calibri"/>
                <a:sym typeface="Calibri"/>
              </a:rPr>
              <a:t> of a </a:t>
            </a:r>
            <a:r>
              <a:rPr b="1" lang="en-US" sz="2250">
                <a:solidFill>
                  <a:schemeClr val="dk1"/>
                </a:solidFill>
                <a:latin typeface="Calibri"/>
                <a:ea typeface="Calibri"/>
                <a:cs typeface="Calibri"/>
                <a:sym typeface="Calibri"/>
              </a:rPr>
              <a:t>thermometer</a:t>
            </a:r>
            <a:r>
              <a:rPr b="0" i="0" lang="en-US" sz="2250" u="none" cap="none" strike="noStrike">
                <a:solidFill>
                  <a:schemeClr val="dk1"/>
                </a:solidFill>
                <a:latin typeface="Calibri"/>
                <a:ea typeface="Calibri"/>
                <a:cs typeface="Calibri"/>
                <a:sym typeface="Calibri"/>
              </a:rPr>
              <a:t> from the choices below. </a:t>
            </a:r>
            <a:endParaRPr b="0" i="0" sz="1050" u="none" cap="none" strike="noStrike">
              <a:solidFill>
                <a:srgbClr val="000000"/>
              </a:solidFill>
              <a:latin typeface="Arial"/>
              <a:ea typeface="Arial"/>
              <a:cs typeface="Arial"/>
              <a:sym typeface="Arial"/>
            </a:endParaRPr>
          </a:p>
        </p:txBody>
      </p:sp>
      <p:sp>
        <p:nvSpPr>
          <p:cNvPr id="602" name="Google Shape;602;p49"/>
          <p:cNvSpPr txBox="1"/>
          <p:nvPr/>
        </p:nvSpPr>
        <p:spPr>
          <a:xfrm>
            <a:off x="805149" y="3851956"/>
            <a:ext cx="5905575" cy="346218"/>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US" sz="1800">
                <a:solidFill>
                  <a:srgbClr val="434343"/>
                </a:solidFill>
                <a:latin typeface="Helvetica Neue Light"/>
                <a:ea typeface="Helvetica Neue Light"/>
                <a:cs typeface="Helvetica Neue Light"/>
                <a:sym typeface="Helvetica Neue Light"/>
              </a:rPr>
              <a:t>A tool used to measure temperature</a:t>
            </a:r>
            <a:endParaRPr b="0" i="0" sz="1050" u="none" cap="none" strike="noStrike">
              <a:solidFill>
                <a:srgbClr val="434343"/>
              </a:solidFill>
              <a:latin typeface="Arial"/>
              <a:ea typeface="Arial"/>
              <a:cs typeface="Arial"/>
              <a:sym typeface="Arial"/>
            </a:endParaRPr>
          </a:p>
        </p:txBody>
      </p:sp>
      <p:sp>
        <p:nvSpPr>
          <p:cNvPr id="603" name="Google Shape;603;p49"/>
          <p:cNvSpPr txBox="1"/>
          <p:nvPr/>
        </p:nvSpPr>
        <p:spPr>
          <a:xfrm>
            <a:off x="818012" y="3183597"/>
            <a:ext cx="5905500" cy="346200"/>
          </a:xfrm>
          <a:prstGeom prst="rect">
            <a:avLst/>
          </a:prstGeom>
          <a:noFill/>
          <a:ln>
            <a:noFill/>
          </a:ln>
        </p:spPr>
        <p:txBody>
          <a:bodyPr anchorCtr="0" anchor="t" bIns="34275" lIns="68550" spcFirstLastPara="1" rIns="68550" wrap="square" tIns="34275">
            <a:spAutoFit/>
          </a:bodyPr>
          <a:lstStyle/>
          <a:p>
            <a:pPr indent="0" lvl="0" marL="0" marR="0" rtl="0" algn="l">
              <a:lnSpc>
                <a:spcPct val="110000"/>
              </a:lnSpc>
              <a:spcBef>
                <a:spcPts val="0"/>
              </a:spcBef>
              <a:spcAft>
                <a:spcPts val="0"/>
              </a:spcAft>
              <a:buClr>
                <a:srgbClr val="000000"/>
              </a:buClr>
              <a:buSzPts val="1800"/>
              <a:buFont typeface="Arial"/>
              <a:buNone/>
            </a:pPr>
            <a:r>
              <a:rPr lang="en-US" sz="1800">
                <a:solidFill>
                  <a:srgbClr val="43464D"/>
                </a:solidFill>
                <a:latin typeface="Helvetica Neue Light"/>
                <a:ea typeface="Helvetica Neue Light"/>
                <a:cs typeface="Helvetica Neue Light"/>
                <a:sym typeface="Helvetica Neue Light"/>
              </a:rPr>
              <a:t>A tool used to measure distance</a:t>
            </a:r>
            <a:endParaRPr b="0" i="0" sz="1800" u="none" cap="none" strike="noStrike">
              <a:solidFill>
                <a:srgbClr val="000000"/>
              </a:solidFill>
              <a:latin typeface="Helvetica Neue Light"/>
              <a:ea typeface="Helvetica Neue Light"/>
              <a:cs typeface="Helvetica Neue Light"/>
              <a:sym typeface="Helvetica Neue Light"/>
            </a:endParaRPr>
          </a:p>
        </p:txBody>
      </p:sp>
      <p:sp>
        <p:nvSpPr>
          <p:cNvPr id="604" name="Google Shape;604;p49"/>
          <p:cNvSpPr txBox="1"/>
          <p:nvPr/>
        </p:nvSpPr>
        <p:spPr>
          <a:xfrm>
            <a:off x="875163" y="1792123"/>
            <a:ext cx="5982750" cy="346218"/>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Helvetica Neue Light"/>
              <a:ea typeface="Helvetica Neue Light"/>
              <a:cs typeface="Helvetica Neue Light"/>
              <a:sym typeface="Helvetica Neue Light"/>
            </a:endParaRPr>
          </a:p>
        </p:txBody>
      </p:sp>
      <p:sp>
        <p:nvSpPr>
          <p:cNvPr id="605" name="Google Shape;605;p49"/>
          <p:cNvSpPr txBox="1"/>
          <p:nvPr/>
        </p:nvSpPr>
        <p:spPr>
          <a:xfrm>
            <a:off x="805149" y="1869194"/>
            <a:ext cx="5905575" cy="346218"/>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US" sz="1800">
                <a:solidFill>
                  <a:srgbClr val="43464D"/>
                </a:solidFill>
                <a:latin typeface="Helvetica Neue Light"/>
                <a:ea typeface="Helvetica Neue Light"/>
                <a:cs typeface="Helvetica Neue Light"/>
                <a:sym typeface="Helvetica Neue Light"/>
              </a:rPr>
              <a:t>A tool used to measure air pressure</a:t>
            </a:r>
            <a:endParaRPr b="0" i="0" sz="1800" u="none" cap="none" strike="noStrike">
              <a:solidFill>
                <a:srgbClr val="000000"/>
              </a:solidFill>
              <a:latin typeface="Helvetica Neue Light"/>
              <a:ea typeface="Helvetica Neue Light"/>
              <a:cs typeface="Helvetica Neue Light"/>
              <a:sym typeface="Helvetica Neue Light"/>
            </a:endParaRPr>
          </a:p>
        </p:txBody>
      </p:sp>
      <p:sp>
        <p:nvSpPr>
          <p:cNvPr id="606" name="Google Shape;606;p49"/>
          <p:cNvSpPr txBox="1"/>
          <p:nvPr/>
        </p:nvSpPr>
        <p:spPr>
          <a:xfrm>
            <a:off x="285382" y="1792123"/>
            <a:ext cx="369225" cy="484718"/>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2700"/>
              <a:buFont typeface="Arial"/>
              <a:buNone/>
            </a:pPr>
            <a:r>
              <a:rPr b="0" i="0" lang="en-US" sz="2700" u="none" cap="none" strike="noStrike">
                <a:solidFill>
                  <a:srgbClr val="000000"/>
                </a:solidFill>
                <a:latin typeface="Arial"/>
                <a:ea typeface="Arial"/>
                <a:cs typeface="Arial"/>
                <a:sym typeface="Arial"/>
              </a:rPr>
              <a:t>A</a:t>
            </a:r>
            <a:endParaRPr b="0" i="0" sz="1050" u="none" cap="none" strike="noStrike">
              <a:solidFill>
                <a:srgbClr val="000000"/>
              </a:solidFill>
              <a:latin typeface="Arial"/>
              <a:ea typeface="Arial"/>
              <a:cs typeface="Arial"/>
              <a:sym typeface="Arial"/>
            </a:endParaRPr>
          </a:p>
        </p:txBody>
      </p:sp>
      <p:sp>
        <p:nvSpPr>
          <p:cNvPr id="607" name="Google Shape;607;p49"/>
          <p:cNvSpPr txBox="1"/>
          <p:nvPr/>
        </p:nvSpPr>
        <p:spPr>
          <a:xfrm>
            <a:off x="285381" y="2465036"/>
            <a:ext cx="369225" cy="484718"/>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2700"/>
              <a:buFont typeface="Arial"/>
              <a:buNone/>
            </a:pPr>
            <a:r>
              <a:rPr b="0" i="0" lang="en-US" sz="2700" u="none" cap="none" strike="noStrike">
                <a:solidFill>
                  <a:srgbClr val="000000"/>
                </a:solidFill>
                <a:latin typeface="Arial"/>
                <a:ea typeface="Arial"/>
                <a:cs typeface="Arial"/>
                <a:sym typeface="Arial"/>
              </a:rPr>
              <a:t>B</a:t>
            </a:r>
            <a:endParaRPr b="0" i="0" sz="1050" u="none" cap="none" strike="noStrike">
              <a:solidFill>
                <a:srgbClr val="000000"/>
              </a:solidFill>
              <a:latin typeface="Arial"/>
              <a:ea typeface="Arial"/>
              <a:cs typeface="Arial"/>
              <a:sym typeface="Arial"/>
            </a:endParaRPr>
          </a:p>
        </p:txBody>
      </p:sp>
      <p:sp>
        <p:nvSpPr>
          <p:cNvPr id="608" name="Google Shape;608;p49"/>
          <p:cNvSpPr txBox="1"/>
          <p:nvPr/>
        </p:nvSpPr>
        <p:spPr>
          <a:xfrm>
            <a:off x="294999" y="3095291"/>
            <a:ext cx="388575" cy="484718"/>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2700"/>
              <a:buFont typeface="Arial"/>
              <a:buNone/>
            </a:pPr>
            <a:r>
              <a:rPr b="0" i="0" lang="en-US" sz="2700" u="none" cap="none" strike="noStrike">
                <a:solidFill>
                  <a:srgbClr val="000000"/>
                </a:solidFill>
                <a:latin typeface="Arial"/>
                <a:ea typeface="Arial"/>
                <a:cs typeface="Arial"/>
                <a:sym typeface="Arial"/>
              </a:rPr>
              <a:t>C</a:t>
            </a:r>
            <a:endParaRPr b="0" i="0" sz="1050" u="none" cap="none" strike="noStrike">
              <a:solidFill>
                <a:srgbClr val="000000"/>
              </a:solidFill>
              <a:latin typeface="Arial"/>
              <a:ea typeface="Arial"/>
              <a:cs typeface="Arial"/>
              <a:sym typeface="Arial"/>
            </a:endParaRPr>
          </a:p>
        </p:txBody>
      </p:sp>
      <p:sp>
        <p:nvSpPr>
          <p:cNvPr id="609" name="Google Shape;609;p49"/>
          <p:cNvSpPr txBox="1"/>
          <p:nvPr/>
        </p:nvSpPr>
        <p:spPr>
          <a:xfrm>
            <a:off x="294998" y="3749697"/>
            <a:ext cx="388575" cy="484718"/>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2700"/>
              <a:buFont typeface="Arial"/>
              <a:buNone/>
            </a:pPr>
            <a:r>
              <a:rPr b="0" i="0" lang="en-US" sz="2700" u="none" cap="none" strike="noStrike">
                <a:solidFill>
                  <a:srgbClr val="000000"/>
                </a:solidFill>
                <a:latin typeface="Arial"/>
                <a:ea typeface="Arial"/>
                <a:cs typeface="Arial"/>
                <a:sym typeface="Arial"/>
              </a:rPr>
              <a:t>D</a:t>
            </a:r>
            <a:endParaRPr b="0" i="0" sz="1050" u="none" cap="none" strike="noStrike">
              <a:solidFill>
                <a:srgbClr val="000000"/>
              </a:solidFill>
              <a:latin typeface="Arial"/>
              <a:ea typeface="Arial"/>
              <a:cs typeface="Arial"/>
              <a:sym typeface="Arial"/>
            </a:endParaRPr>
          </a:p>
        </p:txBody>
      </p:sp>
      <p:sp>
        <p:nvSpPr>
          <p:cNvPr id="610" name="Google Shape;610;p49"/>
          <p:cNvSpPr txBox="1"/>
          <p:nvPr/>
        </p:nvSpPr>
        <p:spPr>
          <a:xfrm>
            <a:off x="805186" y="2526395"/>
            <a:ext cx="5905500" cy="3462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US" sz="1800">
                <a:solidFill>
                  <a:srgbClr val="43464D"/>
                </a:solidFill>
                <a:latin typeface="Helvetica Neue Light"/>
                <a:ea typeface="Helvetica Neue Light"/>
                <a:cs typeface="Helvetica Neue Light"/>
                <a:sym typeface="Helvetica Neue Light"/>
              </a:rPr>
              <a:t>A tool used to measure height</a:t>
            </a:r>
            <a:endParaRPr b="0" i="0" sz="1800" u="none" cap="none" strike="noStrike">
              <a:solidFill>
                <a:srgbClr val="000000"/>
              </a:solidFill>
              <a:latin typeface="Helvetica Neue Light"/>
              <a:ea typeface="Helvetica Neue Light"/>
              <a:cs typeface="Helvetica Neue Light"/>
              <a:sym typeface="Helvetica Neue Light"/>
            </a:endParaRPr>
          </a:p>
        </p:txBody>
      </p:sp>
      <p:sp>
        <p:nvSpPr>
          <p:cNvPr id="611" name="Google Shape;611;p49"/>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12" name="Google Shape;612;p49"/>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13" name="Google Shape;613;p49"/>
          <p:cNvCxnSpPr>
            <a:stCxn id="614" idx="4"/>
            <a:endCxn id="611"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15" name="Google Shape;615;p49"/>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16" name="Google Shape;616;p49"/>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14" name="Google Shape;614;p49"/>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g2bd5d6f3941_0_165"/>
          <p:cNvSpPr txBox="1"/>
          <p:nvPr/>
        </p:nvSpPr>
        <p:spPr>
          <a:xfrm>
            <a:off x="470048" y="795413"/>
            <a:ext cx="6157200" cy="762000"/>
          </a:xfrm>
          <a:prstGeom prst="rect">
            <a:avLst/>
          </a:prstGeom>
          <a:noFill/>
          <a:ln>
            <a:noFill/>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Clr>
                <a:srgbClr val="000000"/>
              </a:buClr>
              <a:buSzPts val="2250"/>
              <a:buFont typeface="Arial"/>
              <a:buNone/>
            </a:pPr>
            <a:r>
              <a:rPr b="1" i="0" lang="en-US" sz="2250" u="sng" cap="none" strike="noStrike">
                <a:solidFill>
                  <a:schemeClr val="dk1"/>
                </a:solidFill>
                <a:latin typeface="Calibri"/>
                <a:ea typeface="Calibri"/>
                <a:cs typeface="Calibri"/>
                <a:sym typeface="Calibri"/>
              </a:rPr>
              <a:t>Directions:</a:t>
            </a:r>
            <a:r>
              <a:rPr b="1" i="0" lang="en-US" sz="2250" u="none" cap="none" strike="noStrike">
                <a:solidFill>
                  <a:schemeClr val="dk1"/>
                </a:solidFill>
                <a:latin typeface="Calibri"/>
                <a:ea typeface="Calibri"/>
                <a:cs typeface="Calibri"/>
                <a:sym typeface="Calibri"/>
              </a:rPr>
              <a:t> </a:t>
            </a:r>
            <a:r>
              <a:rPr b="0" i="0" lang="en-US" sz="2250" u="none" cap="none" strike="noStrike">
                <a:solidFill>
                  <a:schemeClr val="dk1"/>
                </a:solidFill>
                <a:latin typeface="Calibri"/>
                <a:ea typeface="Calibri"/>
                <a:cs typeface="Calibri"/>
                <a:sym typeface="Calibri"/>
              </a:rPr>
              <a:t>Choose the correct </a:t>
            </a:r>
            <a:r>
              <a:rPr b="0" i="1" lang="en-US" sz="2250" u="none" cap="none" strike="noStrike">
                <a:solidFill>
                  <a:schemeClr val="dk1"/>
                </a:solidFill>
                <a:latin typeface="Calibri"/>
                <a:ea typeface="Calibri"/>
                <a:cs typeface="Calibri"/>
                <a:sym typeface="Calibri"/>
              </a:rPr>
              <a:t>definition</a:t>
            </a:r>
            <a:r>
              <a:rPr b="0" i="0" lang="en-US" sz="2250" u="none" cap="none" strike="noStrike">
                <a:solidFill>
                  <a:schemeClr val="dk1"/>
                </a:solidFill>
                <a:latin typeface="Calibri"/>
                <a:ea typeface="Calibri"/>
                <a:cs typeface="Calibri"/>
                <a:sym typeface="Calibri"/>
              </a:rPr>
              <a:t> of a </a:t>
            </a:r>
            <a:r>
              <a:rPr b="1" lang="en-US" sz="2250">
                <a:solidFill>
                  <a:schemeClr val="dk1"/>
                </a:solidFill>
                <a:latin typeface="Calibri"/>
                <a:ea typeface="Calibri"/>
                <a:cs typeface="Calibri"/>
                <a:sym typeface="Calibri"/>
              </a:rPr>
              <a:t>thermometer</a:t>
            </a:r>
            <a:r>
              <a:rPr b="0" i="0" lang="en-US" sz="2250" u="none" cap="none" strike="noStrike">
                <a:solidFill>
                  <a:schemeClr val="dk1"/>
                </a:solidFill>
                <a:latin typeface="Calibri"/>
                <a:ea typeface="Calibri"/>
                <a:cs typeface="Calibri"/>
                <a:sym typeface="Calibri"/>
              </a:rPr>
              <a:t> from the choices below. </a:t>
            </a:r>
            <a:endParaRPr b="0" i="0" sz="1050" u="none" cap="none" strike="noStrike">
              <a:solidFill>
                <a:srgbClr val="000000"/>
              </a:solidFill>
              <a:latin typeface="Arial"/>
              <a:ea typeface="Arial"/>
              <a:cs typeface="Arial"/>
              <a:sym typeface="Arial"/>
            </a:endParaRPr>
          </a:p>
        </p:txBody>
      </p:sp>
      <p:sp>
        <p:nvSpPr>
          <p:cNvPr id="623" name="Google Shape;623;g2bd5d6f3941_0_165"/>
          <p:cNvSpPr txBox="1"/>
          <p:nvPr/>
        </p:nvSpPr>
        <p:spPr>
          <a:xfrm>
            <a:off x="805149" y="3851956"/>
            <a:ext cx="5905500" cy="3462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US" sz="1800">
                <a:solidFill>
                  <a:srgbClr val="434343"/>
                </a:solidFill>
                <a:latin typeface="Helvetica Neue Light"/>
                <a:ea typeface="Helvetica Neue Light"/>
                <a:cs typeface="Helvetica Neue Light"/>
                <a:sym typeface="Helvetica Neue Light"/>
              </a:rPr>
              <a:t>A tool used to measure temperature</a:t>
            </a:r>
            <a:endParaRPr b="0" i="0" sz="1050" u="none" cap="none" strike="noStrike">
              <a:solidFill>
                <a:srgbClr val="434343"/>
              </a:solidFill>
              <a:latin typeface="Arial"/>
              <a:ea typeface="Arial"/>
              <a:cs typeface="Arial"/>
              <a:sym typeface="Arial"/>
            </a:endParaRPr>
          </a:p>
        </p:txBody>
      </p:sp>
      <p:sp>
        <p:nvSpPr>
          <p:cNvPr id="624" name="Google Shape;624;g2bd5d6f3941_0_165"/>
          <p:cNvSpPr txBox="1"/>
          <p:nvPr/>
        </p:nvSpPr>
        <p:spPr>
          <a:xfrm>
            <a:off x="818012" y="3183597"/>
            <a:ext cx="5905500" cy="346200"/>
          </a:xfrm>
          <a:prstGeom prst="rect">
            <a:avLst/>
          </a:prstGeom>
          <a:noFill/>
          <a:ln>
            <a:noFill/>
          </a:ln>
        </p:spPr>
        <p:txBody>
          <a:bodyPr anchorCtr="0" anchor="t" bIns="34275" lIns="68550" spcFirstLastPara="1" rIns="68550" wrap="square" tIns="34275">
            <a:spAutoFit/>
          </a:bodyPr>
          <a:lstStyle/>
          <a:p>
            <a:pPr indent="0" lvl="0" marL="0" marR="0" rtl="0" algn="l">
              <a:lnSpc>
                <a:spcPct val="110000"/>
              </a:lnSpc>
              <a:spcBef>
                <a:spcPts val="0"/>
              </a:spcBef>
              <a:spcAft>
                <a:spcPts val="0"/>
              </a:spcAft>
              <a:buClr>
                <a:srgbClr val="000000"/>
              </a:buClr>
              <a:buSzPts val="1800"/>
              <a:buFont typeface="Arial"/>
              <a:buNone/>
            </a:pPr>
            <a:r>
              <a:rPr lang="en-US" sz="1800">
                <a:solidFill>
                  <a:srgbClr val="43464D"/>
                </a:solidFill>
                <a:latin typeface="Helvetica Neue Light"/>
                <a:ea typeface="Helvetica Neue Light"/>
                <a:cs typeface="Helvetica Neue Light"/>
                <a:sym typeface="Helvetica Neue Light"/>
              </a:rPr>
              <a:t>A tool used to measure distance</a:t>
            </a:r>
            <a:endParaRPr b="0" i="0" sz="1800" u="none" cap="none" strike="noStrike">
              <a:solidFill>
                <a:srgbClr val="000000"/>
              </a:solidFill>
              <a:latin typeface="Helvetica Neue Light"/>
              <a:ea typeface="Helvetica Neue Light"/>
              <a:cs typeface="Helvetica Neue Light"/>
              <a:sym typeface="Helvetica Neue Light"/>
            </a:endParaRPr>
          </a:p>
        </p:txBody>
      </p:sp>
      <p:sp>
        <p:nvSpPr>
          <p:cNvPr id="625" name="Google Shape;625;g2bd5d6f3941_0_165"/>
          <p:cNvSpPr txBox="1"/>
          <p:nvPr/>
        </p:nvSpPr>
        <p:spPr>
          <a:xfrm>
            <a:off x="875163" y="1792123"/>
            <a:ext cx="5982900" cy="3462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Helvetica Neue Light"/>
              <a:ea typeface="Helvetica Neue Light"/>
              <a:cs typeface="Helvetica Neue Light"/>
              <a:sym typeface="Helvetica Neue Light"/>
            </a:endParaRPr>
          </a:p>
        </p:txBody>
      </p:sp>
      <p:sp>
        <p:nvSpPr>
          <p:cNvPr id="626" name="Google Shape;626;g2bd5d6f3941_0_165"/>
          <p:cNvSpPr txBox="1"/>
          <p:nvPr/>
        </p:nvSpPr>
        <p:spPr>
          <a:xfrm>
            <a:off x="805149" y="1869194"/>
            <a:ext cx="5905500" cy="3462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US" sz="1800">
                <a:solidFill>
                  <a:srgbClr val="43464D"/>
                </a:solidFill>
                <a:latin typeface="Helvetica Neue Light"/>
                <a:ea typeface="Helvetica Neue Light"/>
                <a:cs typeface="Helvetica Neue Light"/>
                <a:sym typeface="Helvetica Neue Light"/>
              </a:rPr>
              <a:t>A tool used to measure air pressure</a:t>
            </a:r>
            <a:endParaRPr b="0" i="0" sz="1800" u="none" cap="none" strike="noStrike">
              <a:solidFill>
                <a:srgbClr val="000000"/>
              </a:solidFill>
              <a:latin typeface="Helvetica Neue Light"/>
              <a:ea typeface="Helvetica Neue Light"/>
              <a:cs typeface="Helvetica Neue Light"/>
              <a:sym typeface="Helvetica Neue Light"/>
            </a:endParaRPr>
          </a:p>
        </p:txBody>
      </p:sp>
      <p:sp>
        <p:nvSpPr>
          <p:cNvPr id="627" name="Google Shape;627;g2bd5d6f3941_0_165"/>
          <p:cNvSpPr txBox="1"/>
          <p:nvPr/>
        </p:nvSpPr>
        <p:spPr>
          <a:xfrm>
            <a:off x="285382" y="1792123"/>
            <a:ext cx="369300" cy="4848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2700"/>
              <a:buFont typeface="Arial"/>
              <a:buNone/>
            </a:pPr>
            <a:r>
              <a:rPr b="0" i="0" lang="en-US" sz="2700" u="none" cap="none" strike="noStrike">
                <a:solidFill>
                  <a:srgbClr val="000000"/>
                </a:solidFill>
                <a:latin typeface="Arial"/>
                <a:ea typeface="Arial"/>
                <a:cs typeface="Arial"/>
                <a:sym typeface="Arial"/>
              </a:rPr>
              <a:t>A</a:t>
            </a:r>
            <a:endParaRPr b="0" i="0" sz="1050" u="none" cap="none" strike="noStrike">
              <a:solidFill>
                <a:srgbClr val="000000"/>
              </a:solidFill>
              <a:latin typeface="Arial"/>
              <a:ea typeface="Arial"/>
              <a:cs typeface="Arial"/>
              <a:sym typeface="Arial"/>
            </a:endParaRPr>
          </a:p>
        </p:txBody>
      </p:sp>
      <p:sp>
        <p:nvSpPr>
          <p:cNvPr id="628" name="Google Shape;628;g2bd5d6f3941_0_165"/>
          <p:cNvSpPr txBox="1"/>
          <p:nvPr/>
        </p:nvSpPr>
        <p:spPr>
          <a:xfrm>
            <a:off x="285381" y="2465036"/>
            <a:ext cx="369300" cy="4848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2700"/>
              <a:buFont typeface="Arial"/>
              <a:buNone/>
            </a:pPr>
            <a:r>
              <a:rPr b="0" i="0" lang="en-US" sz="2700" u="none" cap="none" strike="noStrike">
                <a:solidFill>
                  <a:srgbClr val="000000"/>
                </a:solidFill>
                <a:latin typeface="Arial"/>
                <a:ea typeface="Arial"/>
                <a:cs typeface="Arial"/>
                <a:sym typeface="Arial"/>
              </a:rPr>
              <a:t>B</a:t>
            </a:r>
            <a:endParaRPr b="0" i="0" sz="1050" u="none" cap="none" strike="noStrike">
              <a:solidFill>
                <a:srgbClr val="000000"/>
              </a:solidFill>
              <a:latin typeface="Arial"/>
              <a:ea typeface="Arial"/>
              <a:cs typeface="Arial"/>
              <a:sym typeface="Arial"/>
            </a:endParaRPr>
          </a:p>
        </p:txBody>
      </p:sp>
      <p:sp>
        <p:nvSpPr>
          <p:cNvPr id="629" name="Google Shape;629;g2bd5d6f3941_0_165"/>
          <p:cNvSpPr txBox="1"/>
          <p:nvPr/>
        </p:nvSpPr>
        <p:spPr>
          <a:xfrm>
            <a:off x="294999" y="3095291"/>
            <a:ext cx="388500" cy="4848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2700"/>
              <a:buFont typeface="Arial"/>
              <a:buNone/>
            </a:pPr>
            <a:r>
              <a:rPr b="0" i="0" lang="en-US" sz="2700" u="none" cap="none" strike="noStrike">
                <a:solidFill>
                  <a:srgbClr val="000000"/>
                </a:solidFill>
                <a:latin typeface="Arial"/>
                <a:ea typeface="Arial"/>
                <a:cs typeface="Arial"/>
                <a:sym typeface="Arial"/>
              </a:rPr>
              <a:t>C</a:t>
            </a:r>
            <a:endParaRPr b="0" i="0" sz="1050" u="none" cap="none" strike="noStrike">
              <a:solidFill>
                <a:srgbClr val="000000"/>
              </a:solidFill>
              <a:latin typeface="Arial"/>
              <a:ea typeface="Arial"/>
              <a:cs typeface="Arial"/>
              <a:sym typeface="Arial"/>
            </a:endParaRPr>
          </a:p>
        </p:txBody>
      </p:sp>
      <p:sp>
        <p:nvSpPr>
          <p:cNvPr id="630" name="Google Shape;630;g2bd5d6f3941_0_165"/>
          <p:cNvSpPr txBox="1"/>
          <p:nvPr/>
        </p:nvSpPr>
        <p:spPr>
          <a:xfrm>
            <a:off x="294998" y="3749697"/>
            <a:ext cx="388500" cy="4848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2700"/>
              <a:buFont typeface="Arial"/>
              <a:buNone/>
            </a:pPr>
            <a:r>
              <a:rPr b="0" i="0" lang="en-US" sz="2700" u="none" cap="none" strike="noStrike">
                <a:solidFill>
                  <a:srgbClr val="000000"/>
                </a:solidFill>
                <a:latin typeface="Arial"/>
                <a:ea typeface="Arial"/>
                <a:cs typeface="Arial"/>
                <a:sym typeface="Arial"/>
              </a:rPr>
              <a:t>D</a:t>
            </a:r>
            <a:endParaRPr b="0" i="0" sz="1050" u="none" cap="none" strike="noStrike">
              <a:solidFill>
                <a:srgbClr val="000000"/>
              </a:solidFill>
              <a:latin typeface="Arial"/>
              <a:ea typeface="Arial"/>
              <a:cs typeface="Arial"/>
              <a:sym typeface="Arial"/>
            </a:endParaRPr>
          </a:p>
        </p:txBody>
      </p:sp>
      <p:sp>
        <p:nvSpPr>
          <p:cNvPr id="631" name="Google Shape;631;g2bd5d6f3941_0_165"/>
          <p:cNvSpPr txBox="1"/>
          <p:nvPr/>
        </p:nvSpPr>
        <p:spPr>
          <a:xfrm>
            <a:off x="805186" y="2526395"/>
            <a:ext cx="5905500" cy="3462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US" sz="1800">
                <a:solidFill>
                  <a:srgbClr val="43464D"/>
                </a:solidFill>
                <a:latin typeface="Helvetica Neue Light"/>
                <a:ea typeface="Helvetica Neue Light"/>
                <a:cs typeface="Helvetica Neue Light"/>
                <a:sym typeface="Helvetica Neue Light"/>
              </a:rPr>
              <a:t>A tool used to measure height</a:t>
            </a:r>
            <a:endParaRPr b="0" i="0" sz="1800" u="none" cap="none" strike="noStrike">
              <a:solidFill>
                <a:srgbClr val="000000"/>
              </a:solidFill>
              <a:latin typeface="Helvetica Neue Light"/>
              <a:ea typeface="Helvetica Neue Light"/>
              <a:cs typeface="Helvetica Neue Light"/>
              <a:sym typeface="Helvetica Neue Light"/>
            </a:endParaRPr>
          </a:p>
        </p:txBody>
      </p:sp>
      <p:sp>
        <p:nvSpPr>
          <p:cNvPr id="632" name="Google Shape;632;g2bd5d6f3941_0_165"/>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33" name="Google Shape;633;g2bd5d6f3941_0_165"/>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34" name="Google Shape;634;g2bd5d6f3941_0_165"/>
          <p:cNvCxnSpPr>
            <a:stCxn id="635" idx="4"/>
            <a:endCxn id="632"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36" name="Google Shape;636;g2bd5d6f3941_0_165"/>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37" name="Google Shape;637;g2bd5d6f3941_0_165"/>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35" name="Google Shape;635;g2bd5d6f3941_0_165"/>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38" name="Google Shape;638;g2bd5d6f3941_0_165"/>
          <p:cNvSpPr/>
          <p:nvPr/>
        </p:nvSpPr>
        <p:spPr>
          <a:xfrm>
            <a:off x="189175" y="3674800"/>
            <a:ext cx="6342000" cy="7395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descr="Rewind" id="192" name="Google Shape;192;p5"/>
          <p:cNvSpPr/>
          <p:nvPr/>
        </p:nvSpPr>
        <p:spPr>
          <a:xfrm>
            <a:off x="1371600" y="685800"/>
            <a:ext cx="4114800" cy="3490650"/>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51"/>
          <p:cNvSpPr txBox="1"/>
          <p:nvPr/>
        </p:nvSpPr>
        <p:spPr>
          <a:xfrm>
            <a:off x="374081" y="1381810"/>
            <a:ext cx="2924700" cy="646500"/>
          </a:xfrm>
          <a:prstGeom prst="rect">
            <a:avLst/>
          </a:prstGeom>
          <a:noFill/>
          <a:ln>
            <a:noFill/>
          </a:ln>
        </p:spPr>
        <p:txBody>
          <a:bodyPr anchorCtr="0" anchor="t" bIns="68550" lIns="68550" spcFirstLastPara="1" rIns="68550" wrap="square" tIns="68550">
            <a:spAutoFit/>
          </a:bodyPr>
          <a:lstStyle/>
          <a:p>
            <a:pPr indent="0" lvl="0" marL="0" marR="0" rtl="0" algn="ctr">
              <a:lnSpc>
                <a:spcPct val="100000"/>
              </a:lnSpc>
              <a:spcBef>
                <a:spcPts val="0"/>
              </a:spcBef>
              <a:spcAft>
                <a:spcPts val="0"/>
              </a:spcAft>
              <a:buClr>
                <a:srgbClr val="000000"/>
              </a:buClr>
              <a:buSzPts val="1650"/>
              <a:buFont typeface="Arial"/>
              <a:buNone/>
            </a:pPr>
            <a:r>
              <a:rPr lang="en-US" sz="1650">
                <a:solidFill>
                  <a:srgbClr val="1F1F1F"/>
                </a:solidFill>
                <a:latin typeface="Calibri"/>
                <a:ea typeface="Calibri"/>
                <a:cs typeface="Calibri"/>
                <a:sym typeface="Calibri"/>
              </a:rPr>
              <a:t>a tool used to measure temperature</a:t>
            </a:r>
            <a:endParaRPr b="0" i="0" sz="2550" u="none" cap="none" strike="noStrike">
              <a:solidFill>
                <a:srgbClr val="000000"/>
              </a:solidFill>
              <a:latin typeface="Calibri"/>
              <a:ea typeface="Calibri"/>
              <a:cs typeface="Calibri"/>
              <a:sym typeface="Calibri"/>
            </a:endParaRPr>
          </a:p>
        </p:txBody>
      </p:sp>
      <p:sp>
        <p:nvSpPr>
          <p:cNvPr id="645" name="Google Shape;645;p51"/>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46" name="Google Shape;646;p51"/>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47" name="Google Shape;647;p51"/>
          <p:cNvCxnSpPr>
            <a:stCxn id="648" idx="4"/>
            <a:endCxn id="645"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49" name="Google Shape;649;p51"/>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50" name="Google Shape;650;p51"/>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48" name="Google Shape;648;p51"/>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651" name="Google Shape;651;p51"/>
          <p:cNvPicPr preferRelativeResize="0"/>
          <p:nvPr/>
        </p:nvPicPr>
        <p:blipFill>
          <a:blip r:embed="rId3">
            <a:alphaModFix/>
          </a:blip>
          <a:stretch>
            <a:fillRect/>
          </a:stretch>
        </p:blipFill>
        <p:spPr>
          <a:xfrm>
            <a:off x="4554231" y="1300475"/>
            <a:ext cx="1283776" cy="1283776"/>
          </a:xfrm>
          <a:prstGeom prst="rect">
            <a:avLst/>
          </a:prstGeom>
          <a:noFill/>
          <a:ln>
            <a:noFill/>
          </a:ln>
        </p:spPr>
      </p:pic>
      <p:sp>
        <p:nvSpPr>
          <p:cNvPr id="652" name="Google Shape;652;p51"/>
          <p:cNvSpPr/>
          <p:nvPr/>
        </p:nvSpPr>
        <p:spPr>
          <a:xfrm>
            <a:off x="362447" y="1028693"/>
            <a:ext cx="6141000" cy="3265500"/>
          </a:xfrm>
          <a:prstGeom prst="rect">
            <a:avLst/>
          </a:prstGeom>
          <a:noFill/>
          <a:ln cap="flat" cmpd="sng" w="25400">
            <a:solidFill>
              <a:schemeClr val="dk1"/>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cxnSp>
        <p:nvCxnSpPr>
          <p:cNvPr id="653" name="Google Shape;653;p51"/>
          <p:cNvCxnSpPr/>
          <p:nvPr/>
        </p:nvCxnSpPr>
        <p:spPr>
          <a:xfrm>
            <a:off x="3455138" y="1036493"/>
            <a:ext cx="0" cy="991800"/>
          </a:xfrm>
          <a:prstGeom prst="straightConnector1">
            <a:avLst/>
          </a:prstGeom>
          <a:noFill/>
          <a:ln cap="flat" cmpd="sng" w="25400">
            <a:solidFill>
              <a:schemeClr val="dk1"/>
            </a:solidFill>
            <a:prstDash val="solid"/>
            <a:round/>
            <a:headEnd len="sm" w="sm" type="none"/>
            <a:tailEnd len="sm" w="sm" type="none"/>
          </a:ln>
        </p:spPr>
      </p:cxnSp>
      <p:cxnSp>
        <p:nvCxnSpPr>
          <p:cNvPr id="654" name="Google Shape;654;p51"/>
          <p:cNvCxnSpPr>
            <a:stCxn id="655" idx="4"/>
            <a:endCxn id="652" idx="2"/>
          </p:cNvCxnSpPr>
          <p:nvPr/>
        </p:nvCxnSpPr>
        <p:spPr>
          <a:xfrm>
            <a:off x="3429054" y="3293575"/>
            <a:ext cx="3900" cy="1000500"/>
          </a:xfrm>
          <a:prstGeom prst="straightConnector1">
            <a:avLst/>
          </a:prstGeom>
          <a:noFill/>
          <a:ln cap="flat" cmpd="sng" w="25400">
            <a:solidFill>
              <a:schemeClr val="dk1"/>
            </a:solidFill>
            <a:prstDash val="solid"/>
            <a:round/>
            <a:headEnd len="sm" w="sm" type="none"/>
            <a:tailEnd len="sm" w="sm" type="none"/>
          </a:ln>
        </p:spPr>
      </p:cxnSp>
      <p:cxnSp>
        <p:nvCxnSpPr>
          <p:cNvPr id="656" name="Google Shape;656;p51"/>
          <p:cNvCxnSpPr/>
          <p:nvPr/>
        </p:nvCxnSpPr>
        <p:spPr>
          <a:xfrm>
            <a:off x="374072" y="2661445"/>
            <a:ext cx="1792500" cy="0"/>
          </a:xfrm>
          <a:prstGeom prst="straightConnector1">
            <a:avLst/>
          </a:prstGeom>
          <a:noFill/>
          <a:ln cap="flat" cmpd="sng" w="25400">
            <a:solidFill>
              <a:schemeClr val="dk1"/>
            </a:solidFill>
            <a:prstDash val="solid"/>
            <a:round/>
            <a:headEnd len="sm" w="sm" type="none"/>
            <a:tailEnd len="sm" w="sm" type="none"/>
          </a:ln>
        </p:spPr>
      </p:cxnSp>
      <p:cxnSp>
        <p:nvCxnSpPr>
          <p:cNvPr id="657" name="Google Shape;657;p51"/>
          <p:cNvCxnSpPr/>
          <p:nvPr/>
        </p:nvCxnSpPr>
        <p:spPr>
          <a:xfrm>
            <a:off x="4691495" y="2640053"/>
            <a:ext cx="1823700" cy="0"/>
          </a:xfrm>
          <a:prstGeom prst="straightConnector1">
            <a:avLst/>
          </a:prstGeom>
          <a:noFill/>
          <a:ln cap="flat" cmpd="sng" w="25400">
            <a:solidFill>
              <a:schemeClr val="dk1"/>
            </a:solidFill>
            <a:prstDash val="solid"/>
            <a:round/>
            <a:headEnd len="sm" w="sm" type="none"/>
            <a:tailEnd len="sm" w="sm" type="none"/>
          </a:ln>
        </p:spPr>
      </p:cxnSp>
      <p:sp>
        <p:nvSpPr>
          <p:cNvPr id="655" name="Google Shape;655;p51"/>
          <p:cNvSpPr/>
          <p:nvPr/>
        </p:nvSpPr>
        <p:spPr>
          <a:xfrm>
            <a:off x="2166504" y="2028175"/>
            <a:ext cx="2525100" cy="12654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658" name="Google Shape;658;p51"/>
          <p:cNvSpPr txBox="1"/>
          <p:nvPr/>
        </p:nvSpPr>
        <p:spPr>
          <a:xfrm>
            <a:off x="2242538" y="2435822"/>
            <a:ext cx="2373000" cy="434700"/>
          </a:xfrm>
          <a:prstGeom prst="rect">
            <a:avLst/>
          </a:prstGeom>
          <a:noFill/>
          <a:ln>
            <a:noFill/>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Clr>
                <a:srgbClr val="000000"/>
              </a:buClr>
              <a:buSzPts val="2475"/>
              <a:buFont typeface="Arial"/>
              <a:buNone/>
            </a:pPr>
            <a:r>
              <a:rPr b="1" lang="en-US" sz="2375">
                <a:latin typeface="Poppins"/>
                <a:ea typeface="Poppins"/>
                <a:cs typeface="Poppins"/>
                <a:sym typeface="Poppins"/>
              </a:rPr>
              <a:t>Thermometer</a:t>
            </a:r>
            <a:endParaRPr b="0" i="0" sz="725" u="none" cap="none" strike="noStrike">
              <a:solidFill>
                <a:srgbClr val="000000"/>
              </a:solidFill>
              <a:latin typeface="Arial"/>
              <a:ea typeface="Arial"/>
              <a:cs typeface="Arial"/>
              <a:sym typeface="Arial"/>
            </a:endParaRPr>
          </a:p>
        </p:txBody>
      </p:sp>
      <p:sp>
        <p:nvSpPr>
          <p:cNvPr id="659" name="Google Shape;659;p51"/>
          <p:cNvSpPr txBox="1"/>
          <p:nvPr/>
        </p:nvSpPr>
        <p:spPr>
          <a:xfrm>
            <a:off x="370772" y="1037528"/>
            <a:ext cx="860100" cy="2769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1350"/>
              <a:buFont typeface="Arial"/>
              <a:buNone/>
            </a:pPr>
            <a:r>
              <a:rPr b="0" i="0" lang="en-US" sz="1350" u="none" cap="none" strike="noStrike">
                <a:solidFill>
                  <a:srgbClr val="000000"/>
                </a:solidFill>
                <a:latin typeface="Helvetica Neue Light"/>
                <a:ea typeface="Helvetica Neue Light"/>
                <a:cs typeface="Helvetica Neue Light"/>
                <a:sym typeface="Helvetica Neue Light"/>
              </a:rPr>
              <a:t>Definition</a:t>
            </a:r>
            <a:endParaRPr b="0" i="0" sz="1050" u="none" cap="none" strike="noStrike">
              <a:solidFill>
                <a:srgbClr val="000000"/>
              </a:solidFill>
              <a:latin typeface="Arial"/>
              <a:ea typeface="Arial"/>
              <a:cs typeface="Arial"/>
              <a:sym typeface="Arial"/>
            </a:endParaRPr>
          </a:p>
        </p:txBody>
      </p:sp>
      <p:sp>
        <p:nvSpPr>
          <p:cNvPr id="660" name="Google Shape;660;p51"/>
          <p:cNvSpPr txBox="1"/>
          <p:nvPr/>
        </p:nvSpPr>
        <p:spPr>
          <a:xfrm>
            <a:off x="374072" y="4049857"/>
            <a:ext cx="811800" cy="2769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1350"/>
              <a:buFont typeface="Arial"/>
              <a:buNone/>
            </a:pPr>
            <a:r>
              <a:rPr b="0" i="0" lang="en-US" sz="1350" u="none" cap="none" strike="noStrike">
                <a:solidFill>
                  <a:srgbClr val="000000"/>
                </a:solidFill>
                <a:latin typeface="Helvetica Neue Light"/>
                <a:ea typeface="Helvetica Neue Light"/>
                <a:cs typeface="Helvetica Neue Light"/>
                <a:sym typeface="Helvetica Neue Light"/>
              </a:rPr>
              <a:t>Example</a:t>
            </a:r>
            <a:endParaRPr b="0" i="0" sz="1050" u="none" cap="none" strike="noStrike">
              <a:solidFill>
                <a:srgbClr val="000000"/>
              </a:solidFill>
              <a:latin typeface="Arial"/>
              <a:ea typeface="Arial"/>
              <a:cs typeface="Arial"/>
              <a:sym typeface="Arial"/>
            </a:endParaRPr>
          </a:p>
        </p:txBody>
      </p:sp>
      <p:sp>
        <p:nvSpPr>
          <p:cNvPr id="661" name="Google Shape;661;p51"/>
          <p:cNvSpPr txBox="1"/>
          <p:nvPr/>
        </p:nvSpPr>
        <p:spPr>
          <a:xfrm>
            <a:off x="5837992" y="1023574"/>
            <a:ext cx="677100" cy="2769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1350"/>
              <a:buFont typeface="Arial"/>
              <a:buNone/>
            </a:pPr>
            <a:r>
              <a:rPr b="0" i="0" lang="en-US" sz="1350" u="none" cap="none" strike="noStrike">
                <a:solidFill>
                  <a:srgbClr val="000000"/>
                </a:solidFill>
                <a:latin typeface="Helvetica Neue Light"/>
                <a:ea typeface="Helvetica Neue Light"/>
                <a:cs typeface="Helvetica Neue Light"/>
                <a:sym typeface="Helvetica Neue Light"/>
              </a:rPr>
              <a:t>Picture</a:t>
            </a:r>
            <a:endParaRPr b="0" i="0" sz="1050" u="none" cap="none" strike="noStrike">
              <a:solidFill>
                <a:srgbClr val="000000"/>
              </a:solidFill>
              <a:latin typeface="Arial"/>
              <a:ea typeface="Arial"/>
              <a:cs typeface="Arial"/>
              <a:sym typeface="Arial"/>
            </a:endParaRPr>
          </a:p>
        </p:txBody>
      </p:sp>
      <p:sp>
        <p:nvSpPr>
          <p:cNvPr id="662" name="Google Shape;662;p51"/>
          <p:cNvSpPr txBox="1"/>
          <p:nvPr/>
        </p:nvSpPr>
        <p:spPr>
          <a:xfrm>
            <a:off x="3507171" y="4055901"/>
            <a:ext cx="3028800" cy="265500"/>
          </a:xfrm>
          <a:prstGeom prst="rect">
            <a:avLst/>
          </a:prstGeom>
          <a:noFill/>
          <a:ln>
            <a:noFill/>
          </a:ln>
        </p:spPr>
        <p:txBody>
          <a:bodyPr anchorCtr="0" anchor="t" bIns="34275" lIns="68550" spcFirstLastPara="1" rIns="68550" wrap="square" tIns="34275">
            <a:spAutoFit/>
          </a:bodyPr>
          <a:lstStyle/>
          <a:p>
            <a:pPr indent="0" lvl="0" marL="0" marR="0" rtl="0" algn="r">
              <a:lnSpc>
                <a:spcPct val="100000"/>
              </a:lnSpc>
              <a:spcBef>
                <a:spcPts val="0"/>
              </a:spcBef>
              <a:spcAft>
                <a:spcPts val="0"/>
              </a:spcAft>
              <a:buClr>
                <a:srgbClr val="000000"/>
              </a:buClr>
              <a:buSzPts val="1275"/>
              <a:buFont typeface="Arial"/>
              <a:buNone/>
            </a:pPr>
            <a:r>
              <a:rPr b="0" i="0" lang="en-US" sz="1275" u="none" cap="none" strike="noStrike">
                <a:solidFill>
                  <a:srgbClr val="000000"/>
                </a:solidFill>
                <a:latin typeface="Helvetica Neue Light"/>
                <a:ea typeface="Helvetica Neue Light"/>
                <a:cs typeface="Helvetica Neue Light"/>
                <a:sym typeface="Helvetica Neue Light"/>
              </a:rPr>
              <a:t>How does a </a:t>
            </a:r>
            <a:r>
              <a:rPr lang="en-US" sz="1275">
                <a:latin typeface="Helvetica Neue Light"/>
                <a:ea typeface="Helvetica Neue Light"/>
                <a:cs typeface="Helvetica Neue Light"/>
                <a:sym typeface="Helvetica Neue Light"/>
              </a:rPr>
              <a:t>thermometer</a:t>
            </a:r>
            <a:r>
              <a:rPr b="0" i="0" lang="en-US" sz="1275" u="none" cap="none" strike="noStrike">
                <a:solidFill>
                  <a:srgbClr val="000000"/>
                </a:solidFill>
                <a:latin typeface="Helvetica Neue Light"/>
                <a:ea typeface="Helvetica Neue Light"/>
                <a:cs typeface="Helvetica Neue Light"/>
                <a:sym typeface="Helvetica Neue Light"/>
              </a:rPr>
              <a:t> impact my life?</a:t>
            </a:r>
            <a:endParaRPr b="0" i="0" sz="975" u="none" cap="none" strike="noStrike">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52"/>
          <p:cNvSpPr txBox="1"/>
          <p:nvPr/>
        </p:nvSpPr>
        <p:spPr>
          <a:xfrm>
            <a:off x="470048" y="795413"/>
            <a:ext cx="6157200" cy="762000"/>
          </a:xfrm>
          <a:prstGeom prst="rect">
            <a:avLst/>
          </a:prstGeom>
          <a:noFill/>
          <a:ln>
            <a:noFill/>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Clr>
                <a:srgbClr val="000000"/>
              </a:buClr>
              <a:buSzPts val="2250"/>
              <a:buFont typeface="Arial"/>
              <a:buNone/>
            </a:pPr>
            <a:r>
              <a:rPr b="1" i="0" lang="en-US" sz="2250" u="sng" cap="none" strike="noStrike">
                <a:solidFill>
                  <a:schemeClr val="dk1"/>
                </a:solidFill>
                <a:latin typeface="Calibri"/>
                <a:ea typeface="Calibri"/>
                <a:cs typeface="Calibri"/>
                <a:sym typeface="Calibri"/>
              </a:rPr>
              <a:t>Directions:</a:t>
            </a:r>
            <a:r>
              <a:rPr b="1" i="0" lang="en-US" sz="2250" u="none" cap="none" strike="noStrike">
                <a:solidFill>
                  <a:schemeClr val="dk1"/>
                </a:solidFill>
                <a:latin typeface="Calibri"/>
                <a:ea typeface="Calibri"/>
                <a:cs typeface="Calibri"/>
                <a:sym typeface="Calibri"/>
              </a:rPr>
              <a:t> </a:t>
            </a:r>
            <a:r>
              <a:rPr b="0" i="0" lang="en-US" sz="2250" u="none" cap="none" strike="noStrike">
                <a:solidFill>
                  <a:schemeClr val="dk1"/>
                </a:solidFill>
                <a:latin typeface="Calibri"/>
                <a:ea typeface="Calibri"/>
                <a:cs typeface="Calibri"/>
                <a:sym typeface="Calibri"/>
              </a:rPr>
              <a:t>Choose the correct </a:t>
            </a:r>
            <a:r>
              <a:rPr b="0" i="1" lang="en-US" sz="2250" u="none" cap="none" strike="noStrike">
                <a:solidFill>
                  <a:schemeClr val="dk1"/>
                </a:solidFill>
                <a:latin typeface="Calibri"/>
                <a:ea typeface="Calibri"/>
                <a:cs typeface="Calibri"/>
                <a:sym typeface="Calibri"/>
              </a:rPr>
              <a:t>example</a:t>
            </a:r>
            <a:r>
              <a:rPr b="0" i="0" lang="en-US" sz="2250" u="none" cap="none" strike="noStrike">
                <a:solidFill>
                  <a:schemeClr val="dk1"/>
                </a:solidFill>
                <a:latin typeface="Calibri"/>
                <a:ea typeface="Calibri"/>
                <a:cs typeface="Calibri"/>
                <a:sym typeface="Calibri"/>
              </a:rPr>
              <a:t> of a </a:t>
            </a:r>
            <a:r>
              <a:rPr b="1" lang="en-US" sz="2250">
                <a:solidFill>
                  <a:schemeClr val="dk1"/>
                </a:solidFill>
                <a:latin typeface="Calibri"/>
                <a:ea typeface="Calibri"/>
                <a:cs typeface="Calibri"/>
                <a:sym typeface="Calibri"/>
              </a:rPr>
              <a:t>thermometer</a:t>
            </a:r>
            <a:r>
              <a:rPr b="1" i="0" lang="en-US" sz="2250" u="none" cap="none" strike="noStrike">
                <a:solidFill>
                  <a:schemeClr val="dk1"/>
                </a:solidFill>
                <a:latin typeface="Calibri"/>
                <a:ea typeface="Calibri"/>
                <a:cs typeface="Calibri"/>
                <a:sym typeface="Calibri"/>
              </a:rPr>
              <a:t> </a:t>
            </a:r>
            <a:r>
              <a:rPr b="0" i="0" lang="en-US" sz="2250" u="none" cap="none" strike="noStrike">
                <a:solidFill>
                  <a:schemeClr val="dk1"/>
                </a:solidFill>
                <a:latin typeface="Calibri"/>
                <a:ea typeface="Calibri"/>
                <a:cs typeface="Calibri"/>
                <a:sym typeface="Calibri"/>
              </a:rPr>
              <a:t>from the choices below. </a:t>
            </a:r>
            <a:endParaRPr b="0" i="0" sz="1050" u="none" cap="none" strike="noStrike">
              <a:solidFill>
                <a:srgbClr val="000000"/>
              </a:solidFill>
              <a:latin typeface="Arial"/>
              <a:ea typeface="Arial"/>
              <a:cs typeface="Arial"/>
              <a:sym typeface="Arial"/>
            </a:endParaRPr>
          </a:p>
        </p:txBody>
      </p:sp>
      <p:sp>
        <p:nvSpPr>
          <p:cNvPr id="669" name="Google Shape;669;p52"/>
          <p:cNvSpPr txBox="1"/>
          <p:nvPr/>
        </p:nvSpPr>
        <p:spPr>
          <a:xfrm>
            <a:off x="805149" y="3794806"/>
            <a:ext cx="5905500" cy="3462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US" sz="1800">
                <a:solidFill>
                  <a:srgbClr val="434343"/>
                </a:solidFill>
                <a:latin typeface="Helvetica Neue Light"/>
                <a:ea typeface="Helvetica Neue Light"/>
                <a:cs typeface="Helvetica Neue Light"/>
                <a:sym typeface="Helvetica Neue Light"/>
              </a:rPr>
              <a:t>Thermostat</a:t>
            </a:r>
            <a:endParaRPr b="0" i="0" sz="1050" u="none" cap="none" strike="noStrike">
              <a:solidFill>
                <a:srgbClr val="434343"/>
              </a:solidFill>
              <a:latin typeface="Arial"/>
              <a:ea typeface="Arial"/>
              <a:cs typeface="Arial"/>
              <a:sym typeface="Arial"/>
            </a:endParaRPr>
          </a:p>
        </p:txBody>
      </p:sp>
      <p:sp>
        <p:nvSpPr>
          <p:cNvPr id="670" name="Google Shape;670;p52"/>
          <p:cNvSpPr txBox="1"/>
          <p:nvPr/>
        </p:nvSpPr>
        <p:spPr>
          <a:xfrm>
            <a:off x="805200" y="3095297"/>
            <a:ext cx="5905500" cy="346200"/>
          </a:xfrm>
          <a:prstGeom prst="rect">
            <a:avLst/>
          </a:prstGeom>
          <a:noFill/>
          <a:ln>
            <a:noFill/>
          </a:ln>
        </p:spPr>
        <p:txBody>
          <a:bodyPr anchorCtr="0" anchor="t" bIns="34275" lIns="68550" spcFirstLastPara="1" rIns="68550" wrap="square" tIns="34275">
            <a:spAutoFit/>
          </a:bodyPr>
          <a:lstStyle/>
          <a:p>
            <a:pPr indent="0" lvl="0" marL="0" marR="0" rtl="0" algn="l">
              <a:lnSpc>
                <a:spcPct val="110000"/>
              </a:lnSpc>
              <a:spcBef>
                <a:spcPts val="0"/>
              </a:spcBef>
              <a:spcAft>
                <a:spcPts val="0"/>
              </a:spcAft>
              <a:buClr>
                <a:srgbClr val="000000"/>
              </a:buClr>
              <a:buSzPts val="1800"/>
              <a:buFont typeface="Arial"/>
              <a:buNone/>
            </a:pPr>
            <a:r>
              <a:rPr lang="en-US" sz="1800">
                <a:solidFill>
                  <a:srgbClr val="43464D"/>
                </a:solidFill>
                <a:latin typeface="Helvetica Neue Light"/>
                <a:ea typeface="Helvetica Neue Light"/>
                <a:cs typeface="Helvetica Neue Light"/>
                <a:sym typeface="Helvetica Neue Light"/>
              </a:rPr>
              <a:t>Barometer</a:t>
            </a:r>
            <a:endParaRPr b="0" i="0" sz="1800" u="none" cap="none" strike="noStrike">
              <a:solidFill>
                <a:srgbClr val="000000"/>
              </a:solidFill>
              <a:latin typeface="Helvetica Neue Light"/>
              <a:ea typeface="Helvetica Neue Light"/>
              <a:cs typeface="Helvetica Neue Light"/>
              <a:sym typeface="Helvetica Neue Light"/>
            </a:endParaRPr>
          </a:p>
        </p:txBody>
      </p:sp>
      <p:sp>
        <p:nvSpPr>
          <p:cNvPr id="671" name="Google Shape;671;p52"/>
          <p:cNvSpPr txBox="1"/>
          <p:nvPr/>
        </p:nvSpPr>
        <p:spPr>
          <a:xfrm>
            <a:off x="875163" y="1792123"/>
            <a:ext cx="5982750" cy="346218"/>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Helvetica Neue Light"/>
              <a:ea typeface="Helvetica Neue Light"/>
              <a:cs typeface="Helvetica Neue Light"/>
              <a:sym typeface="Helvetica Neue Light"/>
            </a:endParaRPr>
          </a:p>
        </p:txBody>
      </p:sp>
      <p:sp>
        <p:nvSpPr>
          <p:cNvPr id="672" name="Google Shape;672;p52"/>
          <p:cNvSpPr txBox="1"/>
          <p:nvPr/>
        </p:nvSpPr>
        <p:spPr>
          <a:xfrm>
            <a:off x="805149" y="1869194"/>
            <a:ext cx="5905575" cy="346218"/>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US" sz="1800">
                <a:solidFill>
                  <a:srgbClr val="43464D"/>
                </a:solidFill>
                <a:latin typeface="Helvetica Neue Light"/>
                <a:ea typeface="Helvetica Neue Light"/>
                <a:cs typeface="Helvetica Neue Light"/>
                <a:sym typeface="Helvetica Neue Light"/>
              </a:rPr>
              <a:t>Oven</a:t>
            </a:r>
            <a:endParaRPr b="0" i="0" sz="1800" u="none" cap="none" strike="noStrike">
              <a:solidFill>
                <a:srgbClr val="000000"/>
              </a:solidFill>
              <a:latin typeface="Helvetica Neue Light"/>
              <a:ea typeface="Helvetica Neue Light"/>
              <a:cs typeface="Helvetica Neue Light"/>
              <a:sym typeface="Helvetica Neue Light"/>
            </a:endParaRPr>
          </a:p>
        </p:txBody>
      </p:sp>
      <p:sp>
        <p:nvSpPr>
          <p:cNvPr id="673" name="Google Shape;673;p52"/>
          <p:cNvSpPr txBox="1"/>
          <p:nvPr/>
        </p:nvSpPr>
        <p:spPr>
          <a:xfrm>
            <a:off x="285382" y="1792123"/>
            <a:ext cx="369225" cy="484718"/>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2700"/>
              <a:buFont typeface="Arial"/>
              <a:buNone/>
            </a:pPr>
            <a:r>
              <a:rPr b="0" i="0" lang="en-US" sz="2700" u="none" cap="none" strike="noStrike">
                <a:solidFill>
                  <a:srgbClr val="000000"/>
                </a:solidFill>
                <a:latin typeface="Arial"/>
                <a:ea typeface="Arial"/>
                <a:cs typeface="Arial"/>
                <a:sym typeface="Arial"/>
              </a:rPr>
              <a:t>A</a:t>
            </a:r>
            <a:endParaRPr b="0" i="0" sz="1050" u="none" cap="none" strike="noStrike">
              <a:solidFill>
                <a:srgbClr val="000000"/>
              </a:solidFill>
              <a:latin typeface="Arial"/>
              <a:ea typeface="Arial"/>
              <a:cs typeface="Arial"/>
              <a:sym typeface="Arial"/>
            </a:endParaRPr>
          </a:p>
        </p:txBody>
      </p:sp>
      <p:sp>
        <p:nvSpPr>
          <p:cNvPr id="674" name="Google Shape;674;p52"/>
          <p:cNvSpPr txBox="1"/>
          <p:nvPr/>
        </p:nvSpPr>
        <p:spPr>
          <a:xfrm>
            <a:off x="285381" y="2465036"/>
            <a:ext cx="369225" cy="484718"/>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2700"/>
              <a:buFont typeface="Arial"/>
              <a:buNone/>
            </a:pPr>
            <a:r>
              <a:rPr b="0" i="0" lang="en-US" sz="2700" u="none" cap="none" strike="noStrike">
                <a:solidFill>
                  <a:srgbClr val="000000"/>
                </a:solidFill>
                <a:latin typeface="Arial"/>
                <a:ea typeface="Arial"/>
                <a:cs typeface="Arial"/>
                <a:sym typeface="Arial"/>
              </a:rPr>
              <a:t>B</a:t>
            </a:r>
            <a:endParaRPr b="0" i="0" sz="1050" u="none" cap="none" strike="noStrike">
              <a:solidFill>
                <a:srgbClr val="000000"/>
              </a:solidFill>
              <a:latin typeface="Arial"/>
              <a:ea typeface="Arial"/>
              <a:cs typeface="Arial"/>
              <a:sym typeface="Arial"/>
            </a:endParaRPr>
          </a:p>
        </p:txBody>
      </p:sp>
      <p:sp>
        <p:nvSpPr>
          <p:cNvPr id="675" name="Google Shape;675;p52"/>
          <p:cNvSpPr txBox="1"/>
          <p:nvPr/>
        </p:nvSpPr>
        <p:spPr>
          <a:xfrm>
            <a:off x="294999" y="3095291"/>
            <a:ext cx="388575" cy="484718"/>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2700"/>
              <a:buFont typeface="Arial"/>
              <a:buNone/>
            </a:pPr>
            <a:r>
              <a:rPr b="0" i="0" lang="en-US" sz="2700" u="none" cap="none" strike="noStrike">
                <a:solidFill>
                  <a:srgbClr val="000000"/>
                </a:solidFill>
                <a:latin typeface="Arial"/>
                <a:ea typeface="Arial"/>
                <a:cs typeface="Arial"/>
                <a:sym typeface="Arial"/>
              </a:rPr>
              <a:t>C</a:t>
            </a:r>
            <a:endParaRPr b="0" i="0" sz="1050" u="none" cap="none" strike="noStrike">
              <a:solidFill>
                <a:srgbClr val="000000"/>
              </a:solidFill>
              <a:latin typeface="Arial"/>
              <a:ea typeface="Arial"/>
              <a:cs typeface="Arial"/>
              <a:sym typeface="Arial"/>
            </a:endParaRPr>
          </a:p>
        </p:txBody>
      </p:sp>
      <p:sp>
        <p:nvSpPr>
          <p:cNvPr id="676" name="Google Shape;676;p52"/>
          <p:cNvSpPr txBox="1"/>
          <p:nvPr/>
        </p:nvSpPr>
        <p:spPr>
          <a:xfrm>
            <a:off x="294998" y="3749697"/>
            <a:ext cx="388575" cy="484718"/>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2700"/>
              <a:buFont typeface="Arial"/>
              <a:buNone/>
            </a:pPr>
            <a:r>
              <a:rPr b="0" i="0" lang="en-US" sz="2700" u="none" cap="none" strike="noStrike">
                <a:solidFill>
                  <a:srgbClr val="000000"/>
                </a:solidFill>
                <a:latin typeface="Arial"/>
                <a:ea typeface="Arial"/>
                <a:cs typeface="Arial"/>
                <a:sym typeface="Arial"/>
              </a:rPr>
              <a:t>D</a:t>
            </a:r>
            <a:endParaRPr b="0" i="0" sz="1050" u="none" cap="none" strike="noStrike">
              <a:solidFill>
                <a:srgbClr val="000000"/>
              </a:solidFill>
              <a:latin typeface="Arial"/>
              <a:ea typeface="Arial"/>
              <a:cs typeface="Arial"/>
              <a:sym typeface="Arial"/>
            </a:endParaRPr>
          </a:p>
        </p:txBody>
      </p:sp>
      <p:sp>
        <p:nvSpPr>
          <p:cNvPr id="677" name="Google Shape;677;p52"/>
          <p:cNvSpPr txBox="1"/>
          <p:nvPr/>
        </p:nvSpPr>
        <p:spPr>
          <a:xfrm>
            <a:off x="805149" y="2527182"/>
            <a:ext cx="5905500" cy="3462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US" sz="1800">
                <a:solidFill>
                  <a:srgbClr val="43464D"/>
                </a:solidFill>
                <a:latin typeface="Helvetica Neue Light"/>
                <a:ea typeface="Helvetica Neue Light"/>
                <a:cs typeface="Helvetica Neue Light"/>
                <a:sym typeface="Helvetica Neue Light"/>
              </a:rPr>
              <a:t>Meat Thermometer </a:t>
            </a:r>
            <a:endParaRPr b="0" i="0" sz="1800" u="none" cap="none" strike="noStrike">
              <a:solidFill>
                <a:srgbClr val="000000"/>
              </a:solidFill>
              <a:latin typeface="Helvetica Neue Light"/>
              <a:ea typeface="Helvetica Neue Light"/>
              <a:cs typeface="Helvetica Neue Light"/>
              <a:sym typeface="Helvetica Neue Light"/>
            </a:endParaRPr>
          </a:p>
        </p:txBody>
      </p:sp>
      <p:sp>
        <p:nvSpPr>
          <p:cNvPr id="678" name="Google Shape;678;p52"/>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79" name="Google Shape;679;p52"/>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80" name="Google Shape;680;p52"/>
          <p:cNvCxnSpPr>
            <a:stCxn id="681" idx="4"/>
            <a:endCxn id="678"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82" name="Google Shape;682;p52"/>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83" name="Google Shape;683;p52"/>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81" name="Google Shape;681;p52"/>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g2bd5d6f3941_0_202"/>
          <p:cNvSpPr txBox="1"/>
          <p:nvPr/>
        </p:nvSpPr>
        <p:spPr>
          <a:xfrm>
            <a:off x="470048" y="795413"/>
            <a:ext cx="6157200" cy="762000"/>
          </a:xfrm>
          <a:prstGeom prst="rect">
            <a:avLst/>
          </a:prstGeom>
          <a:noFill/>
          <a:ln>
            <a:noFill/>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Clr>
                <a:srgbClr val="000000"/>
              </a:buClr>
              <a:buSzPts val="2250"/>
              <a:buFont typeface="Arial"/>
              <a:buNone/>
            </a:pPr>
            <a:r>
              <a:rPr b="1" i="0" lang="en-US" sz="2250" u="sng" cap="none" strike="noStrike">
                <a:solidFill>
                  <a:schemeClr val="dk1"/>
                </a:solidFill>
                <a:latin typeface="Calibri"/>
                <a:ea typeface="Calibri"/>
                <a:cs typeface="Calibri"/>
                <a:sym typeface="Calibri"/>
              </a:rPr>
              <a:t>Directions:</a:t>
            </a:r>
            <a:r>
              <a:rPr b="1" i="0" lang="en-US" sz="2250" u="none" cap="none" strike="noStrike">
                <a:solidFill>
                  <a:schemeClr val="dk1"/>
                </a:solidFill>
                <a:latin typeface="Calibri"/>
                <a:ea typeface="Calibri"/>
                <a:cs typeface="Calibri"/>
                <a:sym typeface="Calibri"/>
              </a:rPr>
              <a:t> </a:t>
            </a:r>
            <a:r>
              <a:rPr b="0" i="0" lang="en-US" sz="2250" u="none" cap="none" strike="noStrike">
                <a:solidFill>
                  <a:schemeClr val="dk1"/>
                </a:solidFill>
                <a:latin typeface="Calibri"/>
                <a:ea typeface="Calibri"/>
                <a:cs typeface="Calibri"/>
                <a:sym typeface="Calibri"/>
              </a:rPr>
              <a:t>Choose the correct </a:t>
            </a:r>
            <a:r>
              <a:rPr b="0" i="1" lang="en-US" sz="2250" u="none" cap="none" strike="noStrike">
                <a:solidFill>
                  <a:schemeClr val="dk1"/>
                </a:solidFill>
                <a:latin typeface="Calibri"/>
                <a:ea typeface="Calibri"/>
                <a:cs typeface="Calibri"/>
                <a:sym typeface="Calibri"/>
              </a:rPr>
              <a:t>example</a:t>
            </a:r>
            <a:r>
              <a:rPr b="0" i="0" lang="en-US" sz="2250" u="none" cap="none" strike="noStrike">
                <a:solidFill>
                  <a:schemeClr val="dk1"/>
                </a:solidFill>
                <a:latin typeface="Calibri"/>
                <a:ea typeface="Calibri"/>
                <a:cs typeface="Calibri"/>
                <a:sym typeface="Calibri"/>
              </a:rPr>
              <a:t> of a </a:t>
            </a:r>
            <a:r>
              <a:rPr b="1" lang="en-US" sz="2250">
                <a:solidFill>
                  <a:schemeClr val="dk1"/>
                </a:solidFill>
                <a:latin typeface="Calibri"/>
                <a:ea typeface="Calibri"/>
                <a:cs typeface="Calibri"/>
                <a:sym typeface="Calibri"/>
              </a:rPr>
              <a:t>thermometer</a:t>
            </a:r>
            <a:r>
              <a:rPr b="1" i="0" lang="en-US" sz="2250" u="none" cap="none" strike="noStrike">
                <a:solidFill>
                  <a:schemeClr val="dk1"/>
                </a:solidFill>
                <a:latin typeface="Calibri"/>
                <a:ea typeface="Calibri"/>
                <a:cs typeface="Calibri"/>
                <a:sym typeface="Calibri"/>
              </a:rPr>
              <a:t> </a:t>
            </a:r>
            <a:r>
              <a:rPr b="0" i="0" lang="en-US" sz="2250" u="none" cap="none" strike="noStrike">
                <a:solidFill>
                  <a:schemeClr val="dk1"/>
                </a:solidFill>
                <a:latin typeface="Calibri"/>
                <a:ea typeface="Calibri"/>
                <a:cs typeface="Calibri"/>
                <a:sym typeface="Calibri"/>
              </a:rPr>
              <a:t>from the choices below. </a:t>
            </a:r>
            <a:endParaRPr b="0" i="0" sz="1050" u="none" cap="none" strike="noStrike">
              <a:solidFill>
                <a:srgbClr val="000000"/>
              </a:solidFill>
              <a:latin typeface="Arial"/>
              <a:ea typeface="Arial"/>
              <a:cs typeface="Arial"/>
              <a:sym typeface="Arial"/>
            </a:endParaRPr>
          </a:p>
        </p:txBody>
      </p:sp>
      <p:sp>
        <p:nvSpPr>
          <p:cNvPr id="690" name="Google Shape;690;g2bd5d6f3941_0_202"/>
          <p:cNvSpPr txBox="1"/>
          <p:nvPr/>
        </p:nvSpPr>
        <p:spPr>
          <a:xfrm>
            <a:off x="805149" y="3794806"/>
            <a:ext cx="5905500" cy="3462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US" sz="1800">
                <a:solidFill>
                  <a:srgbClr val="434343"/>
                </a:solidFill>
                <a:latin typeface="Helvetica Neue Light"/>
                <a:ea typeface="Helvetica Neue Light"/>
                <a:cs typeface="Helvetica Neue Light"/>
                <a:sym typeface="Helvetica Neue Light"/>
              </a:rPr>
              <a:t>Thermostat</a:t>
            </a:r>
            <a:endParaRPr b="0" i="0" sz="1050" u="none" cap="none" strike="noStrike">
              <a:solidFill>
                <a:srgbClr val="434343"/>
              </a:solidFill>
              <a:latin typeface="Arial"/>
              <a:ea typeface="Arial"/>
              <a:cs typeface="Arial"/>
              <a:sym typeface="Arial"/>
            </a:endParaRPr>
          </a:p>
        </p:txBody>
      </p:sp>
      <p:sp>
        <p:nvSpPr>
          <p:cNvPr id="691" name="Google Shape;691;g2bd5d6f3941_0_202"/>
          <p:cNvSpPr txBox="1"/>
          <p:nvPr/>
        </p:nvSpPr>
        <p:spPr>
          <a:xfrm>
            <a:off x="805200" y="3095297"/>
            <a:ext cx="5905500" cy="346200"/>
          </a:xfrm>
          <a:prstGeom prst="rect">
            <a:avLst/>
          </a:prstGeom>
          <a:noFill/>
          <a:ln>
            <a:noFill/>
          </a:ln>
        </p:spPr>
        <p:txBody>
          <a:bodyPr anchorCtr="0" anchor="t" bIns="34275" lIns="68550" spcFirstLastPara="1" rIns="68550" wrap="square" tIns="34275">
            <a:spAutoFit/>
          </a:bodyPr>
          <a:lstStyle/>
          <a:p>
            <a:pPr indent="0" lvl="0" marL="0" marR="0" rtl="0" algn="l">
              <a:lnSpc>
                <a:spcPct val="110000"/>
              </a:lnSpc>
              <a:spcBef>
                <a:spcPts val="0"/>
              </a:spcBef>
              <a:spcAft>
                <a:spcPts val="0"/>
              </a:spcAft>
              <a:buClr>
                <a:srgbClr val="000000"/>
              </a:buClr>
              <a:buSzPts val="1800"/>
              <a:buFont typeface="Arial"/>
              <a:buNone/>
            </a:pPr>
            <a:r>
              <a:rPr lang="en-US" sz="1800">
                <a:solidFill>
                  <a:srgbClr val="43464D"/>
                </a:solidFill>
                <a:latin typeface="Helvetica Neue Light"/>
                <a:ea typeface="Helvetica Neue Light"/>
                <a:cs typeface="Helvetica Neue Light"/>
                <a:sym typeface="Helvetica Neue Light"/>
              </a:rPr>
              <a:t>Barometer</a:t>
            </a:r>
            <a:endParaRPr b="0" i="0" sz="1800" u="none" cap="none" strike="noStrike">
              <a:solidFill>
                <a:srgbClr val="000000"/>
              </a:solidFill>
              <a:latin typeface="Helvetica Neue Light"/>
              <a:ea typeface="Helvetica Neue Light"/>
              <a:cs typeface="Helvetica Neue Light"/>
              <a:sym typeface="Helvetica Neue Light"/>
            </a:endParaRPr>
          </a:p>
        </p:txBody>
      </p:sp>
      <p:sp>
        <p:nvSpPr>
          <p:cNvPr id="692" name="Google Shape;692;g2bd5d6f3941_0_202"/>
          <p:cNvSpPr txBox="1"/>
          <p:nvPr/>
        </p:nvSpPr>
        <p:spPr>
          <a:xfrm>
            <a:off x="875163" y="1792123"/>
            <a:ext cx="5982900" cy="3462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Helvetica Neue Light"/>
              <a:ea typeface="Helvetica Neue Light"/>
              <a:cs typeface="Helvetica Neue Light"/>
              <a:sym typeface="Helvetica Neue Light"/>
            </a:endParaRPr>
          </a:p>
        </p:txBody>
      </p:sp>
      <p:sp>
        <p:nvSpPr>
          <p:cNvPr id="693" name="Google Shape;693;g2bd5d6f3941_0_202"/>
          <p:cNvSpPr txBox="1"/>
          <p:nvPr/>
        </p:nvSpPr>
        <p:spPr>
          <a:xfrm>
            <a:off x="805149" y="1869194"/>
            <a:ext cx="5905500" cy="3462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US" sz="1800">
                <a:solidFill>
                  <a:srgbClr val="43464D"/>
                </a:solidFill>
                <a:latin typeface="Helvetica Neue Light"/>
                <a:ea typeface="Helvetica Neue Light"/>
                <a:cs typeface="Helvetica Neue Light"/>
                <a:sym typeface="Helvetica Neue Light"/>
              </a:rPr>
              <a:t>Oven</a:t>
            </a:r>
            <a:endParaRPr b="0" i="0" sz="1800" u="none" cap="none" strike="noStrike">
              <a:solidFill>
                <a:srgbClr val="000000"/>
              </a:solidFill>
              <a:latin typeface="Helvetica Neue Light"/>
              <a:ea typeface="Helvetica Neue Light"/>
              <a:cs typeface="Helvetica Neue Light"/>
              <a:sym typeface="Helvetica Neue Light"/>
            </a:endParaRPr>
          </a:p>
        </p:txBody>
      </p:sp>
      <p:sp>
        <p:nvSpPr>
          <p:cNvPr id="694" name="Google Shape;694;g2bd5d6f3941_0_202"/>
          <p:cNvSpPr txBox="1"/>
          <p:nvPr/>
        </p:nvSpPr>
        <p:spPr>
          <a:xfrm>
            <a:off x="285382" y="1792123"/>
            <a:ext cx="369300" cy="4848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2700"/>
              <a:buFont typeface="Arial"/>
              <a:buNone/>
            </a:pPr>
            <a:r>
              <a:rPr b="0" i="0" lang="en-US" sz="2700" u="none" cap="none" strike="noStrike">
                <a:solidFill>
                  <a:srgbClr val="000000"/>
                </a:solidFill>
                <a:latin typeface="Arial"/>
                <a:ea typeface="Arial"/>
                <a:cs typeface="Arial"/>
                <a:sym typeface="Arial"/>
              </a:rPr>
              <a:t>A</a:t>
            </a:r>
            <a:endParaRPr b="0" i="0" sz="1050" u="none" cap="none" strike="noStrike">
              <a:solidFill>
                <a:srgbClr val="000000"/>
              </a:solidFill>
              <a:latin typeface="Arial"/>
              <a:ea typeface="Arial"/>
              <a:cs typeface="Arial"/>
              <a:sym typeface="Arial"/>
            </a:endParaRPr>
          </a:p>
        </p:txBody>
      </p:sp>
      <p:sp>
        <p:nvSpPr>
          <p:cNvPr id="695" name="Google Shape;695;g2bd5d6f3941_0_202"/>
          <p:cNvSpPr txBox="1"/>
          <p:nvPr/>
        </p:nvSpPr>
        <p:spPr>
          <a:xfrm>
            <a:off x="285381" y="2465036"/>
            <a:ext cx="369300" cy="4848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2700"/>
              <a:buFont typeface="Arial"/>
              <a:buNone/>
            </a:pPr>
            <a:r>
              <a:rPr b="0" i="0" lang="en-US" sz="2700" u="none" cap="none" strike="noStrike">
                <a:solidFill>
                  <a:srgbClr val="000000"/>
                </a:solidFill>
                <a:latin typeface="Arial"/>
                <a:ea typeface="Arial"/>
                <a:cs typeface="Arial"/>
                <a:sym typeface="Arial"/>
              </a:rPr>
              <a:t>B</a:t>
            </a:r>
            <a:endParaRPr b="0" i="0" sz="1050" u="none" cap="none" strike="noStrike">
              <a:solidFill>
                <a:srgbClr val="000000"/>
              </a:solidFill>
              <a:latin typeface="Arial"/>
              <a:ea typeface="Arial"/>
              <a:cs typeface="Arial"/>
              <a:sym typeface="Arial"/>
            </a:endParaRPr>
          </a:p>
        </p:txBody>
      </p:sp>
      <p:sp>
        <p:nvSpPr>
          <p:cNvPr id="696" name="Google Shape;696;g2bd5d6f3941_0_202"/>
          <p:cNvSpPr txBox="1"/>
          <p:nvPr/>
        </p:nvSpPr>
        <p:spPr>
          <a:xfrm>
            <a:off x="294999" y="3095291"/>
            <a:ext cx="388500" cy="4848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2700"/>
              <a:buFont typeface="Arial"/>
              <a:buNone/>
            </a:pPr>
            <a:r>
              <a:rPr b="0" i="0" lang="en-US" sz="2700" u="none" cap="none" strike="noStrike">
                <a:solidFill>
                  <a:srgbClr val="000000"/>
                </a:solidFill>
                <a:latin typeface="Arial"/>
                <a:ea typeface="Arial"/>
                <a:cs typeface="Arial"/>
                <a:sym typeface="Arial"/>
              </a:rPr>
              <a:t>C</a:t>
            </a:r>
            <a:endParaRPr b="0" i="0" sz="1050" u="none" cap="none" strike="noStrike">
              <a:solidFill>
                <a:srgbClr val="000000"/>
              </a:solidFill>
              <a:latin typeface="Arial"/>
              <a:ea typeface="Arial"/>
              <a:cs typeface="Arial"/>
              <a:sym typeface="Arial"/>
            </a:endParaRPr>
          </a:p>
        </p:txBody>
      </p:sp>
      <p:sp>
        <p:nvSpPr>
          <p:cNvPr id="697" name="Google Shape;697;g2bd5d6f3941_0_202"/>
          <p:cNvSpPr txBox="1"/>
          <p:nvPr/>
        </p:nvSpPr>
        <p:spPr>
          <a:xfrm>
            <a:off x="294998" y="3749697"/>
            <a:ext cx="388500" cy="4848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2700"/>
              <a:buFont typeface="Arial"/>
              <a:buNone/>
            </a:pPr>
            <a:r>
              <a:rPr b="0" i="0" lang="en-US" sz="2700" u="none" cap="none" strike="noStrike">
                <a:solidFill>
                  <a:srgbClr val="000000"/>
                </a:solidFill>
                <a:latin typeface="Arial"/>
                <a:ea typeface="Arial"/>
                <a:cs typeface="Arial"/>
                <a:sym typeface="Arial"/>
              </a:rPr>
              <a:t>D</a:t>
            </a:r>
            <a:endParaRPr b="0" i="0" sz="1050" u="none" cap="none" strike="noStrike">
              <a:solidFill>
                <a:srgbClr val="000000"/>
              </a:solidFill>
              <a:latin typeface="Arial"/>
              <a:ea typeface="Arial"/>
              <a:cs typeface="Arial"/>
              <a:sym typeface="Arial"/>
            </a:endParaRPr>
          </a:p>
        </p:txBody>
      </p:sp>
      <p:sp>
        <p:nvSpPr>
          <p:cNvPr id="698" name="Google Shape;698;g2bd5d6f3941_0_202"/>
          <p:cNvSpPr txBox="1"/>
          <p:nvPr/>
        </p:nvSpPr>
        <p:spPr>
          <a:xfrm>
            <a:off x="805149" y="2527182"/>
            <a:ext cx="5905500" cy="3462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US" sz="1800">
                <a:solidFill>
                  <a:srgbClr val="43464D"/>
                </a:solidFill>
                <a:latin typeface="Helvetica Neue Light"/>
                <a:ea typeface="Helvetica Neue Light"/>
                <a:cs typeface="Helvetica Neue Light"/>
                <a:sym typeface="Helvetica Neue Light"/>
              </a:rPr>
              <a:t>Meat Thermometer </a:t>
            </a:r>
            <a:endParaRPr b="0" i="0" sz="1800" u="none" cap="none" strike="noStrike">
              <a:solidFill>
                <a:srgbClr val="000000"/>
              </a:solidFill>
              <a:latin typeface="Helvetica Neue Light"/>
              <a:ea typeface="Helvetica Neue Light"/>
              <a:cs typeface="Helvetica Neue Light"/>
              <a:sym typeface="Helvetica Neue Light"/>
            </a:endParaRPr>
          </a:p>
        </p:txBody>
      </p:sp>
      <p:sp>
        <p:nvSpPr>
          <p:cNvPr id="699" name="Google Shape;699;g2bd5d6f3941_0_202"/>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00" name="Google Shape;700;g2bd5d6f3941_0_202"/>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01" name="Google Shape;701;g2bd5d6f3941_0_202"/>
          <p:cNvCxnSpPr>
            <a:stCxn id="702" idx="4"/>
            <a:endCxn id="699"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03" name="Google Shape;703;g2bd5d6f3941_0_202"/>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704" name="Google Shape;704;g2bd5d6f3941_0_202"/>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702" name="Google Shape;702;g2bd5d6f3941_0_202"/>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05" name="Google Shape;705;g2bd5d6f3941_0_202"/>
          <p:cNvSpPr/>
          <p:nvPr/>
        </p:nvSpPr>
        <p:spPr>
          <a:xfrm>
            <a:off x="239375" y="2381925"/>
            <a:ext cx="6157200" cy="6510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sp>
        <p:nvSpPr>
          <p:cNvPr id="711" name="Google Shape;711;p54"/>
          <p:cNvSpPr txBox="1"/>
          <p:nvPr/>
        </p:nvSpPr>
        <p:spPr>
          <a:xfrm>
            <a:off x="374081" y="3343360"/>
            <a:ext cx="2924700" cy="392400"/>
          </a:xfrm>
          <a:prstGeom prst="rect">
            <a:avLst/>
          </a:prstGeom>
          <a:noFill/>
          <a:ln>
            <a:noFill/>
          </a:ln>
        </p:spPr>
        <p:txBody>
          <a:bodyPr anchorCtr="0" anchor="t" bIns="68550" lIns="68550" spcFirstLastPara="1" rIns="68550" wrap="square" tIns="68550">
            <a:spAutoFit/>
          </a:bodyPr>
          <a:lstStyle/>
          <a:p>
            <a:pPr indent="0" lvl="0" marL="0" marR="0" rtl="0" algn="ctr">
              <a:lnSpc>
                <a:spcPct val="100000"/>
              </a:lnSpc>
              <a:spcBef>
                <a:spcPts val="0"/>
              </a:spcBef>
              <a:spcAft>
                <a:spcPts val="0"/>
              </a:spcAft>
              <a:buClr>
                <a:srgbClr val="000000"/>
              </a:buClr>
              <a:buSzPts val="1650"/>
              <a:buFont typeface="Arial"/>
              <a:buNone/>
            </a:pPr>
            <a:r>
              <a:rPr lang="en-US" sz="1650">
                <a:solidFill>
                  <a:srgbClr val="1F1F1F"/>
                </a:solidFill>
                <a:latin typeface="Calibri"/>
                <a:ea typeface="Calibri"/>
                <a:cs typeface="Calibri"/>
                <a:sym typeface="Calibri"/>
              </a:rPr>
              <a:t>Meat Thermometer</a:t>
            </a:r>
            <a:endParaRPr b="0" i="0" sz="2550" u="none" cap="none" strike="noStrike">
              <a:solidFill>
                <a:srgbClr val="000000"/>
              </a:solidFill>
              <a:latin typeface="Calibri"/>
              <a:ea typeface="Calibri"/>
              <a:cs typeface="Calibri"/>
              <a:sym typeface="Calibri"/>
            </a:endParaRPr>
          </a:p>
        </p:txBody>
      </p:sp>
      <p:sp>
        <p:nvSpPr>
          <p:cNvPr id="712" name="Google Shape;712;p54"/>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13" name="Google Shape;713;p54"/>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14" name="Google Shape;714;p54"/>
          <p:cNvCxnSpPr>
            <a:stCxn id="715" idx="4"/>
            <a:endCxn id="712"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16" name="Google Shape;716;p54"/>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717" name="Google Shape;717;p54"/>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715" name="Google Shape;715;p54"/>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18" name="Google Shape;718;p54"/>
          <p:cNvSpPr txBox="1"/>
          <p:nvPr/>
        </p:nvSpPr>
        <p:spPr>
          <a:xfrm>
            <a:off x="374081" y="1381810"/>
            <a:ext cx="2924700" cy="646500"/>
          </a:xfrm>
          <a:prstGeom prst="rect">
            <a:avLst/>
          </a:prstGeom>
          <a:noFill/>
          <a:ln>
            <a:noFill/>
          </a:ln>
        </p:spPr>
        <p:txBody>
          <a:bodyPr anchorCtr="0" anchor="t" bIns="68550" lIns="68550" spcFirstLastPara="1" rIns="68550" wrap="square" tIns="68550">
            <a:spAutoFit/>
          </a:bodyPr>
          <a:lstStyle/>
          <a:p>
            <a:pPr indent="0" lvl="0" marL="0" marR="0" rtl="0" algn="ctr">
              <a:lnSpc>
                <a:spcPct val="100000"/>
              </a:lnSpc>
              <a:spcBef>
                <a:spcPts val="0"/>
              </a:spcBef>
              <a:spcAft>
                <a:spcPts val="0"/>
              </a:spcAft>
              <a:buClr>
                <a:srgbClr val="000000"/>
              </a:buClr>
              <a:buSzPts val="1650"/>
              <a:buFont typeface="Arial"/>
              <a:buNone/>
            </a:pPr>
            <a:r>
              <a:rPr lang="en-US" sz="1650">
                <a:solidFill>
                  <a:srgbClr val="1F1F1F"/>
                </a:solidFill>
                <a:latin typeface="Calibri"/>
                <a:ea typeface="Calibri"/>
                <a:cs typeface="Calibri"/>
                <a:sym typeface="Calibri"/>
              </a:rPr>
              <a:t>a tool used to measure temperature</a:t>
            </a:r>
            <a:endParaRPr b="0" i="0" sz="2550" u="none" cap="none" strike="noStrike">
              <a:solidFill>
                <a:srgbClr val="000000"/>
              </a:solidFill>
              <a:latin typeface="Calibri"/>
              <a:ea typeface="Calibri"/>
              <a:cs typeface="Calibri"/>
              <a:sym typeface="Calibri"/>
            </a:endParaRPr>
          </a:p>
        </p:txBody>
      </p:sp>
      <p:pic>
        <p:nvPicPr>
          <p:cNvPr id="719" name="Google Shape;719;p54"/>
          <p:cNvPicPr preferRelativeResize="0"/>
          <p:nvPr/>
        </p:nvPicPr>
        <p:blipFill>
          <a:blip r:embed="rId3">
            <a:alphaModFix/>
          </a:blip>
          <a:stretch>
            <a:fillRect/>
          </a:stretch>
        </p:blipFill>
        <p:spPr>
          <a:xfrm>
            <a:off x="4554231" y="1300475"/>
            <a:ext cx="1283776" cy="1283776"/>
          </a:xfrm>
          <a:prstGeom prst="rect">
            <a:avLst/>
          </a:prstGeom>
          <a:noFill/>
          <a:ln>
            <a:noFill/>
          </a:ln>
        </p:spPr>
      </p:pic>
      <p:sp>
        <p:nvSpPr>
          <p:cNvPr id="720" name="Google Shape;720;p54"/>
          <p:cNvSpPr/>
          <p:nvPr/>
        </p:nvSpPr>
        <p:spPr>
          <a:xfrm>
            <a:off x="362447" y="1028693"/>
            <a:ext cx="6141000" cy="3265500"/>
          </a:xfrm>
          <a:prstGeom prst="rect">
            <a:avLst/>
          </a:prstGeom>
          <a:noFill/>
          <a:ln cap="flat" cmpd="sng" w="25400">
            <a:solidFill>
              <a:schemeClr val="dk1"/>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cxnSp>
        <p:nvCxnSpPr>
          <p:cNvPr id="721" name="Google Shape;721;p54"/>
          <p:cNvCxnSpPr/>
          <p:nvPr/>
        </p:nvCxnSpPr>
        <p:spPr>
          <a:xfrm>
            <a:off x="3455138" y="1036493"/>
            <a:ext cx="0" cy="991800"/>
          </a:xfrm>
          <a:prstGeom prst="straightConnector1">
            <a:avLst/>
          </a:prstGeom>
          <a:noFill/>
          <a:ln cap="flat" cmpd="sng" w="25400">
            <a:solidFill>
              <a:schemeClr val="dk1"/>
            </a:solidFill>
            <a:prstDash val="solid"/>
            <a:round/>
            <a:headEnd len="sm" w="sm" type="none"/>
            <a:tailEnd len="sm" w="sm" type="none"/>
          </a:ln>
        </p:spPr>
      </p:cxnSp>
      <p:cxnSp>
        <p:nvCxnSpPr>
          <p:cNvPr id="722" name="Google Shape;722;p54"/>
          <p:cNvCxnSpPr>
            <a:stCxn id="723" idx="4"/>
            <a:endCxn id="720" idx="2"/>
          </p:cNvCxnSpPr>
          <p:nvPr/>
        </p:nvCxnSpPr>
        <p:spPr>
          <a:xfrm>
            <a:off x="3429054" y="3293575"/>
            <a:ext cx="3900" cy="1000500"/>
          </a:xfrm>
          <a:prstGeom prst="straightConnector1">
            <a:avLst/>
          </a:prstGeom>
          <a:noFill/>
          <a:ln cap="flat" cmpd="sng" w="25400">
            <a:solidFill>
              <a:schemeClr val="dk1"/>
            </a:solidFill>
            <a:prstDash val="solid"/>
            <a:round/>
            <a:headEnd len="sm" w="sm" type="none"/>
            <a:tailEnd len="sm" w="sm" type="none"/>
          </a:ln>
        </p:spPr>
      </p:cxnSp>
      <p:cxnSp>
        <p:nvCxnSpPr>
          <p:cNvPr id="724" name="Google Shape;724;p54"/>
          <p:cNvCxnSpPr/>
          <p:nvPr/>
        </p:nvCxnSpPr>
        <p:spPr>
          <a:xfrm>
            <a:off x="374072" y="2661445"/>
            <a:ext cx="1792500" cy="0"/>
          </a:xfrm>
          <a:prstGeom prst="straightConnector1">
            <a:avLst/>
          </a:prstGeom>
          <a:noFill/>
          <a:ln cap="flat" cmpd="sng" w="25400">
            <a:solidFill>
              <a:schemeClr val="dk1"/>
            </a:solidFill>
            <a:prstDash val="solid"/>
            <a:round/>
            <a:headEnd len="sm" w="sm" type="none"/>
            <a:tailEnd len="sm" w="sm" type="none"/>
          </a:ln>
        </p:spPr>
      </p:cxnSp>
      <p:cxnSp>
        <p:nvCxnSpPr>
          <p:cNvPr id="725" name="Google Shape;725;p54"/>
          <p:cNvCxnSpPr/>
          <p:nvPr/>
        </p:nvCxnSpPr>
        <p:spPr>
          <a:xfrm>
            <a:off x="4691495" y="2640053"/>
            <a:ext cx="1823700" cy="0"/>
          </a:xfrm>
          <a:prstGeom prst="straightConnector1">
            <a:avLst/>
          </a:prstGeom>
          <a:noFill/>
          <a:ln cap="flat" cmpd="sng" w="25400">
            <a:solidFill>
              <a:schemeClr val="dk1"/>
            </a:solidFill>
            <a:prstDash val="solid"/>
            <a:round/>
            <a:headEnd len="sm" w="sm" type="none"/>
            <a:tailEnd len="sm" w="sm" type="none"/>
          </a:ln>
        </p:spPr>
      </p:cxnSp>
      <p:sp>
        <p:nvSpPr>
          <p:cNvPr id="723" name="Google Shape;723;p54"/>
          <p:cNvSpPr/>
          <p:nvPr/>
        </p:nvSpPr>
        <p:spPr>
          <a:xfrm>
            <a:off x="2166504" y="2028175"/>
            <a:ext cx="2525100" cy="12654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726" name="Google Shape;726;p54"/>
          <p:cNvSpPr txBox="1"/>
          <p:nvPr/>
        </p:nvSpPr>
        <p:spPr>
          <a:xfrm>
            <a:off x="2242538" y="2435822"/>
            <a:ext cx="2373000" cy="434700"/>
          </a:xfrm>
          <a:prstGeom prst="rect">
            <a:avLst/>
          </a:prstGeom>
          <a:noFill/>
          <a:ln>
            <a:noFill/>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Clr>
                <a:srgbClr val="000000"/>
              </a:buClr>
              <a:buSzPts val="2475"/>
              <a:buFont typeface="Arial"/>
              <a:buNone/>
            </a:pPr>
            <a:r>
              <a:rPr b="1" lang="en-US" sz="2375">
                <a:latin typeface="Poppins"/>
                <a:ea typeface="Poppins"/>
                <a:cs typeface="Poppins"/>
                <a:sym typeface="Poppins"/>
              </a:rPr>
              <a:t>Thermometer</a:t>
            </a:r>
            <a:endParaRPr b="0" i="0" sz="725" u="none" cap="none" strike="noStrike">
              <a:solidFill>
                <a:srgbClr val="000000"/>
              </a:solidFill>
              <a:latin typeface="Arial"/>
              <a:ea typeface="Arial"/>
              <a:cs typeface="Arial"/>
              <a:sym typeface="Arial"/>
            </a:endParaRPr>
          </a:p>
        </p:txBody>
      </p:sp>
      <p:sp>
        <p:nvSpPr>
          <p:cNvPr id="727" name="Google Shape;727;p54"/>
          <p:cNvSpPr txBox="1"/>
          <p:nvPr/>
        </p:nvSpPr>
        <p:spPr>
          <a:xfrm>
            <a:off x="370772" y="1037528"/>
            <a:ext cx="860100" cy="2769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1350"/>
              <a:buFont typeface="Arial"/>
              <a:buNone/>
            </a:pPr>
            <a:r>
              <a:rPr b="0" i="0" lang="en-US" sz="1350" u="none" cap="none" strike="noStrike">
                <a:solidFill>
                  <a:srgbClr val="000000"/>
                </a:solidFill>
                <a:latin typeface="Helvetica Neue Light"/>
                <a:ea typeface="Helvetica Neue Light"/>
                <a:cs typeface="Helvetica Neue Light"/>
                <a:sym typeface="Helvetica Neue Light"/>
              </a:rPr>
              <a:t>Definition</a:t>
            </a:r>
            <a:endParaRPr b="0" i="0" sz="1050" u="none" cap="none" strike="noStrike">
              <a:solidFill>
                <a:srgbClr val="000000"/>
              </a:solidFill>
              <a:latin typeface="Arial"/>
              <a:ea typeface="Arial"/>
              <a:cs typeface="Arial"/>
              <a:sym typeface="Arial"/>
            </a:endParaRPr>
          </a:p>
        </p:txBody>
      </p:sp>
      <p:sp>
        <p:nvSpPr>
          <p:cNvPr id="728" name="Google Shape;728;p54"/>
          <p:cNvSpPr txBox="1"/>
          <p:nvPr/>
        </p:nvSpPr>
        <p:spPr>
          <a:xfrm>
            <a:off x="374072" y="4049857"/>
            <a:ext cx="811800" cy="2769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1350"/>
              <a:buFont typeface="Arial"/>
              <a:buNone/>
            </a:pPr>
            <a:r>
              <a:rPr b="0" i="0" lang="en-US" sz="1350" u="none" cap="none" strike="noStrike">
                <a:solidFill>
                  <a:srgbClr val="000000"/>
                </a:solidFill>
                <a:latin typeface="Helvetica Neue Light"/>
                <a:ea typeface="Helvetica Neue Light"/>
                <a:cs typeface="Helvetica Neue Light"/>
                <a:sym typeface="Helvetica Neue Light"/>
              </a:rPr>
              <a:t>Example</a:t>
            </a:r>
            <a:endParaRPr b="0" i="0" sz="1050" u="none" cap="none" strike="noStrike">
              <a:solidFill>
                <a:srgbClr val="000000"/>
              </a:solidFill>
              <a:latin typeface="Arial"/>
              <a:ea typeface="Arial"/>
              <a:cs typeface="Arial"/>
              <a:sym typeface="Arial"/>
            </a:endParaRPr>
          </a:p>
        </p:txBody>
      </p:sp>
      <p:sp>
        <p:nvSpPr>
          <p:cNvPr id="729" name="Google Shape;729;p54"/>
          <p:cNvSpPr txBox="1"/>
          <p:nvPr/>
        </p:nvSpPr>
        <p:spPr>
          <a:xfrm>
            <a:off x="5837992" y="1023574"/>
            <a:ext cx="677100" cy="2769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1350"/>
              <a:buFont typeface="Arial"/>
              <a:buNone/>
            </a:pPr>
            <a:r>
              <a:rPr b="0" i="0" lang="en-US" sz="1350" u="none" cap="none" strike="noStrike">
                <a:solidFill>
                  <a:srgbClr val="000000"/>
                </a:solidFill>
                <a:latin typeface="Helvetica Neue Light"/>
                <a:ea typeface="Helvetica Neue Light"/>
                <a:cs typeface="Helvetica Neue Light"/>
                <a:sym typeface="Helvetica Neue Light"/>
              </a:rPr>
              <a:t>Picture</a:t>
            </a:r>
            <a:endParaRPr b="0" i="0" sz="1050" u="none" cap="none" strike="noStrike">
              <a:solidFill>
                <a:srgbClr val="000000"/>
              </a:solidFill>
              <a:latin typeface="Arial"/>
              <a:ea typeface="Arial"/>
              <a:cs typeface="Arial"/>
              <a:sym typeface="Arial"/>
            </a:endParaRPr>
          </a:p>
        </p:txBody>
      </p:sp>
      <p:sp>
        <p:nvSpPr>
          <p:cNvPr id="730" name="Google Shape;730;p54"/>
          <p:cNvSpPr txBox="1"/>
          <p:nvPr/>
        </p:nvSpPr>
        <p:spPr>
          <a:xfrm>
            <a:off x="3507171" y="4055901"/>
            <a:ext cx="3028800" cy="265500"/>
          </a:xfrm>
          <a:prstGeom prst="rect">
            <a:avLst/>
          </a:prstGeom>
          <a:noFill/>
          <a:ln>
            <a:noFill/>
          </a:ln>
        </p:spPr>
        <p:txBody>
          <a:bodyPr anchorCtr="0" anchor="t" bIns="34275" lIns="68550" spcFirstLastPara="1" rIns="68550" wrap="square" tIns="34275">
            <a:spAutoFit/>
          </a:bodyPr>
          <a:lstStyle/>
          <a:p>
            <a:pPr indent="0" lvl="0" marL="0" marR="0" rtl="0" algn="r">
              <a:lnSpc>
                <a:spcPct val="100000"/>
              </a:lnSpc>
              <a:spcBef>
                <a:spcPts val="0"/>
              </a:spcBef>
              <a:spcAft>
                <a:spcPts val="0"/>
              </a:spcAft>
              <a:buClr>
                <a:srgbClr val="000000"/>
              </a:buClr>
              <a:buSzPts val="1275"/>
              <a:buFont typeface="Arial"/>
              <a:buNone/>
            </a:pPr>
            <a:r>
              <a:rPr b="0" i="0" lang="en-US" sz="1275" u="none" cap="none" strike="noStrike">
                <a:solidFill>
                  <a:srgbClr val="000000"/>
                </a:solidFill>
                <a:latin typeface="Helvetica Neue Light"/>
                <a:ea typeface="Helvetica Neue Light"/>
                <a:cs typeface="Helvetica Neue Light"/>
                <a:sym typeface="Helvetica Neue Light"/>
              </a:rPr>
              <a:t>How does a </a:t>
            </a:r>
            <a:r>
              <a:rPr lang="en-US" sz="1275">
                <a:latin typeface="Helvetica Neue Light"/>
                <a:ea typeface="Helvetica Neue Light"/>
                <a:cs typeface="Helvetica Neue Light"/>
                <a:sym typeface="Helvetica Neue Light"/>
              </a:rPr>
              <a:t>thermometer</a:t>
            </a:r>
            <a:r>
              <a:rPr b="0" i="0" lang="en-US" sz="1275" u="none" cap="none" strike="noStrike">
                <a:solidFill>
                  <a:srgbClr val="000000"/>
                </a:solidFill>
                <a:latin typeface="Helvetica Neue Light"/>
                <a:ea typeface="Helvetica Neue Light"/>
                <a:cs typeface="Helvetica Neue Light"/>
                <a:sym typeface="Helvetica Neue Light"/>
              </a:rPr>
              <a:t> impact my life?</a:t>
            </a:r>
            <a:endParaRPr b="0" i="0" sz="975" u="none" cap="none" strike="noStrike">
              <a:solidFill>
                <a:srgbClr val="00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sp>
        <p:nvSpPr>
          <p:cNvPr id="736" name="Google Shape;736;p55"/>
          <p:cNvSpPr txBox="1"/>
          <p:nvPr/>
        </p:nvSpPr>
        <p:spPr>
          <a:xfrm>
            <a:off x="388575" y="795412"/>
            <a:ext cx="6413400" cy="623400"/>
          </a:xfrm>
          <a:prstGeom prst="rect">
            <a:avLst/>
          </a:prstGeom>
          <a:noFill/>
          <a:ln>
            <a:noFill/>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sng" cap="none" strike="noStrike">
                <a:solidFill>
                  <a:schemeClr val="dk1"/>
                </a:solidFill>
                <a:latin typeface="Calibri"/>
                <a:ea typeface="Calibri"/>
                <a:cs typeface="Calibri"/>
                <a:sym typeface="Calibri"/>
              </a:rPr>
              <a:t>Directions:</a:t>
            </a:r>
            <a:r>
              <a:rPr b="1" i="0" lang="en-US" sz="1800" u="none" cap="none" strike="noStrike">
                <a:solidFill>
                  <a:schemeClr val="dk1"/>
                </a:solidFill>
                <a:latin typeface="Calibri"/>
                <a:ea typeface="Calibri"/>
                <a:cs typeface="Calibri"/>
                <a:sym typeface="Calibri"/>
              </a:rPr>
              <a:t> </a:t>
            </a:r>
            <a:r>
              <a:rPr b="0" i="0" lang="en-US" sz="1800" u="none" cap="none" strike="noStrike">
                <a:solidFill>
                  <a:schemeClr val="dk1"/>
                </a:solidFill>
                <a:latin typeface="Calibri"/>
                <a:ea typeface="Calibri"/>
                <a:cs typeface="Calibri"/>
                <a:sym typeface="Calibri"/>
              </a:rPr>
              <a:t>Choose the correct response for </a:t>
            </a:r>
            <a:r>
              <a:rPr b="0" i="1" lang="en-US" sz="1800" u="none" cap="none" strike="noStrike">
                <a:solidFill>
                  <a:schemeClr val="dk1"/>
                </a:solidFill>
                <a:latin typeface="Calibri"/>
                <a:ea typeface="Calibri"/>
                <a:cs typeface="Calibri"/>
                <a:sym typeface="Calibri"/>
              </a:rPr>
              <a:t>“how does a </a:t>
            </a:r>
            <a:r>
              <a:rPr i="1" lang="en-US" sz="1800">
                <a:solidFill>
                  <a:schemeClr val="dk1"/>
                </a:solidFill>
                <a:latin typeface="Calibri"/>
                <a:ea typeface="Calibri"/>
                <a:cs typeface="Calibri"/>
                <a:sym typeface="Calibri"/>
              </a:rPr>
              <a:t>thermometer</a:t>
            </a:r>
            <a:r>
              <a:rPr b="0" i="1" lang="en-US" sz="1800" u="none" cap="none" strike="noStrike">
                <a:solidFill>
                  <a:schemeClr val="dk1"/>
                </a:solidFill>
                <a:latin typeface="Calibri"/>
                <a:ea typeface="Calibri"/>
                <a:cs typeface="Calibri"/>
                <a:sym typeface="Calibri"/>
              </a:rPr>
              <a:t> impact my life?” </a:t>
            </a:r>
            <a:r>
              <a:rPr b="0" i="0" lang="en-US" sz="1800" u="none" cap="none" strike="noStrike">
                <a:solidFill>
                  <a:schemeClr val="dk1"/>
                </a:solidFill>
                <a:latin typeface="Calibri"/>
                <a:ea typeface="Calibri"/>
                <a:cs typeface="Calibri"/>
                <a:sym typeface="Calibri"/>
              </a:rPr>
              <a:t>from the choices below.</a:t>
            </a:r>
            <a:endParaRPr b="0" i="0" sz="1800" u="none" cap="none" strike="noStrike">
              <a:solidFill>
                <a:srgbClr val="000000"/>
              </a:solidFill>
              <a:latin typeface="Arial"/>
              <a:ea typeface="Arial"/>
              <a:cs typeface="Arial"/>
              <a:sym typeface="Arial"/>
            </a:endParaRPr>
          </a:p>
        </p:txBody>
      </p:sp>
      <p:sp>
        <p:nvSpPr>
          <p:cNvPr id="737" name="Google Shape;737;p55"/>
          <p:cNvSpPr txBox="1"/>
          <p:nvPr/>
        </p:nvSpPr>
        <p:spPr>
          <a:xfrm>
            <a:off x="805149" y="4080555"/>
            <a:ext cx="5905500" cy="3231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1650"/>
              <a:buFont typeface="Arial"/>
              <a:buNone/>
            </a:pPr>
            <a:r>
              <a:rPr lang="en-US" sz="1650">
                <a:solidFill>
                  <a:srgbClr val="434343"/>
                </a:solidFill>
                <a:latin typeface="Helvetica Neue Light"/>
                <a:ea typeface="Helvetica Neue Light"/>
                <a:cs typeface="Helvetica Neue Light"/>
                <a:sym typeface="Helvetica Neue Light"/>
              </a:rPr>
              <a:t>All of the above</a:t>
            </a:r>
            <a:endParaRPr b="0" i="0" sz="900" u="none" cap="none" strike="noStrike">
              <a:solidFill>
                <a:srgbClr val="434343"/>
              </a:solidFill>
              <a:latin typeface="Arial"/>
              <a:ea typeface="Arial"/>
              <a:cs typeface="Arial"/>
              <a:sym typeface="Arial"/>
            </a:endParaRPr>
          </a:p>
        </p:txBody>
      </p:sp>
      <p:sp>
        <p:nvSpPr>
          <p:cNvPr id="738" name="Google Shape;738;p55"/>
          <p:cNvSpPr txBox="1"/>
          <p:nvPr/>
        </p:nvSpPr>
        <p:spPr>
          <a:xfrm>
            <a:off x="805149" y="3341766"/>
            <a:ext cx="5905500" cy="3231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1650"/>
              <a:buFont typeface="Arial"/>
              <a:buNone/>
            </a:pPr>
            <a:r>
              <a:rPr lang="en-US" sz="1650">
                <a:solidFill>
                  <a:srgbClr val="43464D"/>
                </a:solidFill>
                <a:latin typeface="Helvetica Neue Light"/>
                <a:ea typeface="Helvetica Neue Light"/>
                <a:cs typeface="Helvetica Neue Light"/>
                <a:sym typeface="Helvetica Neue Light"/>
              </a:rPr>
              <a:t>By measuring my body temperature when I'm sick</a:t>
            </a:r>
            <a:endParaRPr b="0" i="0" sz="1650" u="none" cap="none" strike="noStrike">
              <a:solidFill>
                <a:srgbClr val="000000"/>
              </a:solidFill>
              <a:latin typeface="Helvetica Neue Light"/>
              <a:ea typeface="Helvetica Neue Light"/>
              <a:cs typeface="Helvetica Neue Light"/>
              <a:sym typeface="Helvetica Neue Light"/>
            </a:endParaRPr>
          </a:p>
        </p:txBody>
      </p:sp>
      <p:sp>
        <p:nvSpPr>
          <p:cNvPr id="739" name="Google Shape;739;p55"/>
          <p:cNvSpPr txBox="1"/>
          <p:nvPr/>
        </p:nvSpPr>
        <p:spPr>
          <a:xfrm>
            <a:off x="875163" y="2020723"/>
            <a:ext cx="5982900" cy="3462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Helvetica Neue Light"/>
              <a:ea typeface="Helvetica Neue Light"/>
              <a:cs typeface="Helvetica Neue Light"/>
              <a:sym typeface="Helvetica Neue Light"/>
            </a:endParaRPr>
          </a:p>
        </p:txBody>
      </p:sp>
      <p:sp>
        <p:nvSpPr>
          <p:cNvPr id="740" name="Google Shape;740;p55"/>
          <p:cNvSpPr txBox="1"/>
          <p:nvPr/>
        </p:nvSpPr>
        <p:spPr>
          <a:xfrm>
            <a:off x="805149" y="1754894"/>
            <a:ext cx="5905500" cy="5772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1650"/>
              <a:buFont typeface="Arial"/>
              <a:buNone/>
            </a:pPr>
            <a:r>
              <a:rPr lang="en-US" sz="1650">
                <a:solidFill>
                  <a:srgbClr val="43464D"/>
                </a:solidFill>
                <a:latin typeface="Helvetica Neue Light"/>
                <a:ea typeface="Helvetica Neue Light"/>
                <a:cs typeface="Helvetica Neue Light"/>
                <a:sym typeface="Helvetica Neue Light"/>
              </a:rPr>
              <a:t>By helping me decide what clothes to wear based on the weather.</a:t>
            </a:r>
            <a:endParaRPr b="0" i="0" sz="1650" u="none" cap="none" strike="noStrike">
              <a:solidFill>
                <a:srgbClr val="000000"/>
              </a:solidFill>
              <a:latin typeface="Helvetica Neue Light"/>
              <a:ea typeface="Helvetica Neue Light"/>
              <a:cs typeface="Helvetica Neue Light"/>
              <a:sym typeface="Helvetica Neue Light"/>
            </a:endParaRPr>
          </a:p>
        </p:txBody>
      </p:sp>
      <p:sp>
        <p:nvSpPr>
          <p:cNvPr id="741" name="Google Shape;741;p55"/>
          <p:cNvSpPr txBox="1"/>
          <p:nvPr/>
        </p:nvSpPr>
        <p:spPr>
          <a:xfrm>
            <a:off x="285382" y="1792123"/>
            <a:ext cx="369300" cy="4848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2700"/>
              <a:buFont typeface="Arial"/>
              <a:buNone/>
            </a:pPr>
            <a:r>
              <a:rPr b="0" i="0" lang="en-US" sz="2700" u="none" cap="none" strike="noStrike">
                <a:solidFill>
                  <a:srgbClr val="000000"/>
                </a:solidFill>
                <a:latin typeface="Arial"/>
                <a:ea typeface="Arial"/>
                <a:cs typeface="Arial"/>
                <a:sym typeface="Arial"/>
              </a:rPr>
              <a:t>A</a:t>
            </a:r>
            <a:endParaRPr b="0" i="0" sz="1050" u="none" cap="none" strike="noStrike">
              <a:solidFill>
                <a:srgbClr val="000000"/>
              </a:solidFill>
              <a:latin typeface="Arial"/>
              <a:ea typeface="Arial"/>
              <a:cs typeface="Arial"/>
              <a:sym typeface="Arial"/>
            </a:endParaRPr>
          </a:p>
        </p:txBody>
      </p:sp>
      <p:sp>
        <p:nvSpPr>
          <p:cNvPr id="742" name="Google Shape;742;p55"/>
          <p:cNvSpPr txBox="1"/>
          <p:nvPr/>
        </p:nvSpPr>
        <p:spPr>
          <a:xfrm>
            <a:off x="285381" y="2522186"/>
            <a:ext cx="369300" cy="4848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2700"/>
              <a:buFont typeface="Arial"/>
              <a:buNone/>
            </a:pPr>
            <a:r>
              <a:rPr b="0" i="0" lang="en-US" sz="2700" u="none" cap="none" strike="noStrike">
                <a:solidFill>
                  <a:srgbClr val="000000"/>
                </a:solidFill>
                <a:latin typeface="Arial"/>
                <a:ea typeface="Arial"/>
                <a:cs typeface="Arial"/>
                <a:sym typeface="Arial"/>
              </a:rPr>
              <a:t>B</a:t>
            </a:r>
            <a:endParaRPr b="0" i="0" sz="1050" u="none" cap="none" strike="noStrike">
              <a:solidFill>
                <a:srgbClr val="000000"/>
              </a:solidFill>
              <a:latin typeface="Arial"/>
              <a:ea typeface="Arial"/>
              <a:cs typeface="Arial"/>
              <a:sym typeface="Arial"/>
            </a:endParaRPr>
          </a:p>
        </p:txBody>
      </p:sp>
      <p:sp>
        <p:nvSpPr>
          <p:cNvPr id="743" name="Google Shape;743;p55"/>
          <p:cNvSpPr txBox="1"/>
          <p:nvPr/>
        </p:nvSpPr>
        <p:spPr>
          <a:xfrm>
            <a:off x="294999" y="3266741"/>
            <a:ext cx="388500" cy="4848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2700"/>
              <a:buFont typeface="Arial"/>
              <a:buNone/>
            </a:pPr>
            <a:r>
              <a:rPr b="0" i="0" lang="en-US" sz="2700" u="none" cap="none" strike="noStrike">
                <a:solidFill>
                  <a:srgbClr val="000000"/>
                </a:solidFill>
                <a:latin typeface="Arial"/>
                <a:ea typeface="Arial"/>
                <a:cs typeface="Arial"/>
                <a:sym typeface="Arial"/>
              </a:rPr>
              <a:t>C</a:t>
            </a:r>
            <a:endParaRPr b="0" i="0" sz="1050" u="none" cap="none" strike="noStrike">
              <a:solidFill>
                <a:srgbClr val="000000"/>
              </a:solidFill>
              <a:latin typeface="Arial"/>
              <a:ea typeface="Arial"/>
              <a:cs typeface="Arial"/>
              <a:sym typeface="Arial"/>
            </a:endParaRPr>
          </a:p>
        </p:txBody>
      </p:sp>
      <p:sp>
        <p:nvSpPr>
          <p:cNvPr id="744" name="Google Shape;744;p55"/>
          <p:cNvSpPr txBox="1"/>
          <p:nvPr/>
        </p:nvSpPr>
        <p:spPr>
          <a:xfrm>
            <a:off x="294998" y="4035447"/>
            <a:ext cx="388500" cy="4848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2700"/>
              <a:buFont typeface="Arial"/>
              <a:buNone/>
            </a:pPr>
            <a:r>
              <a:rPr b="0" i="0" lang="en-US" sz="2700" u="none" cap="none" strike="noStrike">
                <a:solidFill>
                  <a:srgbClr val="000000"/>
                </a:solidFill>
                <a:latin typeface="Arial"/>
                <a:ea typeface="Arial"/>
                <a:cs typeface="Arial"/>
                <a:sym typeface="Arial"/>
              </a:rPr>
              <a:t>D</a:t>
            </a:r>
            <a:endParaRPr b="0" i="0" sz="1050" u="none" cap="none" strike="noStrike">
              <a:solidFill>
                <a:srgbClr val="000000"/>
              </a:solidFill>
              <a:latin typeface="Arial"/>
              <a:ea typeface="Arial"/>
              <a:cs typeface="Arial"/>
              <a:sym typeface="Arial"/>
            </a:endParaRPr>
          </a:p>
        </p:txBody>
      </p:sp>
      <p:sp>
        <p:nvSpPr>
          <p:cNvPr id="745" name="Google Shape;745;p55"/>
          <p:cNvSpPr txBox="1"/>
          <p:nvPr/>
        </p:nvSpPr>
        <p:spPr>
          <a:xfrm>
            <a:off x="805149" y="2602986"/>
            <a:ext cx="5905500" cy="3231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1650"/>
              <a:buFont typeface="Arial"/>
              <a:buNone/>
            </a:pPr>
            <a:r>
              <a:rPr lang="en-US" sz="1650">
                <a:solidFill>
                  <a:srgbClr val="43464D"/>
                </a:solidFill>
                <a:latin typeface="Helvetica Neue Light"/>
                <a:ea typeface="Helvetica Neue Light"/>
                <a:cs typeface="Helvetica Neue Light"/>
                <a:sym typeface="Helvetica Neue Light"/>
              </a:rPr>
              <a:t>By measuring the temperature of my turkey.</a:t>
            </a:r>
            <a:endParaRPr b="0" i="0" sz="1650" u="none" cap="none" strike="noStrike">
              <a:solidFill>
                <a:srgbClr val="000000"/>
              </a:solidFill>
              <a:latin typeface="Helvetica Neue Light"/>
              <a:ea typeface="Helvetica Neue Light"/>
              <a:cs typeface="Helvetica Neue Light"/>
              <a:sym typeface="Helvetica Neue Light"/>
            </a:endParaRPr>
          </a:p>
        </p:txBody>
      </p:sp>
      <p:sp>
        <p:nvSpPr>
          <p:cNvPr id="746" name="Google Shape;746;p55"/>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47" name="Google Shape;747;p55"/>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48" name="Google Shape;748;p55"/>
          <p:cNvCxnSpPr>
            <a:stCxn id="749" idx="4"/>
            <a:endCxn id="746"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50" name="Google Shape;750;p55"/>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751" name="Google Shape;751;p55"/>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749" name="Google Shape;749;p55"/>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 name="Shape 756"/>
        <p:cNvGrpSpPr/>
        <p:nvPr/>
      </p:nvGrpSpPr>
      <p:grpSpPr>
        <a:xfrm>
          <a:off x="0" y="0"/>
          <a:ext cx="0" cy="0"/>
          <a:chOff x="0" y="0"/>
          <a:chExt cx="0" cy="0"/>
        </a:xfrm>
      </p:grpSpPr>
      <p:sp>
        <p:nvSpPr>
          <p:cNvPr id="757" name="Google Shape;757;g2bd5d6f3941_0_239"/>
          <p:cNvSpPr txBox="1"/>
          <p:nvPr/>
        </p:nvSpPr>
        <p:spPr>
          <a:xfrm>
            <a:off x="388575" y="795412"/>
            <a:ext cx="6413400" cy="623400"/>
          </a:xfrm>
          <a:prstGeom prst="rect">
            <a:avLst/>
          </a:prstGeom>
          <a:noFill/>
          <a:ln>
            <a:noFill/>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sng" cap="none" strike="noStrike">
                <a:solidFill>
                  <a:schemeClr val="dk1"/>
                </a:solidFill>
                <a:latin typeface="Calibri"/>
                <a:ea typeface="Calibri"/>
                <a:cs typeface="Calibri"/>
                <a:sym typeface="Calibri"/>
              </a:rPr>
              <a:t>Directions:</a:t>
            </a:r>
            <a:r>
              <a:rPr b="1" i="0" lang="en-US" sz="1800" u="none" cap="none" strike="noStrike">
                <a:solidFill>
                  <a:schemeClr val="dk1"/>
                </a:solidFill>
                <a:latin typeface="Calibri"/>
                <a:ea typeface="Calibri"/>
                <a:cs typeface="Calibri"/>
                <a:sym typeface="Calibri"/>
              </a:rPr>
              <a:t> </a:t>
            </a:r>
            <a:r>
              <a:rPr b="0" i="0" lang="en-US" sz="1800" u="none" cap="none" strike="noStrike">
                <a:solidFill>
                  <a:schemeClr val="dk1"/>
                </a:solidFill>
                <a:latin typeface="Calibri"/>
                <a:ea typeface="Calibri"/>
                <a:cs typeface="Calibri"/>
                <a:sym typeface="Calibri"/>
              </a:rPr>
              <a:t>Choose the correct response for </a:t>
            </a:r>
            <a:r>
              <a:rPr b="0" i="1" lang="en-US" sz="1800" u="none" cap="none" strike="noStrike">
                <a:solidFill>
                  <a:schemeClr val="dk1"/>
                </a:solidFill>
                <a:latin typeface="Calibri"/>
                <a:ea typeface="Calibri"/>
                <a:cs typeface="Calibri"/>
                <a:sym typeface="Calibri"/>
              </a:rPr>
              <a:t>“how does a </a:t>
            </a:r>
            <a:r>
              <a:rPr i="1" lang="en-US" sz="1800">
                <a:solidFill>
                  <a:schemeClr val="dk1"/>
                </a:solidFill>
                <a:latin typeface="Calibri"/>
                <a:ea typeface="Calibri"/>
                <a:cs typeface="Calibri"/>
                <a:sym typeface="Calibri"/>
              </a:rPr>
              <a:t>thermometer</a:t>
            </a:r>
            <a:r>
              <a:rPr b="0" i="1" lang="en-US" sz="1800" u="none" cap="none" strike="noStrike">
                <a:solidFill>
                  <a:schemeClr val="dk1"/>
                </a:solidFill>
                <a:latin typeface="Calibri"/>
                <a:ea typeface="Calibri"/>
                <a:cs typeface="Calibri"/>
                <a:sym typeface="Calibri"/>
              </a:rPr>
              <a:t> impact my life?” </a:t>
            </a:r>
            <a:r>
              <a:rPr b="0" i="0" lang="en-US" sz="1800" u="none" cap="none" strike="noStrike">
                <a:solidFill>
                  <a:schemeClr val="dk1"/>
                </a:solidFill>
                <a:latin typeface="Calibri"/>
                <a:ea typeface="Calibri"/>
                <a:cs typeface="Calibri"/>
                <a:sym typeface="Calibri"/>
              </a:rPr>
              <a:t>from the choices below.</a:t>
            </a:r>
            <a:endParaRPr b="0" i="0" sz="1800" u="none" cap="none" strike="noStrike">
              <a:solidFill>
                <a:srgbClr val="000000"/>
              </a:solidFill>
              <a:latin typeface="Arial"/>
              <a:ea typeface="Arial"/>
              <a:cs typeface="Arial"/>
              <a:sym typeface="Arial"/>
            </a:endParaRPr>
          </a:p>
        </p:txBody>
      </p:sp>
      <p:sp>
        <p:nvSpPr>
          <p:cNvPr id="758" name="Google Shape;758;g2bd5d6f3941_0_239"/>
          <p:cNvSpPr txBox="1"/>
          <p:nvPr/>
        </p:nvSpPr>
        <p:spPr>
          <a:xfrm>
            <a:off x="805149" y="4080555"/>
            <a:ext cx="5905500" cy="3231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1650"/>
              <a:buFont typeface="Arial"/>
              <a:buNone/>
            </a:pPr>
            <a:r>
              <a:rPr lang="en-US" sz="1650">
                <a:solidFill>
                  <a:srgbClr val="434343"/>
                </a:solidFill>
                <a:latin typeface="Helvetica Neue Light"/>
                <a:ea typeface="Helvetica Neue Light"/>
                <a:cs typeface="Helvetica Neue Light"/>
                <a:sym typeface="Helvetica Neue Light"/>
              </a:rPr>
              <a:t>All of the above</a:t>
            </a:r>
            <a:endParaRPr b="0" i="0" sz="900" u="none" cap="none" strike="noStrike">
              <a:solidFill>
                <a:srgbClr val="434343"/>
              </a:solidFill>
              <a:latin typeface="Arial"/>
              <a:ea typeface="Arial"/>
              <a:cs typeface="Arial"/>
              <a:sym typeface="Arial"/>
            </a:endParaRPr>
          </a:p>
        </p:txBody>
      </p:sp>
      <p:sp>
        <p:nvSpPr>
          <p:cNvPr id="759" name="Google Shape;759;g2bd5d6f3941_0_239"/>
          <p:cNvSpPr txBox="1"/>
          <p:nvPr/>
        </p:nvSpPr>
        <p:spPr>
          <a:xfrm>
            <a:off x="805149" y="3341766"/>
            <a:ext cx="5905500" cy="3231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1650"/>
              <a:buFont typeface="Arial"/>
              <a:buNone/>
            </a:pPr>
            <a:r>
              <a:rPr lang="en-US" sz="1650">
                <a:solidFill>
                  <a:srgbClr val="43464D"/>
                </a:solidFill>
                <a:latin typeface="Helvetica Neue Light"/>
                <a:ea typeface="Helvetica Neue Light"/>
                <a:cs typeface="Helvetica Neue Light"/>
                <a:sym typeface="Helvetica Neue Light"/>
              </a:rPr>
              <a:t>By measuring my body temperature when I'm sick</a:t>
            </a:r>
            <a:endParaRPr b="0" i="0" sz="1650" u="none" cap="none" strike="noStrike">
              <a:solidFill>
                <a:srgbClr val="000000"/>
              </a:solidFill>
              <a:latin typeface="Helvetica Neue Light"/>
              <a:ea typeface="Helvetica Neue Light"/>
              <a:cs typeface="Helvetica Neue Light"/>
              <a:sym typeface="Helvetica Neue Light"/>
            </a:endParaRPr>
          </a:p>
        </p:txBody>
      </p:sp>
      <p:sp>
        <p:nvSpPr>
          <p:cNvPr id="760" name="Google Shape;760;g2bd5d6f3941_0_239"/>
          <p:cNvSpPr txBox="1"/>
          <p:nvPr/>
        </p:nvSpPr>
        <p:spPr>
          <a:xfrm>
            <a:off x="875163" y="2020723"/>
            <a:ext cx="5982900" cy="3462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Helvetica Neue Light"/>
              <a:ea typeface="Helvetica Neue Light"/>
              <a:cs typeface="Helvetica Neue Light"/>
              <a:sym typeface="Helvetica Neue Light"/>
            </a:endParaRPr>
          </a:p>
        </p:txBody>
      </p:sp>
      <p:sp>
        <p:nvSpPr>
          <p:cNvPr id="761" name="Google Shape;761;g2bd5d6f3941_0_239"/>
          <p:cNvSpPr txBox="1"/>
          <p:nvPr/>
        </p:nvSpPr>
        <p:spPr>
          <a:xfrm>
            <a:off x="805149" y="1754894"/>
            <a:ext cx="5905500" cy="5772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1650"/>
              <a:buFont typeface="Arial"/>
              <a:buNone/>
            </a:pPr>
            <a:r>
              <a:rPr lang="en-US" sz="1650">
                <a:solidFill>
                  <a:srgbClr val="43464D"/>
                </a:solidFill>
                <a:latin typeface="Helvetica Neue Light"/>
                <a:ea typeface="Helvetica Neue Light"/>
                <a:cs typeface="Helvetica Neue Light"/>
                <a:sym typeface="Helvetica Neue Light"/>
              </a:rPr>
              <a:t>By helping me decide what clothes to wear based on the weather.</a:t>
            </a:r>
            <a:endParaRPr b="0" i="0" sz="1650" u="none" cap="none" strike="noStrike">
              <a:solidFill>
                <a:srgbClr val="000000"/>
              </a:solidFill>
              <a:latin typeface="Helvetica Neue Light"/>
              <a:ea typeface="Helvetica Neue Light"/>
              <a:cs typeface="Helvetica Neue Light"/>
              <a:sym typeface="Helvetica Neue Light"/>
            </a:endParaRPr>
          </a:p>
        </p:txBody>
      </p:sp>
      <p:sp>
        <p:nvSpPr>
          <p:cNvPr id="762" name="Google Shape;762;g2bd5d6f3941_0_239"/>
          <p:cNvSpPr txBox="1"/>
          <p:nvPr/>
        </p:nvSpPr>
        <p:spPr>
          <a:xfrm>
            <a:off x="285382" y="1792123"/>
            <a:ext cx="369300" cy="4848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2700"/>
              <a:buFont typeface="Arial"/>
              <a:buNone/>
            </a:pPr>
            <a:r>
              <a:rPr b="0" i="0" lang="en-US" sz="2700" u="none" cap="none" strike="noStrike">
                <a:solidFill>
                  <a:srgbClr val="000000"/>
                </a:solidFill>
                <a:latin typeface="Arial"/>
                <a:ea typeface="Arial"/>
                <a:cs typeface="Arial"/>
                <a:sym typeface="Arial"/>
              </a:rPr>
              <a:t>A</a:t>
            </a:r>
            <a:endParaRPr b="0" i="0" sz="1050" u="none" cap="none" strike="noStrike">
              <a:solidFill>
                <a:srgbClr val="000000"/>
              </a:solidFill>
              <a:latin typeface="Arial"/>
              <a:ea typeface="Arial"/>
              <a:cs typeface="Arial"/>
              <a:sym typeface="Arial"/>
            </a:endParaRPr>
          </a:p>
        </p:txBody>
      </p:sp>
      <p:sp>
        <p:nvSpPr>
          <p:cNvPr id="763" name="Google Shape;763;g2bd5d6f3941_0_239"/>
          <p:cNvSpPr txBox="1"/>
          <p:nvPr/>
        </p:nvSpPr>
        <p:spPr>
          <a:xfrm>
            <a:off x="285381" y="2522186"/>
            <a:ext cx="369300" cy="4848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2700"/>
              <a:buFont typeface="Arial"/>
              <a:buNone/>
            </a:pPr>
            <a:r>
              <a:rPr b="0" i="0" lang="en-US" sz="2700" u="none" cap="none" strike="noStrike">
                <a:solidFill>
                  <a:srgbClr val="000000"/>
                </a:solidFill>
                <a:latin typeface="Arial"/>
                <a:ea typeface="Arial"/>
                <a:cs typeface="Arial"/>
                <a:sym typeface="Arial"/>
              </a:rPr>
              <a:t>B</a:t>
            </a:r>
            <a:endParaRPr b="0" i="0" sz="1050" u="none" cap="none" strike="noStrike">
              <a:solidFill>
                <a:srgbClr val="000000"/>
              </a:solidFill>
              <a:latin typeface="Arial"/>
              <a:ea typeface="Arial"/>
              <a:cs typeface="Arial"/>
              <a:sym typeface="Arial"/>
            </a:endParaRPr>
          </a:p>
        </p:txBody>
      </p:sp>
      <p:sp>
        <p:nvSpPr>
          <p:cNvPr id="764" name="Google Shape;764;g2bd5d6f3941_0_239"/>
          <p:cNvSpPr txBox="1"/>
          <p:nvPr/>
        </p:nvSpPr>
        <p:spPr>
          <a:xfrm>
            <a:off x="294999" y="3266741"/>
            <a:ext cx="388500" cy="4848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2700"/>
              <a:buFont typeface="Arial"/>
              <a:buNone/>
            </a:pPr>
            <a:r>
              <a:rPr b="0" i="0" lang="en-US" sz="2700" u="none" cap="none" strike="noStrike">
                <a:solidFill>
                  <a:srgbClr val="000000"/>
                </a:solidFill>
                <a:latin typeface="Arial"/>
                <a:ea typeface="Arial"/>
                <a:cs typeface="Arial"/>
                <a:sym typeface="Arial"/>
              </a:rPr>
              <a:t>C</a:t>
            </a:r>
            <a:endParaRPr b="0" i="0" sz="1050" u="none" cap="none" strike="noStrike">
              <a:solidFill>
                <a:srgbClr val="000000"/>
              </a:solidFill>
              <a:latin typeface="Arial"/>
              <a:ea typeface="Arial"/>
              <a:cs typeface="Arial"/>
              <a:sym typeface="Arial"/>
            </a:endParaRPr>
          </a:p>
        </p:txBody>
      </p:sp>
      <p:sp>
        <p:nvSpPr>
          <p:cNvPr id="765" name="Google Shape;765;g2bd5d6f3941_0_239"/>
          <p:cNvSpPr txBox="1"/>
          <p:nvPr/>
        </p:nvSpPr>
        <p:spPr>
          <a:xfrm>
            <a:off x="294998" y="4035447"/>
            <a:ext cx="388500" cy="4848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2700"/>
              <a:buFont typeface="Arial"/>
              <a:buNone/>
            </a:pPr>
            <a:r>
              <a:rPr b="0" i="0" lang="en-US" sz="2700" u="none" cap="none" strike="noStrike">
                <a:solidFill>
                  <a:srgbClr val="000000"/>
                </a:solidFill>
                <a:latin typeface="Arial"/>
                <a:ea typeface="Arial"/>
                <a:cs typeface="Arial"/>
                <a:sym typeface="Arial"/>
              </a:rPr>
              <a:t>D</a:t>
            </a:r>
            <a:endParaRPr b="0" i="0" sz="1050" u="none" cap="none" strike="noStrike">
              <a:solidFill>
                <a:srgbClr val="000000"/>
              </a:solidFill>
              <a:latin typeface="Arial"/>
              <a:ea typeface="Arial"/>
              <a:cs typeface="Arial"/>
              <a:sym typeface="Arial"/>
            </a:endParaRPr>
          </a:p>
        </p:txBody>
      </p:sp>
      <p:sp>
        <p:nvSpPr>
          <p:cNvPr id="766" name="Google Shape;766;g2bd5d6f3941_0_239"/>
          <p:cNvSpPr txBox="1"/>
          <p:nvPr/>
        </p:nvSpPr>
        <p:spPr>
          <a:xfrm>
            <a:off x="805149" y="2602986"/>
            <a:ext cx="5905500" cy="3231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1650"/>
              <a:buFont typeface="Arial"/>
              <a:buNone/>
            </a:pPr>
            <a:r>
              <a:rPr lang="en-US" sz="1650">
                <a:solidFill>
                  <a:srgbClr val="43464D"/>
                </a:solidFill>
                <a:latin typeface="Helvetica Neue Light"/>
                <a:ea typeface="Helvetica Neue Light"/>
                <a:cs typeface="Helvetica Neue Light"/>
                <a:sym typeface="Helvetica Neue Light"/>
              </a:rPr>
              <a:t>By measuring the temperature of my turkey.</a:t>
            </a:r>
            <a:endParaRPr b="0" i="0" sz="1650" u="none" cap="none" strike="noStrike">
              <a:solidFill>
                <a:srgbClr val="000000"/>
              </a:solidFill>
              <a:latin typeface="Helvetica Neue Light"/>
              <a:ea typeface="Helvetica Neue Light"/>
              <a:cs typeface="Helvetica Neue Light"/>
              <a:sym typeface="Helvetica Neue Light"/>
            </a:endParaRPr>
          </a:p>
        </p:txBody>
      </p:sp>
      <p:sp>
        <p:nvSpPr>
          <p:cNvPr id="767" name="Google Shape;767;g2bd5d6f3941_0_239"/>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68" name="Google Shape;768;g2bd5d6f3941_0_239"/>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69" name="Google Shape;769;g2bd5d6f3941_0_239"/>
          <p:cNvCxnSpPr>
            <a:stCxn id="770" idx="4"/>
            <a:endCxn id="767"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71" name="Google Shape;771;g2bd5d6f3941_0_239"/>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772" name="Google Shape;772;g2bd5d6f3941_0_239"/>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770" name="Google Shape;770;g2bd5d6f3941_0_239"/>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73" name="Google Shape;773;g2bd5d6f3941_0_239"/>
          <p:cNvSpPr/>
          <p:nvPr/>
        </p:nvSpPr>
        <p:spPr>
          <a:xfrm>
            <a:off x="273894" y="1627850"/>
            <a:ext cx="6310200" cy="8313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8" name="Shape 778"/>
        <p:cNvGrpSpPr/>
        <p:nvPr/>
      </p:nvGrpSpPr>
      <p:grpSpPr>
        <a:xfrm>
          <a:off x="0" y="0"/>
          <a:ext cx="0" cy="0"/>
          <a:chOff x="0" y="0"/>
          <a:chExt cx="0" cy="0"/>
        </a:xfrm>
      </p:grpSpPr>
      <p:sp>
        <p:nvSpPr>
          <p:cNvPr id="779" name="Google Shape;779;p57"/>
          <p:cNvSpPr/>
          <p:nvPr/>
        </p:nvSpPr>
        <p:spPr>
          <a:xfrm>
            <a:off x="362447" y="1028693"/>
            <a:ext cx="6141000" cy="3265500"/>
          </a:xfrm>
          <a:prstGeom prst="rect">
            <a:avLst/>
          </a:prstGeom>
          <a:noFill/>
          <a:ln cap="flat" cmpd="sng" w="25400">
            <a:solidFill>
              <a:schemeClr val="dk1"/>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780" name="Google Shape;780;p57"/>
          <p:cNvSpPr txBox="1"/>
          <p:nvPr/>
        </p:nvSpPr>
        <p:spPr>
          <a:xfrm>
            <a:off x="3429050" y="3343350"/>
            <a:ext cx="2975700" cy="554100"/>
          </a:xfrm>
          <a:prstGeom prst="rect">
            <a:avLst/>
          </a:prstGeom>
          <a:noFill/>
          <a:ln>
            <a:noFill/>
          </a:ln>
        </p:spPr>
        <p:txBody>
          <a:bodyPr anchorCtr="0" anchor="t" bIns="68550" lIns="68550" spcFirstLastPara="1" rIns="68550" wrap="square" tIns="68550">
            <a:spAutoFit/>
          </a:bodyPr>
          <a:lstStyle/>
          <a:p>
            <a:pPr indent="0" lvl="0" marL="0" rtl="0" algn="ctr">
              <a:spcBef>
                <a:spcPts val="0"/>
              </a:spcBef>
              <a:spcAft>
                <a:spcPts val="0"/>
              </a:spcAft>
              <a:buClr>
                <a:schemeClr val="dk1"/>
              </a:buClr>
              <a:buSzPts val="1100"/>
              <a:buFont typeface="Arial"/>
              <a:buNone/>
            </a:pPr>
            <a:r>
              <a:rPr lang="en-US" sz="1350">
                <a:solidFill>
                  <a:schemeClr val="dk1"/>
                </a:solidFill>
                <a:latin typeface="Calibri"/>
                <a:ea typeface="Calibri"/>
                <a:cs typeface="Calibri"/>
                <a:sym typeface="Calibri"/>
              </a:rPr>
              <a:t>By helping me decide what clothes to wear based on the weather.</a:t>
            </a:r>
            <a:endParaRPr sz="1350">
              <a:solidFill>
                <a:schemeClr val="dk1"/>
              </a:solidFill>
              <a:latin typeface="Calibri"/>
              <a:ea typeface="Calibri"/>
              <a:cs typeface="Calibri"/>
              <a:sym typeface="Calibri"/>
            </a:endParaRPr>
          </a:p>
        </p:txBody>
      </p:sp>
      <p:sp>
        <p:nvSpPr>
          <p:cNvPr id="781" name="Google Shape;781;p57"/>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82" name="Google Shape;782;p57"/>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83" name="Google Shape;783;p57"/>
          <p:cNvCxnSpPr>
            <a:stCxn id="784" idx="4"/>
            <a:endCxn id="781"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85" name="Google Shape;785;p57"/>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786" name="Google Shape;786;p57"/>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784" name="Google Shape;784;p57"/>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87" name="Google Shape;787;p57"/>
          <p:cNvSpPr txBox="1"/>
          <p:nvPr/>
        </p:nvSpPr>
        <p:spPr>
          <a:xfrm>
            <a:off x="374081" y="3343360"/>
            <a:ext cx="2924700" cy="392400"/>
          </a:xfrm>
          <a:prstGeom prst="rect">
            <a:avLst/>
          </a:prstGeom>
          <a:noFill/>
          <a:ln>
            <a:noFill/>
          </a:ln>
        </p:spPr>
        <p:txBody>
          <a:bodyPr anchorCtr="0" anchor="t" bIns="68550" lIns="68550" spcFirstLastPara="1" rIns="68550" wrap="square" tIns="68550">
            <a:spAutoFit/>
          </a:bodyPr>
          <a:lstStyle/>
          <a:p>
            <a:pPr indent="0" lvl="0" marL="0" marR="0" rtl="0" algn="ctr">
              <a:lnSpc>
                <a:spcPct val="100000"/>
              </a:lnSpc>
              <a:spcBef>
                <a:spcPts val="0"/>
              </a:spcBef>
              <a:spcAft>
                <a:spcPts val="0"/>
              </a:spcAft>
              <a:buClr>
                <a:srgbClr val="000000"/>
              </a:buClr>
              <a:buSzPts val="1650"/>
              <a:buFont typeface="Arial"/>
              <a:buNone/>
            </a:pPr>
            <a:r>
              <a:rPr lang="en-US" sz="1650">
                <a:solidFill>
                  <a:srgbClr val="1F1F1F"/>
                </a:solidFill>
                <a:latin typeface="Calibri"/>
                <a:ea typeface="Calibri"/>
                <a:cs typeface="Calibri"/>
                <a:sym typeface="Calibri"/>
              </a:rPr>
              <a:t>Meat Thermometer</a:t>
            </a:r>
            <a:endParaRPr b="0" i="0" sz="2550" u="none" cap="none" strike="noStrike">
              <a:solidFill>
                <a:srgbClr val="000000"/>
              </a:solidFill>
              <a:latin typeface="Calibri"/>
              <a:ea typeface="Calibri"/>
              <a:cs typeface="Calibri"/>
              <a:sym typeface="Calibri"/>
            </a:endParaRPr>
          </a:p>
        </p:txBody>
      </p:sp>
      <p:sp>
        <p:nvSpPr>
          <p:cNvPr id="788" name="Google Shape;788;p57"/>
          <p:cNvSpPr txBox="1"/>
          <p:nvPr/>
        </p:nvSpPr>
        <p:spPr>
          <a:xfrm>
            <a:off x="374081" y="1381810"/>
            <a:ext cx="2924700" cy="646500"/>
          </a:xfrm>
          <a:prstGeom prst="rect">
            <a:avLst/>
          </a:prstGeom>
          <a:noFill/>
          <a:ln>
            <a:noFill/>
          </a:ln>
        </p:spPr>
        <p:txBody>
          <a:bodyPr anchorCtr="0" anchor="t" bIns="68550" lIns="68550" spcFirstLastPara="1" rIns="68550" wrap="square" tIns="68550">
            <a:spAutoFit/>
          </a:bodyPr>
          <a:lstStyle/>
          <a:p>
            <a:pPr indent="0" lvl="0" marL="0" marR="0" rtl="0" algn="ctr">
              <a:lnSpc>
                <a:spcPct val="100000"/>
              </a:lnSpc>
              <a:spcBef>
                <a:spcPts val="0"/>
              </a:spcBef>
              <a:spcAft>
                <a:spcPts val="0"/>
              </a:spcAft>
              <a:buClr>
                <a:srgbClr val="000000"/>
              </a:buClr>
              <a:buSzPts val="1650"/>
              <a:buFont typeface="Arial"/>
              <a:buNone/>
            </a:pPr>
            <a:r>
              <a:rPr lang="en-US" sz="1650">
                <a:solidFill>
                  <a:srgbClr val="1F1F1F"/>
                </a:solidFill>
                <a:latin typeface="Calibri"/>
                <a:ea typeface="Calibri"/>
                <a:cs typeface="Calibri"/>
                <a:sym typeface="Calibri"/>
              </a:rPr>
              <a:t>a tool used to measure temperature</a:t>
            </a:r>
            <a:endParaRPr b="0" i="0" sz="2550" u="none" cap="none" strike="noStrike">
              <a:solidFill>
                <a:srgbClr val="000000"/>
              </a:solidFill>
              <a:latin typeface="Calibri"/>
              <a:ea typeface="Calibri"/>
              <a:cs typeface="Calibri"/>
              <a:sym typeface="Calibri"/>
            </a:endParaRPr>
          </a:p>
        </p:txBody>
      </p:sp>
      <p:pic>
        <p:nvPicPr>
          <p:cNvPr id="789" name="Google Shape;789;p57"/>
          <p:cNvPicPr preferRelativeResize="0"/>
          <p:nvPr/>
        </p:nvPicPr>
        <p:blipFill>
          <a:blip r:embed="rId3">
            <a:alphaModFix/>
          </a:blip>
          <a:stretch>
            <a:fillRect/>
          </a:stretch>
        </p:blipFill>
        <p:spPr>
          <a:xfrm>
            <a:off x="4554231" y="1300475"/>
            <a:ext cx="1283776" cy="1283776"/>
          </a:xfrm>
          <a:prstGeom prst="rect">
            <a:avLst/>
          </a:prstGeom>
          <a:noFill/>
          <a:ln>
            <a:noFill/>
          </a:ln>
        </p:spPr>
      </p:pic>
      <p:cxnSp>
        <p:nvCxnSpPr>
          <p:cNvPr id="790" name="Google Shape;790;p57"/>
          <p:cNvCxnSpPr/>
          <p:nvPr/>
        </p:nvCxnSpPr>
        <p:spPr>
          <a:xfrm>
            <a:off x="3455138" y="1036493"/>
            <a:ext cx="0" cy="991800"/>
          </a:xfrm>
          <a:prstGeom prst="straightConnector1">
            <a:avLst/>
          </a:prstGeom>
          <a:noFill/>
          <a:ln cap="flat" cmpd="sng" w="25400">
            <a:solidFill>
              <a:schemeClr val="dk1"/>
            </a:solidFill>
            <a:prstDash val="solid"/>
            <a:round/>
            <a:headEnd len="sm" w="sm" type="none"/>
            <a:tailEnd len="sm" w="sm" type="none"/>
          </a:ln>
        </p:spPr>
      </p:cxnSp>
      <p:cxnSp>
        <p:nvCxnSpPr>
          <p:cNvPr id="791" name="Google Shape;791;p57"/>
          <p:cNvCxnSpPr>
            <a:stCxn id="792" idx="4"/>
            <a:endCxn id="779" idx="2"/>
          </p:cNvCxnSpPr>
          <p:nvPr/>
        </p:nvCxnSpPr>
        <p:spPr>
          <a:xfrm>
            <a:off x="3429054" y="3293575"/>
            <a:ext cx="3900" cy="1000500"/>
          </a:xfrm>
          <a:prstGeom prst="straightConnector1">
            <a:avLst/>
          </a:prstGeom>
          <a:noFill/>
          <a:ln cap="flat" cmpd="sng" w="25400">
            <a:solidFill>
              <a:schemeClr val="dk1"/>
            </a:solidFill>
            <a:prstDash val="solid"/>
            <a:round/>
            <a:headEnd len="sm" w="sm" type="none"/>
            <a:tailEnd len="sm" w="sm" type="none"/>
          </a:ln>
        </p:spPr>
      </p:cxnSp>
      <p:cxnSp>
        <p:nvCxnSpPr>
          <p:cNvPr id="793" name="Google Shape;793;p57"/>
          <p:cNvCxnSpPr/>
          <p:nvPr/>
        </p:nvCxnSpPr>
        <p:spPr>
          <a:xfrm>
            <a:off x="374072" y="2661445"/>
            <a:ext cx="1792500" cy="0"/>
          </a:xfrm>
          <a:prstGeom prst="straightConnector1">
            <a:avLst/>
          </a:prstGeom>
          <a:noFill/>
          <a:ln cap="flat" cmpd="sng" w="25400">
            <a:solidFill>
              <a:schemeClr val="dk1"/>
            </a:solidFill>
            <a:prstDash val="solid"/>
            <a:round/>
            <a:headEnd len="sm" w="sm" type="none"/>
            <a:tailEnd len="sm" w="sm" type="none"/>
          </a:ln>
        </p:spPr>
      </p:cxnSp>
      <p:cxnSp>
        <p:nvCxnSpPr>
          <p:cNvPr id="794" name="Google Shape;794;p57"/>
          <p:cNvCxnSpPr/>
          <p:nvPr/>
        </p:nvCxnSpPr>
        <p:spPr>
          <a:xfrm>
            <a:off x="4691495" y="2640053"/>
            <a:ext cx="1823700" cy="0"/>
          </a:xfrm>
          <a:prstGeom prst="straightConnector1">
            <a:avLst/>
          </a:prstGeom>
          <a:noFill/>
          <a:ln cap="flat" cmpd="sng" w="25400">
            <a:solidFill>
              <a:schemeClr val="dk1"/>
            </a:solidFill>
            <a:prstDash val="solid"/>
            <a:round/>
            <a:headEnd len="sm" w="sm" type="none"/>
            <a:tailEnd len="sm" w="sm" type="none"/>
          </a:ln>
        </p:spPr>
      </p:cxnSp>
      <p:sp>
        <p:nvSpPr>
          <p:cNvPr id="792" name="Google Shape;792;p57"/>
          <p:cNvSpPr/>
          <p:nvPr/>
        </p:nvSpPr>
        <p:spPr>
          <a:xfrm>
            <a:off x="2166504" y="2028175"/>
            <a:ext cx="2525100" cy="12654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795" name="Google Shape;795;p57"/>
          <p:cNvSpPr txBox="1"/>
          <p:nvPr/>
        </p:nvSpPr>
        <p:spPr>
          <a:xfrm>
            <a:off x="2242538" y="2435822"/>
            <a:ext cx="2373000" cy="434700"/>
          </a:xfrm>
          <a:prstGeom prst="rect">
            <a:avLst/>
          </a:prstGeom>
          <a:noFill/>
          <a:ln>
            <a:noFill/>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Clr>
                <a:srgbClr val="000000"/>
              </a:buClr>
              <a:buSzPts val="2475"/>
              <a:buFont typeface="Arial"/>
              <a:buNone/>
            </a:pPr>
            <a:r>
              <a:rPr b="1" lang="en-US" sz="2375">
                <a:latin typeface="Poppins"/>
                <a:ea typeface="Poppins"/>
                <a:cs typeface="Poppins"/>
                <a:sym typeface="Poppins"/>
              </a:rPr>
              <a:t>Thermometer</a:t>
            </a:r>
            <a:endParaRPr b="0" i="0" sz="725" u="none" cap="none" strike="noStrike">
              <a:solidFill>
                <a:srgbClr val="000000"/>
              </a:solidFill>
              <a:latin typeface="Arial"/>
              <a:ea typeface="Arial"/>
              <a:cs typeface="Arial"/>
              <a:sym typeface="Arial"/>
            </a:endParaRPr>
          </a:p>
        </p:txBody>
      </p:sp>
      <p:sp>
        <p:nvSpPr>
          <p:cNvPr id="796" name="Google Shape;796;p57"/>
          <p:cNvSpPr txBox="1"/>
          <p:nvPr/>
        </p:nvSpPr>
        <p:spPr>
          <a:xfrm>
            <a:off x="370772" y="1037528"/>
            <a:ext cx="860100" cy="2769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1350"/>
              <a:buFont typeface="Arial"/>
              <a:buNone/>
            </a:pPr>
            <a:r>
              <a:rPr b="0" i="0" lang="en-US" sz="1350" u="none" cap="none" strike="noStrike">
                <a:solidFill>
                  <a:srgbClr val="000000"/>
                </a:solidFill>
                <a:latin typeface="Helvetica Neue Light"/>
                <a:ea typeface="Helvetica Neue Light"/>
                <a:cs typeface="Helvetica Neue Light"/>
                <a:sym typeface="Helvetica Neue Light"/>
              </a:rPr>
              <a:t>Definition</a:t>
            </a:r>
            <a:endParaRPr b="0" i="0" sz="1050" u="none" cap="none" strike="noStrike">
              <a:solidFill>
                <a:srgbClr val="000000"/>
              </a:solidFill>
              <a:latin typeface="Arial"/>
              <a:ea typeface="Arial"/>
              <a:cs typeface="Arial"/>
              <a:sym typeface="Arial"/>
            </a:endParaRPr>
          </a:p>
        </p:txBody>
      </p:sp>
      <p:sp>
        <p:nvSpPr>
          <p:cNvPr id="797" name="Google Shape;797;p57"/>
          <p:cNvSpPr txBox="1"/>
          <p:nvPr/>
        </p:nvSpPr>
        <p:spPr>
          <a:xfrm>
            <a:off x="374072" y="4049857"/>
            <a:ext cx="811800" cy="2769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1350"/>
              <a:buFont typeface="Arial"/>
              <a:buNone/>
            </a:pPr>
            <a:r>
              <a:rPr b="0" i="0" lang="en-US" sz="1350" u="none" cap="none" strike="noStrike">
                <a:solidFill>
                  <a:srgbClr val="000000"/>
                </a:solidFill>
                <a:latin typeface="Helvetica Neue Light"/>
                <a:ea typeface="Helvetica Neue Light"/>
                <a:cs typeface="Helvetica Neue Light"/>
                <a:sym typeface="Helvetica Neue Light"/>
              </a:rPr>
              <a:t>Example</a:t>
            </a:r>
            <a:endParaRPr b="0" i="0" sz="1050" u="none" cap="none" strike="noStrike">
              <a:solidFill>
                <a:srgbClr val="000000"/>
              </a:solidFill>
              <a:latin typeface="Arial"/>
              <a:ea typeface="Arial"/>
              <a:cs typeface="Arial"/>
              <a:sym typeface="Arial"/>
            </a:endParaRPr>
          </a:p>
        </p:txBody>
      </p:sp>
      <p:sp>
        <p:nvSpPr>
          <p:cNvPr id="798" name="Google Shape;798;p57"/>
          <p:cNvSpPr txBox="1"/>
          <p:nvPr/>
        </p:nvSpPr>
        <p:spPr>
          <a:xfrm>
            <a:off x="5837992" y="1023574"/>
            <a:ext cx="677100" cy="2769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1350"/>
              <a:buFont typeface="Arial"/>
              <a:buNone/>
            </a:pPr>
            <a:r>
              <a:rPr b="0" i="0" lang="en-US" sz="1350" u="none" cap="none" strike="noStrike">
                <a:solidFill>
                  <a:srgbClr val="000000"/>
                </a:solidFill>
                <a:latin typeface="Helvetica Neue Light"/>
                <a:ea typeface="Helvetica Neue Light"/>
                <a:cs typeface="Helvetica Neue Light"/>
                <a:sym typeface="Helvetica Neue Light"/>
              </a:rPr>
              <a:t>Picture</a:t>
            </a:r>
            <a:endParaRPr b="0" i="0" sz="1050" u="none" cap="none" strike="noStrike">
              <a:solidFill>
                <a:srgbClr val="000000"/>
              </a:solidFill>
              <a:latin typeface="Arial"/>
              <a:ea typeface="Arial"/>
              <a:cs typeface="Arial"/>
              <a:sym typeface="Arial"/>
            </a:endParaRPr>
          </a:p>
        </p:txBody>
      </p:sp>
      <p:sp>
        <p:nvSpPr>
          <p:cNvPr id="799" name="Google Shape;799;p57"/>
          <p:cNvSpPr txBox="1"/>
          <p:nvPr/>
        </p:nvSpPr>
        <p:spPr>
          <a:xfrm>
            <a:off x="3507171" y="4055901"/>
            <a:ext cx="3028800" cy="265500"/>
          </a:xfrm>
          <a:prstGeom prst="rect">
            <a:avLst/>
          </a:prstGeom>
          <a:noFill/>
          <a:ln>
            <a:noFill/>
          </a:ln>
        </p:spPr>
        <p:txBody>
          <a:bodyPr anchorCtr="0" anchor="t" bIns="34275" lIns="68550" spcFirstLastPara="1" rIns="68550" wrap="square" tIns="34275">
            <a:spAutoFit/>
          </a:bodyPr>
          <a:lstStyle/>
          <a:p>
            <a:pPr indent="0" lvl="0" marL="0" marR="0" rtl="0" algn="r">
              <a:lnSpc>
                <a:spcPct val="100000"/>
              </a:lnSpc>
              <a:spcBef>
                <a:spcPts val="0"/>
              </a:spcBef>
              <a:spcAft>
                <a:spcPts val="0"/>
              </a:spcAft>
              <a:buClr>
                <a:srgbClr val="000000"/>
              </a:buClr>
              <a:buSzPts val="1275"/>
              <a:buFont typeface="Arial"/>
              <a:buNone/>
            </a:pPr>
            <a:r>
              <a:rPr b="0" i="0" lang="en-US" sz="1275" u="none" cap="none" strike="noStrike">
                <a:solidFill>
                  <a:srgbClr val="000000"/>
                </a:solidFill>
                <a:latin typeface="Helvetica Neue Light"/>
                <a:ea typeface="Helvetica Neue Light"/>
                <a:cs typeface="Helvetica Neue Light"/>
                <a:sym typeface="Helvetica Neue Light"/>
              </a:rPr>
              <a:t>How does a </a:t>
            </a:r>
            <a:r>
              <a:rPr lang="en-US" sz="1275">
                <a:latin typeface="Helvetica Neue Light"/>
                <a:ea typeface="Helvetica Neue Light"/>
                <a:cs typeface="Helvetica Neue Light"/>
                <a:sym typeface="Helvetica Neue Light"/>
              </a:rPr>
              <a:t>thermometer</a:t>
            </a:r>
            <a:r>
              <a:rPr b="0" i="0" lang="en-US" sz="1275" u="none" cap="none" strike="noStrike">
                <a:solidFill>
                  <a:srgbClr val="000000"/>
                </a:solidFill>
                <a:latin typeface="Helvetica Neue Light"/>
                <a:ea typeface="Helvetica Neue Light"/>
                <a:cs typeface="Helvetica Neue Light"/>
                <a:sym typeface="Helvetica Neue Light"/>
              </a:rPr>
              <a:t> impact my life?</a:t>
            </a:r>
            <a:endParaRPr b="0" i="0" sz="975" u="none" cap="none" strike="noStrike">
              <a:solidFill>
                <a:srgbClr val="000000"/>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4" name="Shape 804"/>
        <p:cNvGrpSpPr/>
        <p:nvPr/>
      </p:nvGrpSpPr>
      <p:grpSpPr>
        <a:xfrm>
          <a:off x="0" y="0"/>
          <a:ext cx="0" cy="0"/>
          <a:chOff x="0" y="0"/>
          <a:chExt cx="0" cy="0"/>
        </a:xfrm>
      </p:grpSpPr>
      <p:sp>
        <p:nvSpPr>
          <p:cNvPr id="805" name="Google Shape;805;p58"/>
          <p:cNvSpPr txBox="1"/>
          <p:nvPr/>
        </p:nvSpPr>
        <p:spPr>
          <a:xfrm>
            <a:off x="1939048" y="471436"/>
            <a:ext cx="2979900" cy="692467"/>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4050"/>
              <a:buFont typeface="Arial"/>
              <a:buNone/>
            </a:pPr>
            <a:r>
              <a:rPr b="0" i="0" lang="en-US" sz="4050" u="none" cap="none" strike="noStrike">
                <a:solidFill>
                  <a:srgbClr val="FF0000"/>
                </a:solidFill>
                <a:latin typeface="Calibri"/>
                <a:ea typeface="Calibri"/>
                <a:cs typeface="Calibri"/>
                <a:sym typeface="Calibri"/>
              </a:rPr>
              <a:t>Remember!!!</a:t>
            </a:r>
            <a:endParaRPr b="0" i="0" sz="1050" u="none" cap="none" strike="noStrike">
              <a:solidFill>
                <a:srgbClr val="000000"/>
              </a:solidFill>
              <a:latin typeface="Arial"/>
              <a:ea typeface="Arial"/>
              <a:cs typeface="Arial"/>
              <a:sym typeface="Arial"/>
            </a:endParaRPr>
          </a:p>
        </p:txBody>
      </p:sp>
      <p:sp>
        <p:nvSpPr>
          <p:cNvPr descr="Rewind" id="806" name="Google Shape;806;p58"/>
          <p:cNvSpPr/>
          <p:nvPr/>
        </p:nvSpPr>
        <p:spPr>
          <a:xfrm>
            <a:off x="1446334" y="1125416"/>
            <a:ext cx="3965400" cy="3200400"/>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1" name="Shape 811"/>
        <p:cNvGrpSpPr/>
        <p:nvPr/>
      </p:nvGrpSpPr>
      <p:grpSpPr>
        <a:xfrm>
          <a:off x="0" y="0"/>
          <a:ext cx="0" cy="0"/>
          <a:chOff x="0" y="0"/>
          <a:chExt cx="0" cy="0"/>
        </a:xfrm>
      </p:grpSpPr>
      <p:sp>
        <p:nvSpPr>
          <p:cNvPr id="812" name="Google Shape;812;g2bd5d6f3941_0_277"/>
          <p:cNvSpPr txBox="1"/>
          <p:nvPr>
            <p:ph type="ctrTitle"/>
          </p:nvPr>
        </p:nvSpPr>
        <p:spPr>
          <a:xfrm>
            <a:off x="259775" y="720011"/>
            <a:ext cx="6338400" cy="826800"/>
          </a:xfrm>
          <a:prstGeom prst="rect">
            <a:avLst/>
          </a:prstGeom>
          <a:noFill/>
          <a:ln>
            <a:noFill/>
          </a:ln>
        </p:spPr>
        <p:txBody>
          <a:bodyPr anchorCtr="0" anchor="ctr" bIns="34275" lIns="68550" spcFirstLastPara="1" rIns="68550" wrap="square" tIns="34275">
            <a:noAutofit/>
          </a:bodyPr>
          <a:lstStyle/>
          <a:p>
            <a:pPr indent="0" lvl="0" marL="0" rtl="0" algn="ctr">
              <a:lnSpc>
                <a:spcPct val="100000"/>
              </a:lnSpc>
              <a:spcBef>
                <a:spcPts val="0"/>
              </a:spcBef>
              <a:spcAft>
                <a:spcPts val="0"/>
              </a:spcAft>
              <a:buSzPts val="3600"/>
              <a:buNone/>
            </a:pPr>
            <a:r>
              <a:rPr b="1" lang="en-US" sz="2800" u="sng"/>
              <a:t>Thermometer</a:t>
            </a:r>
            <a:r>
              <a:rPr lang="en-US" sz="2800"/>
              <a:t>: </a:t>
            </a:r>
            <a:r>
              <a:rPr lang="en-US" sz="2800">
                <a:highlight>
                  <a:srgbClr val="FFFFFF"/>
                </a:highlight>
              </a:rPr>
              <a:t>a tool used to measure temperature</a:t>
            </a:r>
            <a:endParaRPr sz="2800"/>
          </a:p>
        </p:txBody>
      </p:sp>
      <p:pic>
        <p:nvPicPr>
          <p:cNvPr id="813" name="Google Shape;813;g2bd5d6f3941_0_277"/>
          <p:cNvPicPr preferRelativeResize="0"/>
          <p:nvPr/>
        </p:nvPicPr>
        <p:blipFill>
          <a:blip r:embed="rId3">
            <a:alphaModFix/>
          </a:blip>
          <a:stretch>
            <a:fillRect/>
          </a:stretch>
        </p:blipFill>
        <p:spPr>
          <a:xfrm>
            <a:off x="1234388" y="1677511"/>
            <a:ext cx="4389186" cy="3291889"/>
          </a:xfrm>
          <a:prstGeom prst="rect">
            <a:avLst/>
          </a:prstGeom>
          <a:noFill/>
          <a:ln>
            <a:noFill/>
          </a:ln>
        </p:spPr>
      </p:pic>
      <p:sp>
        <p:nvSpPr>
          <p:cNvPr descr="Rewind" id="814" name="Google Shape;814;g2bd5d6f3941_0_277"/>
          <p:cNvSpPr/>
          <p:nvPr/>
        </p:nvSpPr>
        <p:spPr>
          <a:xfrm>
            <a:off x="53600" y="97675"/>
            <a:ext cx="1096500" cy="726900"/>
          </a:xfrm>
          <a:prstGeom prst="ellipse">
            <a:avLst/>
          </a:prstGeom>
          <a:blipFill rotWithShape="1">
            <a:blip r:embed="rId4">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9" name="Shape 819"/>
        <p:cNvGrpSpPr/>
        <p:nvPr/>
      </p:nvGrpSpPr>
      <p:grpSpPr>
        <a:xfrm>
          <a:off x="0" y="0"/>
          <a:ext cx="0" cy="0"/>
          <a:chOff x="0" y="0"/>
          <a:chExt cx="0" cy="0"/>
        </a:xfrm>
      </p:grpSpPr>
      <p:sp>
        <p:nvSpPr>
          <p:cNvPr descr="Lightbulb and gear" id="820" name="Google Shape;820;g2bd5d6f3941_0_284"/>
          <p:cNvSpPr/>
          <p:nvPr/>
        </p:nvSpPr>
        <p:spPr>
          <a:xfrm>
            <a:off x="135341" y="95552"/>
            <a:ext cx="430200" cy="406500"/>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821" name="Google Shape;821;g2bd5d6f3941_0_284"/>
          <p:cNvSpPr txBox="1"/>
          <p:nvPr/>
        </p:nvSpPr>
        <p:spPr>
          <a:xfrm>
            <a:off x="350441" y="502122"/>
            <a:ext cx="6157200" cy="1108200"/>
          </a:xfrm>
          <a:prstGeom prst="rect">
            <a:avLst/>
          </a:prstGeom>
          <a:noFill/>
          <a:ln>
            <a:noFill/>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Clr>
                <a:srgbClr val="000000"/>
              </a:buClr>
              <a:buSzPts val="2250"/>
              <a:buFont typeface="Arial"/>
              <a:buNone/>
            </a:pPr>
            <a:r>
              <a:rPr b="1" i="0" lang="en-US" sz="2250" u="none" cap="none" strike="noStrike">
                <a:solidFill>
                  <a:schemeClr val="dk1"/>
                </a:solidFill>
                <a:latin typeface="Calibri"/>
                <a:ea typeface="Calibri"/>
                <a:cs typeface="Calibri"/>
                <a:sym typeface="Calibri"/>
              </a:rPr>
              <a:t>Big Question: </a:t>
            </a:r>
            <a:r>
              <a:rPr i="0" lang="en-US" sz="2250" u="none" cap="none" strike="noStrike">
                <a:solidFill>
                  <a:schemeClr val="dk1"/>
                </a:solidFill>
                <a:latin typeface="Calibri"/>
                <a:ea typeface="Calibri"/>
                <a:cs typeface="Calibri"/>
                <a:sym typeface="Calibri"/>
              </a:rPr>
              <a:t>Why do we use thermometers to measure the temperature, and how does it help us understand the weather?</a:t>
            </a:r>
            <a:endParaRPr b="0" i="0" sz="2250" u="none" cap="none" strike="noStrike">
              <a:solidFill>
                <a:schemeClr val="dk1"/>
              </a:solidFill>
              <a:latin typeface="Calibri"/>
              <a:ea typeface="Calibri"/>
              <a:cs typeface="Calibri"/>
              <a:sym typeface="Calibri"/>
            </a:endParaRPr>
          </a:p>
        </p:txBody>
      </p:sp>
      <p:sp>
        <p:nvSpPr>
          <p:cNvPr id="822" name="Google Shape;822;g2bd5d6f3941_0_284"/>
          <p:cNvSpPr txBox="1"/>
          <p:nvPr/>
        </p:nvSpPr>
        <p:spPr>
          <a:xfrm>
            <a:off x="630650" y="1527275"/>
            <a:ext cx="5596800" cy="1616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alibri"/>
              <a:ea typeface="Calibri"/>
              <a:cs typeface="Calibri"/>
              <a:sym typeface="Calibri"/>
            </a:endParaRPr>
          </a:p>
        </p:txBody>
      </p:sp>
      <p:pic>
        <p:nvPicPr>
          <p:cNvPr id="823" name="Google Shape;823;g2bd5d6f3941_0_284"/>
          <p:cNvPicPr preferRelativeResize="0"/>
          <p:nvPr/>
        </p:nvPicPr>
        <p:blipFill>
          <a:blip r:embed="rId4">
            <a:alphaModFix/>
          </a:blip>
          <a:stretch>
            <a:fillRect/>
          </a:stretch>
        </p:blipFill>
        <p:spPr>
          <a:xfrm>
            <a:off x="1118902" y="1839850"/>
            <a:ext cx="4620300" cy="3080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2ba9f2f8afc_0_66"/>
          <p:cNvSpPr txBox="1"/>
          <p:nvPr>
            <p:ph idx="1" type="subTitle"/>
          </p:nvPr>
        </p:nvSpPr>
        <p:spPr>
          <a:xfrm>
            <a:off x="578812" y="758713"/>
            <a:ext cx="5700300" cy="819600"/>
          </a:xfrm>
          <a:prstGeom prst="rect">
            <a:avLst/>
          </a:prstGeom>
          <a:noFill/>
          <a:ln>
            <a:noFill/>
          </a:ln>
        </p:spPr>
        <p:txBody>
          <a:bodyPr anchorCtr="0" anchor="t" bIns="34275" lIns="68550" spcFirstLastPara="1" rIns="68550" wrap="square" tIns="34275">
            <a:normAutofit/>
          </a:bodyPr>
          <a:lstStyle/>
          <a:p>
            <a:pPr indent="0" lvl="0" marL="0" rtl="0" algn="ctr">
              <a:lnSpc>
                <a:spcPct val="100000"/>
              </a:lnSpc>
              <a:spcBef>
                <a:spcPts val="0"/>
              </a:spcBef>
              <a:spcAft>
                <a:spcPts val="0"/>
              </a:spcAft>
              <a:buClr>
                <a:schemeClr val="dk1"/>
              </a:buClr>
              <a:buSzPts val="3200"/>
              <a:buNone/>
            </a:pPr>
            <a:r>
              <a:rPr b="1" lang="en-US" u="sng">
                <a:solidFill>
                  <a:schemeClr val="dk1"/>
                </a:solidFill>
              </a:rPr>
              <a:t>Temperature</a:t>
            </a:r>
            <a:r>
              <a:rPr b="1" lang="en-US">
                <a:solidFill>
                  <a:schemeClr val="dk1"/>
                </a:solidFill>
              </a:rPr>
              <a:t>: </a:t>
            </a:r>
            <a:r>
              <a:rPr lang="en-US">
                <a:solidFill>
                  <a:schemeClr val="dk1"/>
                </a:solidFill>
              </a:rPr>
              <a:t>how hot or cold something is</a:t>
            </a:r>
            <a:endParaRPr/>
          </a:p>
        </p:txBody>
      </p:sp>
      <p:sp>
        <p:nvSpPr>
          <p:cNvPr descr="Rewind" id="199" name="Google Shape;199;g2ba9f2f8afc_0_66"/>
          <p:cNvSpPr/>
          <p:nvPr/>
        </p:nvSpPr>
        <p:spPr>
          <a:xfrm>
            <a:off x="0" y="0"/>
            <a:ext cx="690000" cy="585300"/>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pic>
        <p:nvPicPr>
          <p:cNvPr id="200" name="Google Shape;200;g2ba9f2f8afc_0_66"/>
          <p:cNvPicPr preferRelativeResize="0"/>
          <p:nvPr/>
        </p:nvPicPr>
        <p:blipFill rotWithShape="1">
          <a:blip r:embed="rId4">
            <a:alphaModFix/>
          </a:blip>
          <a:srcRect b="0" l="0" r="0" t="0"/>
          <a:stretch/>
        </p:blipFill>
        <p:spPr>
          <a:xfrm>
            <a:off x="733125" y="1494313"/>
            <a:ext cx="5391731" cy="3260312"/>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8" name="Shape 828"/>
        <p:cNvGrpSpPr/>
        <p:nvPr/>
      </p:nvGrpSpPr>
      <p:grpSpPr>
        <a:xfrm>
          <a:off x="0" y="0"/>
          <a:ext cx="0" cy="0"/>
          <a:chOff x="0" y="0"/>
          <a:chExt cx="0" cy="0"/>
        </a:xfrm>
      </p:grpSpPr>
      <p:sp>
        <p:nvSpPr>
          <p:cNvPr id="829" name="Google Shape;829;p61"/>
          <p:cNvSpPr txBox="1"/>
          <p:nvPr/>
        </p:nvSpPr>
        <p:spPr>
          <a:xfrm>
            <a:off x="1326382" y="83371"/>
            <a:ext cx="4205250" cy="71555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4200"/>
              <a:buFont typeface="Arial"/>
              <a:buNone/>
            </a:pPr>
            <a:r>
              <a:rPr b="0" i="0" lang="en-US" sz="4200" u="none" cap="none" strike="noStrike">
                <a:solidFill>
                  <a:srgbClr val="FFC000"/>
                </a:solidFill>
                <a:latin typeface="Calibri"/>
                <a:ea typeface="Calibri"/>
                <a:cs typeface="Calibri"/>
                <a:sym typeface="Calibri"/>
              </a:rPr>
              <a:t>Simulation Activity</a:t>
            </a:r>
            <a:endParaRPr b="0" i="0" sz="1050" u="none" cap="none" strike="noStrike">
              <a:solidFill>
                <a:srgbClr val="000000"/>
              </a:solidFill>
              <a:latin typeface="Arial"/>
              <a:ea typeface="Arial"/>
              <a:cs typeface="Arial"/>
              <a:sym typeface="Arial"/>
            </a:endParaRPr>
          </a:p>
        </p:txBody>
      </p:sp>
      <p:sp>
        <p:nvSpPr>
          <p:cNvPr id="830" name="Google Shape;830;p61"/>
          <p:cNvSpPr txBox="1"/>
          <p:nvPr/>
        </p:nvSpPr>
        <p:spPr>
          <a:xfrm>
            <a:off x="1703245" y="798928"/>
            <a:ext cx="3451500" cy="1316100"/>
          </a:xfrm>
          <a:prstGeom prst="rect">
            <a:avLst/>
          </a:prstGeom>
          <a:noFill/>
          <a:ln>
            <a:noFill/>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Clr>
                <a:srgbClr val="000000"/>
              </a:buClr>
              <a:buSzPts val="2700"/>
              <a:buFont typeface="Arial"/>
              <a:buNone/>
            </a:pPr>
            <a:r>
              <a:rPr lang="en-US" sz="2700" u="sng">
                <a:solidFill>
                  <a:schemeClr val="hlink"/>
                </a:solidFill>
                <a:latin typeface="Calibri"/>
                <a:ea typeface="Calibri"/>
                <a:cs typeface="Calibri"/>
                <a:sym typeface="Calibri"/>
                <a:hlinkClick r:id="rId3"/>
              </a:rPr>
              <a:t>Interactive Thermometer</a:t>
            </a:r>
            <a:endParaRPr b="0" i="0" sz="2700" u="none" cap="none" strike="noStrike">
              <a:solidFill>
                <a:srgbClr val="0000FF"/>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700"/>
              <a:buFont typeface="Arial"/>
              <a:buNone/>
            </a:pPr>
            <a:r>
              <a:rPr b="0" i="0" lang="en-US" sz="2700" u="none" cap="none" strike="noStrike">
                <a:solidFill>
                  <a:schemeClr val="dk1"/>
                </a:solidFill>
                <a:latin typeface="Calibri"/>
                <a:ea typeface="Calibri"/>
                <a:cs typeface="Calibri"/>
                <a:sym typeface="Calibri"/>
              </a:rPr>
              <a:t>(</a:t>
            </a:r>
            <a:r>
              <a:rPr lang="en-US" sz="2700">
                <a:solidFill>
                  <a:schemeClr val="dk1"/>
                </a:solidFill>
                <a:latin typeface="Calibri"/>
                <a:ea typeface="Calibri"/>
                <a:cs typeface="Calibri"/>
                <a:sym typeface="Calibri"/>
              </a:rPr>
              <a:t>Math is Fun</a:t>
            </a:r>
            <a:r>
              <a:rPr b="0" i="0" lang="en-US" sz="2700" u="none" cap="none" strike="noStrike">
                <a:solidFill>
                  <a:schemeClr val="dk1"/>
                </a:solidFill>
                <a:latin typeface="Calibri"/>
                <a:ea typeface="Calibri"/>
                <a:cs typeface="Calibri"/>
                <a:sym typeface="Calibri"/>
              </a:rPr>
              <a:t>)</a:t>
            </a:r>
            <a:endParaRPr b="0" i="0" sz="1050" u="none" cap="none" strike="noStrike">
              <a:solidFill>
                <a:srgbClr val="000000"/>
              </a:solidFill>
              <a:latin typeface="Arial"/>
              <a:ea typeface="Arial"/>
              <a:cs typeface="Arial"/>
              <a:sym typeface="Arial"/>
            </a:endParaRPr>
          </a:p>
        </p:txBody>
      </p:sp>
      <p:pic>
        <p:nvPicPr>
          <p:cNvPr descr="Cursor" id="831" name="Google Shape;831;p61"/>
          <p:cNvPicPr preferRelativeResize="0"/>
          <p:nvPr/>
        </p:nvPicPr>
        <p:blipFill rotWithShape="1">
          <a:blip r:embed="rId4">
            <a:alphaModFix/>
          </a:blip>
          <a:srcRect b="0" l="0" r="0" t="0"/>
          <a:stretch/>
        </p:blipFill>
        <p:spPr>
          <a:xfrm rot="5400000">
            <a:off x="1188539" y="1137863"/>
            <a:ext cx="685800" cy="685800"/>
          </a:xfrm>
          <a:prstGeom prst="rect">
            <a:avLst/>
          </a:prstGeom>
          <a:noFill/>
          <a:ln>
            <a:noFill/>
          </a:ln>
        </p:spPr>
      </p:pic>
      <p:sp>
        <p:nvSpPr>
          <p:cNvPr id="832" name="Google Shape;832;p61"/>
          <p:cNvSpPr txBox="1"/>
          <p:nvPr/>
        </p:nvSpPr>
        <p:spPr>
          <a:xfrm>
            <a:off x="332913" y="1823663"/>
            <a:ext cx="1914300" cy="6927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1350"/>
              <a:buFont typeface="Arial"/>
              <a:buNone/>
            </a:pPr>
            <a:r>
              <a:rPr b="0" i="1" lang="en-US" sz="1350" u="none" cap="none" strike="noStrike">
                <a:solidFill>
                  <a:schemeClr val="dk1"/>
                </a:solidFill>
                <a:latin typeface="Calibri"/>
                <a:ea typeface="Calibri"/>
                <a:cs typeface="Calibri"/>
                <a:sym typeface="Calibri"/>
              </a:rPr>
              <a:t>Click the link above for a simulation to explore a </a:t>
            </a:r>
            <a:r>
              <a:rPr i="1" lang="en-US" sz="1350">
                <a:solidFill>
                  <a:schemeClr val="dk1"/>
                </a:solidFill>
                <a:latin typeface="Calibri"/>
                <a:ea typeface="Calibri"/>
                <a:cs typeface="Calibri"/>
                <a:sym typeface="Calibri"/>
              </a:rPr>
              <a:t>thermometer</a:t>
            </a:r>
            <a:r>
              <a:rPr b="0" i="1" lang="en-US" sz="1350" u="none" cap="none" strike="noStrike">
                <a:solidFill>
                  <a:schemeClr val="dk1"/>
                </a:solidFill>
                <a:latin typeface="Calibri"/>
                <a:ea typeface="Calibri"/>
                <a:cs typeface="Calibri"/>
                <a:sym typeface="Calibri"/>
              </a:rPr>
              <a:t>. </a:t>
            </a:r>
            <a:endParaRPr b="0" i="0" sz="1050" u="none" cap="none" strike="noStrike">
              <a:solidFill>
                <a:srgbClr val="000000"/>
              </a:solidFill>
              <a:latin typeface="Arial"/>
              <a:ea typeface="Arial"/>
              <a:cs typeface="Arial"/>
              <a:sym typeface="Arial"/>
            </a:endParaRPr>
          </a:p>
        </p:txBody>
      </p:sp>
      <p:sp>
        <p:nvSpPr>
          <p:cNvPr descr="Laptop" id="833" name="Google Shape;833;p61"/>
          <p:cNvSpPr/>
          <p:nvPr/>
        </p:nvSpPr>
        <p:spPr>
          <a:xfrm>
            <a:off x="15073" y="0"/>
            <a:ext cx="637200" cy="637200"/>
          </a:xfrm>
          <a:prstGeom prst="ellipse">
            <a:avLst/>
          </a:prstGeom>
          <a:blipFill rotWithShape="1">
            <a:blip r:embed="rId5">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pic>
        <p:nvPicPr>
          <p:cNvPr id="834" name="Google Shape;834;p61"/>
          <p:cNvPicPr preferRelativeResize="0"/>
          <p:nvPr/>
        </p:nvPicPr>
        <p:blipFill>
          <a:blip r:embed="rId6">
            <a:alphaModFix/>
          </a:blip>
          <a:stretch>
            <a:fillRect/>
          </a:stretch>
        </p:blipFill>
        <p:spPr>
          <a:xfrm>
            <a:off x="1703200" y="2516371"/>
            <a:ext cx="4779223" cy="2342949"/>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9" name="Shape 839"/>
        <p:cNvGrpSpPr/>
        <p:nvPr/>
      </p:nvGrpSpPr>
      <p:grpSpPr>
        <a:xfrm>
          <a:off x="0" y="0"/>
          <a:ext cx="0" cy="0"/>
          <a:chOff x="0" y="0"/>
          <a:chExt cx="0" cy="0"/>
        </a:xfrm>
      </p:grpSpPr>
      <p:pic>
        <p:nvPicPr>
          <p:cNvPr id="840" name="Google Shape;840;p62"/>
          <p:cNvPicPr preferRelativeResize="0"/>
          <p:nvPr/>
        </p:nvPicPr>
        <p:blipFill rotWithShape="1">
          <a:blip r:embed="rId3">
            <a:alphaModFix/>
          </a:blip>
          <a:srcRect b="0" l="0" r="0" t="0"/>
          <a:stretch/>
        </p:blipFill>
        <p:spPr>
          <a:xfrm>
            <a:off x="1" y="0"/>
            <a:ext cx="6857300" cy="514350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4" name="Shape 844"/>
        <p:cNvGrpSpPr/>
        <p:nvPr/>
      </p:nvGrpSpPr>
      <p:grpSpPr>
        <a:xfrm>
          <a:off x="0" y="0"/>
          <a:ext cx="0" cy="0"/>
          <a:chOff x="0" y="0"/>
          <a:chExt cx="0" cy="0"/>
        </a:xfrm>
      </p:grpSpPr>
      <p:pic>
        <p:nvPicPr>
          <p:cNvPr descr="IEP Translation – Communication from OSEP regarding the ..." id="845" name="Google Shape;845;p63"/>
          <p:cNvPicPr preferRelativeResize="0"/>
          <p:nvPr/>
        </p:nvPicPr>
        <p:blipFill rotWithShape="1">
          <a:blip r:embed="rId3">
            <a:alphaModFix/>
          </a:blip>
          <a:srcRect b="0" l="0" r="0" t="0"/>
          <a:stretch/>
        </p:blipFill>
        <p:spPr>
          <a:xfrm>
            <a:off x="1336958" y="678955"/>
            <a:ext cx="4311261" cy="678371"/>
          </a:xfrm>
          <a:prstGeom prst="rect">
            <a:avLst/>
          </a:prstGeom>
          <a:noFill/>
          <a:ln>
            <a:noFill/>
          </a:ln>
        </p:spPr>
      </p:pic>
      <p:pic>
        <p:nvPicPr>
          <p:cNvPr descr="United States Department of Education - Wikipedia" id="846" name="Google Shape;846;p63"/>
          <p:cNvPicPr preferRelativeResize="0"/>
          <p:nvPr/>
        </p:nvPicPr>
        <p:blipFill rotWithShape="1">
          <a:blip r:embed="rId4">
            <a:alphaModFix/>
          </a:blip>
          <a:srcRect b="0" l="0" r="0" t="0"/>
          <a:stretch/>
        </p:blipFill>
        <p:spPr>
          <a:xfrm>
            <a:off x="2581383" y="1462319"/>
            <a:ext cx="1623344" cy="1550649"/>
          </a:xfrm>
          <a:prstGeom prst="rect">
            <a:avLst/>
          </a:prstGeom>
          <a:noFill/>
          <a:ln>
            <a:noFill/>
          </a:ln>
        </p:spPr>
      </p:pic>
      <p:pic>
        <p:nvPicPr>
          <p:cNvPr id="847" name="Google Shape;847;p63"/>
          <p:cNvPicPr preferRelativeResize="0"/>
          <p:nvPr/>
        </p:nvPicPr>
        <p:blipFill rotWithShape="1">
          <a:blip r:embed="rId5">
            <a:alphaModFix/>
          </a:blip>
          <a:srcRect b="0" l="0" r="0" t="0"/>
          <a:stretch/>
        </p:blipFill>
        <p:spPr>
          <a:xfrm>
            <a:off x="762856" y="3177295"/>
            <a:ext cx="5666537" cy="967323"/>
          </a:xfrm>
          <a:prstGeom prst="rect">
            <a:avLst/>
          </a:prstGeom>
          <a:noFill/>
          <a:ln>
            <a:noFill/>
          </a:ln>
        </p:spPr>
      </p:pic>
      <p:sp>
        <p:nvSpPr>
          <p:cNvPr id="848" name="Google Shape;848;p63"/>
          <p:cNvSpPr txBox="1"/>
          <p:nvPr/>
        </p:nvSpPr>
        <p:spPr>
          <a:xfrm>
            <a:off x="476003" y="135212"/>
            <a:ext cx="5906025" cy="438551"/>
          </a:xfrm>
          <a:prstGeom prst="rect">
            <a:avLst/>
          </a:prstGeom>
          <a:noFill/>
          <a:ln>
            <a:noFill/>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This Was Created With Resources From:</a:t>
            </a:r>
            <a:endParaRPr b="0" i="0" sz="1050" u="none" cap="none" strike="noStrike">
              <a:solidFill>
                <a:srgbClr val="000000"/>
              </a:solidFill>
              <a:latin typeface="Arial"/>
              <a:ea typeface="Arial"/>
              <a:cs typeface="Arial"/>
              <a:sym typeface="Arial"/>
            </a:endParaRPr>
          </a:p>
        </p:txBody>
      </p:sp>
      <p:sp>
        <p:nvSpPr>
          <p:cNvPr id="849" name="Google Shape;849;p63"/>
          <p:cNvSpPr txBox="1"/>
          <p:nvPr/>
        </p:nvSpPr>
        <p:spPr>
          <a:xfrm>
            <a:off x="677588" y="4144612"/>
            <a:ext cx="5502825" cy="808148"/>
          </a:xfrm>
          <a:prstGeom prst="rect">
            <a:avLst/>
          </a:prstGeom>
          <a:noFill/>
          <a:ln>
            <a:noFill/>
          </a:ln>
        </p:spPr>
        <p:txBody>
          <a:bodyPr anchorCtr="0" anchor="t" bIns="68550" lIns="68550" spcFirstLastPara="1" rIns="68550" wrap="square" tIns="68550">
            <a:spAutoFit/>
          </a:bodyPr>
          <a:lstStyle/>
          <a:p>
            <a:pPr indent="0" lvl="0" marL="0" marR="0" rtl="0" algn="ctr">
              <a:lnSpc>
                <a:spcPct val="100000"/>
              </a:lnSpc>
              <a:spcBef>
                <a:spcPts val="0"/>
              </a:spcBef>
              <a:spcAft>
                <a:spcPts val="0"/>
              </a:spcAft>
              <a:buClr>
                <a:srgbClr val="000000"/>
              </a:buClr>
              <a:buSzPts val="1088"/>
              <a:buFont typeface="Arial"/>
              <a:buNone/>
            </a:pPr>
            <a:r>
              <a:rPr b="1" i="0" lang="en-US" sz="1088" u="none" cap="none" strike="noStrike">
                <a:solidFill>
                  <a:srgbClr val="000000"/>
                </a:solidFill>
                <a:latin typeface="Calibri"/>
                <a:ea typeface="Calibri"/>
                <a:cs typeface="Calibri"/>
                <a:sym typeface="Calibri"/>
              </a:rPr>
              <a:t>Questions or Comments</a:t>
            </a:r>
            <a:endParaRPr b="0" i="0" sz="1125"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88"/>
              <a:buFont typeface="Arial"/>
              <a:buNone/>
            </a:pPr>
            <a:r>
              <a:t/>
            </a:r>
            <a:endParaRPr b="1" i="0" sz="1088"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088"/>
              <a:buFont typeface="Arial"/>
              <a:buNone/>
            </a:pPr>
            <a:r>
              <a:rPr b="0" i="0" lang="en-US" sz="1088" u="none" cap="none" strike="noStrike">
                <a:solidFill>
                  <a:srgbClr val="000000"/>
                </a:solidFill>
                <a:latin typeface="Calibri"/>
                <a:ea typeface="Calibri"/>
                <a:cs typeface="Calibri"/>
                <a:sym typeface="Calibri"/>
              </a:rPr>
              <a:t> Michael Kennedy, Ph.D.          MKennedy@Virginia.edu </a:t>
            </a:r>
            <a:endParaRPr b="0" i="0" sz="1125"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88"/>
              <a:buFont typeface="Arial"/>
              <a:buNone/>
            </a:pPr>
            <a:r>
              <a:rPr b="0" i="0" lang="en-US" sz="1088" u="none" cap="none" strike="noStrike">
                <a:solidFill>
                  <a:srgbClr val="000000"/>
                </a:solidFill>
                <a:latin typeface="Calibri"/>
                <a:ea typeface="Calibri"/>
                <a:cs typeface="Calibri"/>
                <a:sym typeface="Calibri"/>
              </a:rPr>
              <a:t>Rachel L Kunemund, Ph.D.	             rk8vm@virginia.edu</a:t>
            </a:r>
            <a:endParaRPr b="0" i="0" sz="1125" u="none" cap="none" strike="noStrik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8"/>
          <p:cNvSpPr txBox="1"/>
          <p:nvPr>
            <p:ph idx="1" type="subTitle"/>
          </p:nvPr>
        </p:nvSpPr>
        <p:spPr>
          <a:xfrm>
            <a:off x="578813" y="758720"/>
            <a:ext cx="5700375" cy="880200"/>
          </a:xfrm>
          <a:prstGeom prst="rect">
            <a:avLst/>
          </a:prstGeom>
          <a:noFill/>
          <a:ln>
            <a:noFill/>
          </a:ln>
        </p:spPr>
        <p:txBody>
          <a:bodyPr anchorCtr="0" anchor="t" bIns="34275" lIns="68550" spcFirstLastPara="1" rIns="68550" wrap="square" tIns="34275">
            <a:normAutofit/>
          </a:bodyPr>
          <a:lstStyle/>
          <a:p>
            <a:pPr indent="0" lvl="0" marL="0" rtl="0" algn="ctr">
              <a:lnSpc>
                <a:spcPct val="100000"/>
              </a:lnSpc>
              <a:spcBef>
                <a:spcPts val="0"/>
              </a:spcBef>
              <a:spcAft>
                <a:spcPts val="0"/>
              </a:spcAft>
              <a:buClr>
                <a:schemeClr val="dk1"/>
              </a:buClr>
              <a:buSzPts val="3200"/>
              <a:buNone/>
            </a:pPr>
            <a:r>
              <a:rPr b="1" lang="en-US" u="sng">
                <a:solidFill>
                  <a:schemeClr val="dk1"/>
                </a:solidFill>
              </a:rPr>
              <a:t>Weather</a:t>
            </a:r>
            <a:r>
              <a:rPr b="1" lang="en-US">
                <a:solidFill>
                  <a:schemeClr val="dk1"/>
                </a:solidFill>
              </a:rPr>
              <a:t>: </a:t>
            </a:r>
            <a:r>
              <a:rPr lang="en-US">
                <a:solidFill>
                  <a:schemeClr val="dk1"/>
                </a:solidFill>
              </a:rPr>
              <a:t>The condition of the atmosphere at a certain place and time</a:t>
            </a:r>
            <a:endParaRPr/>
          </a:p>
        </p:txBody>
      </p:sp>
      <p:sp>
        <p:nvSpPr>
          <p:cNvPr descr="Rewind" id="207" name="Google Shape;207;p8"/>
          <p:cNvSpPr/>
          <p:nvPr/>
        </p:nvSpPr>
        <p:spPr>
          <a:xfrm>
            <a:off x="0" y="0"/>
            <a:ext cx="690075" cy="585225"/>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pic>
        <p:nvPicPr>
          <p:cNvPr id="208" name="Google Shape;208;p8"/>
          <p:cNvPicPr preferRelativeResize="0"/>
          <p:nvPr/>
        </p:nvPicPr>
        <p:blipFill rotWithShape="1">
          <a:blip r:embed="rId4">
            <a:alphaModFix/>
          </a:blip>
          <a:srcRect b="0" l="0" r="0" t="0"/>
          <a:stretch/>
        </p:blipFill>
        <p:spPr>
          <a:xfrm>
            <a:off x="1029175" y="1703070"/>
            <a:ext cx="4799670" cy="319978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7"/>
          <p:cNvSpPr txBox="1"/>
          <p:nvPr>
            <p:ph idx="1" type="subTitle"/>
          </p:nvPr>
        </p:nvSpPr>
        <p:spPr>
          <a:xfrm>
            <a:off x="578812" y="758713"/>
            <a:ext cx="5700375" cy="819675"/>
          </a:xfrm>
          <a:prstGeom prst="rect">
            <a:avLst/>
          </a:prstGeom>
          <a:noFill/>
          <a:ln>
            <a:noFill/>
          </a:ln>
        </p:spPr>
        <p:txBody>
          <a:bodyPr anchorCtr="0" anchor="t" bIns="34275" lIns="68550" spcFirstLastPara="1" rIns="68550" wrap="square" tIns="34275">
            <a:noAutofit/>
          </a:bodyPr>
          <a:lstStyle/>
          <a:p>
            <a:pPr indent="0" lvl="0" marL="0" rtl="0" algn="ctr">
              <a:lnSpc>
                <a:spcPct val="80000"/>
              </a:lnSpc>
              <a:spcBef>
                <a:spcPts val="0"/>
              </a:spcBef>
              <a:spcAft>
                <a:spcPts val="0"/>
              </a:spcAft>
              <a:buClr>
                <a:schemeClr val="dk1"/>
              </a:buClr>
              <a:buSzPts val="2960"/>
              <a:buNone/>
            </a:pPr>
            <a:r>
              <a:rPr b="1" lang="en-US" sz="2442" u="sng">
                <a:solidFill>
                  <a:schemeClr val="dk1"/>
                </a:solidFill>
              </a:rPr>
              <a:t>Climate</a:t>
            </a:r>
            <a:r>
              <a:rPr b="1" lang="en-US" sz="2442">
                <a:solidFill>
                  <a:schemeClr val="dk1"/>
                </a:solidFill>
              </a:rPr>
              <a:t>: </a:t>
            </a:r>
            <a:r>
              <a:rPr lang="en-US" sz="2442">
                <a:solidFill>
                  <a:schemeClr val="dk1"/>
                </a:solidFill>
              </a:rPr>
              <a:t>The usual weather patterns in a place over a long time</a:t>
            </a:r>
            <a:endParaRPr sz="2442"/>
          </a:p>
        </p:txBody>
      </p:sp>
      <p:sp>
        <p:nvSpPr>
          <p:cNvPr descr="Rewind" id="215" name="Google Shape;215;p7"/>
          <p:cNvSpPr/>
          <p:nvPr/>
        </p:nvSpPr>
        <p:spPr>
          <a:xfrm>
            <a:off x="0" y="0"/>
            <a:ext cx="690075" cy="585225"/>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pic>
        <p:nvPicPr>
          <p:cNvPr id="216" name="Google Shape;216;p7"/>
          <p:cNvPicPr preferRelativeResize="0"/>
          <p:nvPr/>
        </p:nvPicPr>
        <p:blipFill>
          <a:blip r:embed="rId4">
            <a:alphaModFix/>
          </a:blip>
          <a:stretch>
            <a:fillRect/>
          </a:stretch>
        </p:blipFill>
        <p:spPr>
          <a:xfrm>
            <a:off x="983763" y="1578388"/>
            <a:ext cx="4890468" cy="326031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9"/>
          <p:cNvSpPr txBox="1"/>
          <p:nvPr>
            <p:ph type="ctrTitle"/>
          </p:nvPr>
        </p:nvSpPr>
        <p:spPr>
          <a:xfrm>
            <a:off x="259800" y="735304"/>
            <a:ext cx="6338400" cy="826800"/>
          </a:xfrm>
          <a:prstGeom prst="rect">
            <a:avLst/>
          </a:prstGeom>
          <a:noFill/>
          <a:ln>
            <a:noFill/>
          </a:ln>
        </p:spPr>
        <p:txBody>
          <a:bodyPr anchorCtr="0" anchor="ctr" bIns="34275" lIns="68550" spcFirstLastPara="1" rIns="68550" wrap="square" tIns="34275">
            <a:normAutofit fontScale="90000"/>
          </a:bodyPr>
          <a:lstStyle/>
          <a:p>
            <a:pPr indent="0" lvl="0" marL="0" rtl="0" algn="ctr">
              <a:lnSpc>
                <a:spcPct val="100000"/>
              </a:lnSpc>
              <a:spcBef>
                <a:spcPts val="0"/>
              </a:spcBef>
              <a:spcAft>
                <a:spcPts val="0"/>
              </a:spcAft>
              <a:buSzPct val="133332"/>
              <a:buNone/>
            </a:pPr>
            <a:r>
              <a:rPr b="1" lang="en-US" sz="2700" u="sng"/>
              <a:t>Degrees</a:t>
            </a:r>
            <a:r>
              <a:rPr lang="en-US" sz="2700"/>
              <a:t>: </a:t>
            </a:r>
            <a:r>
              <a:rPr lang="en-US" sz="2700"/>
              <a:t>the numbers we use to measure temperature</a:t>
            </a:r>
            <a:endParaRPr b="1" sz="2700" u="sng"/>
          </a:p>
        </p:txBody>
      </p:sp>
      <p:sp>
        <p:nvSpPr>
          <p:cNvPr descr="Rewind" id="223" name="Google Shape;223;p9"/>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24" name="Google Shape;224;p9"/>
          <p:cNvPicPr preferRelativeResize="0"/>
          <p:nvPr/>
        </p:nvPicPr>
        <p:blipFill>
          <a:blip r:embed="rId4">
            <a:alphaModFix/>
          </a:blip>
          <a:stretch>
            <a:fillRect/>
          </a:stretch>
        </p:blipFill>
        <p:spPr>
          <a:xfrm>
            <a:off x="965513" y="1681954"/>
            <a:ext cx="4926970" cy="327659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