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Lst>
  <p:sldSz cy="6858000" cx="9144000"/>
  <p:notesSz cx="6858000" cy="9144000"/>
  <p:embeddedFontLst>
    <p:embeddedFont>
      <p:font typeface="Poppins"/>
      <p:regular r:id="rId64"/>
      <p:bold r:id="rId65"/>
      <p:italic r:id="rId66"/>
      <p:boldItalic r:id="rId67"/>
    </p:embeddedFont>
    <p:embeddedFont>
      <p:font typeface="Helvetica Neue Light"/>
      <p:regular r:id="rId68"/>
      <p:bold r:id="rId69"/>
      <p:italic r:id="rId70"/>
      <p:boldItalic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2" roundtripDataSignature="AMtx7mjPgMJLseDbAhkUlDMecXbSGSYZY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2" Type="http://customschemas.google.com/relationships/presentationmetadata" Target="meta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HelveticaNeueLight-boldItalic.fntdata"/><Relationship Id="rId70" Type="http://schemas.openxmlformats.org/officeDocument/2006/relationships/font" Target="fonts/HelveticaNeueLight-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font" Target="fonts/Poppins-regular.fntdata"/><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font" Target="fonts/Poppins-italic.fntdata"/><Relationship Id="rId21" Type="http://schemas.openxmlformats.org/officeDocument/2006/relationships/slide" Target="slides/slide16.xml"/><Relationship Id="rId65" Type="http://schemas.openxmlformats.org/officeDocument/2006/relationships/font" Target="fonts/Poppins-bold.fntdata"/><Relationship Id="rId24" Type="http://schemas.openxmlformats.org/officeDocument/2006/relationships/slide" Target="slides/slide19.xml"/><Relationship Id="rId68" Type="http://schemas.openxmlformats.org/officeDocument/2006/relationships/font" Target="fonts/HelveticaNeueLight-regular.fntdata"/><Relationship Id="rId23" Type="http://schemas.openxmlformats.org/officeDocument/2006/relationships/slide" Target="slides/slide18.xml"/><Relationship Id="rId67" Type="http://schemas.openxmlformats.org/officeDocument/2006/relationships/font" Target="fonts/Poppins-boldItalic.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HelveticaNeueLight-bold.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enerationgenius.com/activities/natural-resources-activity-for-kids/"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rainpop.com/games/sortifynaturalresources/"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62" name="Google Shape;162;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Now, let’s pause for a moment to check your understanding.</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Feedback: It is important to monitor understanding during this portion of the lesson to make sure students have a strong foundation on previous terms that will help them better understand today’s new content.</a:t>
            </a:r>
            <a:endParaRPr>
              <a:latin typeface="Calibri"/>
              <a:ea typeface="Calibri"/>
              <a:cs typeface="Calibri"/>
              <a:sym typeface="Calibri"/>
            </a:endParaRPr>
          </a:p>
        </p:txBody>
      </p:sp>
      <p:sp>
        <p:nvSpPr>
          <p:cNvPr id="262" name="Google Shape;26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ddcc69d69e_0_8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gddcc69d69e_0_8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What is the difference between energy and a resource?</a:t>
            </a:r>
            <a:endParaRPr>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[Energy is the ability to cause change, and resource is an </a:t>
            </a:r>
            <a:r>
              <a:rPr lang="en-US">
                <a:latin typeface="Calibri"/>
                <a:ea typeface="Calibri"/>
                <a:cs typeface="Calibri"/>
                <a:sym typeface="Calibri"/>
              </a:rPr>
              <a:t>energy</a:t>
            </a:r>
            <a:r>
              <a:rPr lang="en-US">
                <a:latin typeface="Calibri"/>
                <a:ea typeface="Calibri"/>
                <a:cs typeface="Calibri"/>
                <a:sym typeface="Calibri"/>
              </a:rPr>
              <a:t> source that is turned into power.]</a:t>
            </a:r>
            <a:endParaRPr>
              <a:latin typeface="Calibri"/>
              <a:ea typeface="Calibri"/>
              <a:cs typeface="Calibri"/>
              <a:sym typeface="Calibri"/>
            </a:endParaRPr>
          </a:p>
        </p:txBody>
      </p:sp>
      <p:sp>
        <p:nvSpPr>
          <p:cNvPr id="268" name="Google Shape;268;gddcc69d69e_0_8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add6f5c1b4_0_1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g2add6f5c1b4_0_1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A resource that can be reused and replaced naturally is…</a:t>
            </a:r>
            <a:endParaRPr>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[A renewable resource]</a:t>
            </a:r>
            <a:endParaRPr>
              <a:latin typeface="Calibri"/>
              <a:ea typeface="Calibri"/>
              <a:cs typeface="Calibri"/>
              <a:sym typeface="Calibri"/>
            </a:endParaRPr>
          </a:p>
        </p:txBody>
      </p:sp>
      <p:sp>
        <p:nvSpPr>
          <p:cNvPr id="279" name="Google Shape;279;g2add6f5c1b4_0_1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add6f5c1b4_0_1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g2add6f5c1b4_0_1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A resource that can be reused and replaced naturally is…</a:t>
            </a:r>
            <a:endParaRPr>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[A renewable resource]</a:t>
            </a:r>
            <a:endParaRPr>
              <a:latin typeface="Calibri"/>
              <a:ea typeface="Calibri"/>
              <a:cs typeface="Calibri"/>
              <a:sym typeface="Calibri"/>
            </a:endParaRPr>
          </a:p>
        </p:txBody>
      </p:sp>
      <p:sp>
        <p:nvSpPr>
          <p:cNvPr id="287" name="Google Shape;287;g2add6f5c1b4_0_1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add6f5c1b4_0_1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g2add6f5c1b4_0_1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A resource that is not replaced by nature quickly enough to match demand is…</a:t>
            </a:r>
            <a:endParaRPr>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[A non-renewable resource]</a:t>
            </a:r>
            <a:endParaRPr>
              <a:latin typeface="Calibri"/>
              <a:ea typeface="Calibri"/>
              <a:cs typeface="Calibri"/>
              <a:sym typeface="Calibri"/>
            </a:endParaRPr>
          </a:p>
        </p:txBody>
      </p:sp>
      <p:sp>
        <p:nvSpPr>
          <p:cNvPr id="295" name="Google Shape;295;g2add6f5c1b4_0_19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add6f5c1b4_0_2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g2add6f5c1b4_0_2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A resource that is not replaced by nature quickly enough to match demand is…</a:t>
            </a:r>
            <a:endParaRPr>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[A non-renewable resource]</a:t>
            </a:r>
            <a:endParaRPr>
              <a:latin typeface="Calibri"/>
              <a:ea typeface="Calibri"/>
              <a:cs typeface="Calibri"/>
              <a:sym typeface="Calibri"/>
            </a:endParaRPr>
          </a:p>
        </p:txBody>
      </p:sp>
      <p:sp>
        <p:nvSpPr>
          <p:cNvPr id="303" name="Google Shape;303;g2add6f5c1b4_0_2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e0663e53fa_0_8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ge0663e53fa_0_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Now that we’ve reviewed, let’s define our new term, </a:t>
            </a:r>
            <a:r>
              <a:rPr b="1" lang="en-US">
                <a:latin typeface="Calibri"/>
                <a:ea typeface="Calibri"/>
                <a:cs typeface="Calibri"/>
                <a:sym typeface="Calibri"/>
              </a:rPr>
              <a:t>natural resources</a:t>
            </a:r>
            <a:r>
              <a:rPr lang="en-US">
                <a:latin typeface="Calibri"/>
                <a:ea typeface="Calibri"/>
                <a:cs typeface="Calibri"/>
                <a:sym typeface="Calibri"/>
              </a:rPr>
              <a:t>. </a:t>
            </a:r>
            <a:endParaRPr>
              <a:latin typeface="Calibri"/>
              <a:ea typeface="Calibri"/>
              <a:cs typeface="Calibri"/>
              <a:sym typeface="Calibri"/>
            </a:endParaRPr>
          </a:p>
        </p:txBody>
      </p:sp>
      <p:sp>
        <p:nvSpPr>
          <p:cNvPr id="311" name="Google Shape;311;ge0663e53fa_0_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e0663e53fa_0_9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ge0663e53fa_0_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a:latin typeface="Calibri"/>
                <a:ea typeface="Calibri"/>
                <a:cs typeface="Calibri"/>
                <a:sym typeface="Calibri"/>
              </a:rPr>
              <a:t>Natural resources</a:t>
            </a:r>
            <a:r>
              <a:rPr lang="en-US">
                <a:latin typeface="Calibri"/>
                <a:ea typeface="Calibri"/>
                <a:cs typeface="Calibri"/>
                <a:sym typeface="Calibri"/>
              </a:rPr>
              <a:t> are things found in nature that can be used by people.</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319" name="Google Shape;319;ge0663e53fa_0_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dff6a300ac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gdff6a300a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Let’s check-in for understanding.</a:t>
            </a:r>
            <a:endParaRPr>
              <a:latin typeface="Calibri"/>
              <a:ea typeface="Calibri"/>
              <a:cs typeface="Calibri"/>
              <a:sym typeface="Calibri"/>
            </a:endParaRPr>
          </a:p>
        </p:txBody>
      </p:sp>
      <p:sp>
        <p:nvSpPr>
          <p:cNvPr id="328" name="Google Shape;328;gdff6a300a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dff6a300ac_0_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gdff6a300ac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What are natural resources?</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15000"/>
              </a:lnSpc>
              <a:spcBef>
                <a:spcPts val="0"/>
              </a:spcBef>
              <a:spcAft>
                <a:spcPts val="0"/>
              </a:spcAft>
              <a:buSzPts val="1100"/>
              <a:buNone/>
            </a:pPr>
            <a:r>
              <a:rPr lang="en-US">
                <a:latin typeface="Calibri"/>
                <a:ea typeface="Calibri"/>
                <a:cs typeface="Calibri"/>
                <a:sym typeface="Calibri"/>
              </a:rPr>
              <a:t>[Natural resources are things found in nature that can be used by people.]</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334" name="Google Shape;334;gdff6a300ac_0_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e369b3e425_0_7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e369b3e425_0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Today we are going to learn about </a:t>
            </a:r>
            <a:r>
              <a:rPr b="1" lang="en-US">
                <a:latin typeface="Calibri"/>
                <a:ea typeface="Calibri"/>
                <a:cs typeface="Calibri"/>
                <a:sym typeface="Calibri"/>
              </a:rPr>
              <a:t>Natural Resources</a:t>
            </a:r>
            <a:r>
              <a:rPr lang="en-US">
                <a:latin typeface="Calibri"/>
                <a:ea typeface="Calibri"/>
                <a:cs typeface="Calibri"/>
                <a:sym typeface="Calibri"/>
              </a:rPr>
              <a:t>.</a:t>
            </a:r>
            <a:endParaRPr>
              <a:latin typeface="Calibri"/>
              <a:ea typeface="Calibri"/>
              <a:cs typeface="Calibri"/>
              <a:sym typeface="Calibri"/>
            </a:endParaRPr>
          </a:p>
        </p:txBody>
      </p:sp>
      <p:sp>
        <p:nvSpPr>
          <p:cNvPr id="197" name="Google Shape;197;ge369b3e425_0_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e0663e53fa_0_1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ge0663e53fa_0_1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That’s the basic definition, but there’s more you need to know.</a:t>
            </a:r>
            <a:endParaRPr/>
          </a:p>
        </p:txBody>
      </p:sp>
      <p:sp>
        <p:nvSpPr>
          <p:cNvPr id="342" name="Google Shape;342;ge0663e53fa_0_1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e0663e53fa_0_1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ge0663e53fa_0_1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Natural resources are necessary or useful to humans. They can be used to meet our needs. =</a:t>
            </a:r>
            <a:endParaRPr/>
          </a:p>
        </p:txBody>
      </p:sp>
      <p:sp>
        <p:nvSpPr>
          <p:cNvPr id="349" name="Google Shape;349;ge0663e53fa_0_1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add6f5c1b4_0_2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g2add6f5c1b4_0_2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Natural resources can be materials like water, wood, or minerals, or even sources of energy like sunlight or wind. </a:t>
            </a:r>
            <a:endParaRPr/>
          </a:p>
        </p:txBody>
      </p:sp>
      <p:sp>
        <p:nvSpPr>
          <p:cNvPr id="357" name="Google Shape;357;g2add6f5c1b4_0_2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add6f5c1b4_0_2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g2add6f5c1b4_0_2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Many natural resources are distributed unevenly around the planet. For example, beaches have more sand and water than forests and forests have more wood than beaches.</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365" name="Google Shape;365;g2add6f5c1b4_0_2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add6f5c1b4_0_2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g2add6f5c1b4_0_2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Natural resources are important because they provide the raw materials for making things we use every day and can help us meet our basic requirements for survival and development.</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374" name="Google Shape;374;g2add6f5c1b4_0_2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dff6a300ac_1_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gdff6a300ac_1_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Let’s check-in for understanding.</a:t>
            </a:r>
            <a:endParaRPr>
              <a:latin typeface="Calibri"/>
              <a:ea typeface="Calibri"/>
              <a:cs typeface="Calibri"/>
              <a:sym typeface="Calibri"/>
            </a:endParaRPr>
          </a:p>
        </p:txBody>
      </p:sp>
      <p:sp>
        <p:nvSpPr>
          <p:cNvPr id="383" name="Google Shape;383;gdff6a300ac_1_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dff6a300ac_1_2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gdff6a300ac_1_2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True or false: </a:t>
            </a:r>
            <a:r>
              <a:rPr lang="en-US">
                <a:latin typeface="Calibri"/>
                <a:ea typeface="Calibri"/>
                <a:cs typeface="Calibri"/>
                <a:sym typeface="Calibri"/>
              </a:rPr>
              <a:t>Natural</a:t>
            </a:r>
            <a:r>
              <a:rPr lang="en-US">
                <a:latin typeface="Calibri"/>
                <a:ea typeface="Calibri"/>
                <a:cs typeface="Calibri"/>
                <a:sym typeface="Calibri"/>
              </a:rPr>
              <a:t> resources are necessary or useful to humans.</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[true]</a:t>
            </a:r>
            <a:endParaRPr>
              <a:latin typeface="Calibri"/>
              <a:ea typeface="Calibri"/>
              <a:cs typeface="Calibri"/>
              <a:sym typeface="Calibri"/>
            </a:endParaRPr>
          </a:p>
        </p:txBody>
      </p:sp>
      <p:sp>
        <p:nvSpPr>
          <p:cNvPr id="389" name="Google Shape;389;gdff6a300ac_1_2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add6f5c1b4_0_2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g2add6f5c1b4_0_2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True or false: Natural resources are necessary or useful to humans.</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[true]</a:t>
            </a:r>
            <a:endParaRPr>
              <a:latin typeface="Calibri"/>
              <a:ea typeface="Calibri"/>
              <a:cs typeface="Calibri"/>
              <a:sym typeface="Calibri"/>
            </a:endParaRPr>
          </a:p>
        </p:txBody>
      </p:sp>
      <p:sp>
        <p:nvSpPr>
          <p:cNvPr id="397" name="Google Shape;397;g2add6f5c1b4_0_2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dff6a300ac_1_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dff6a300ac_1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Why are some natural resources unevenly distributed on the planet?</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[Some areas have more of certain natural resources than others. For example, beaches have more water and sand than forests and forests have more wood than beaches.]</a:t>
            </a:r>
            <a:endParaRPr>
              <a:latin typeface="Calibri"/>
              <a:ea typeface="Calibri"/>
              <a:cs typeface="Calibri"/>
              <a:sym typeface="Calibri"/>
            </a:endParaRPr>
          </a:p>
        </p:txBody>
      </p:sp>
      <p:sp>
        <p:nvSpPr>
          <p:cNvPr id="405" name="Google Shape;405;gdff6a300ac_1_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e0663e53fa_0_10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ge0663e53fa_0_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Now, let’s talk about some examples of </a:t>
            </a:r>
            <a:r>
              <a:rPr b="1" lang="en-US">
                <a:latin typeface="Calibri"/>
                <a:ea typeface="Calibri"/>
                <a:cs typeface="Calibri"/>
                <a:sym typeface="Calibri"/>
              </a:rPr>
              <a:t>natural resources</a:t>
            </a:r>
            <a:r>
              <a:rPr lang="en-US">
                <a:latin typeface="Calibri"/>
                <a:ea typeface="Calibri"/>
                <a:cs typeface="Calibri"/>
                <a:sym typeface="Calibri"/>
              </a:rPr>
              <a:t>.</a:t>
            </a:r>
            <a:endParaRPr>
              <a:latin typeface="Calibri"/>
              <a:ea typeface="Calibri"/>
              <a:cs typeface="Calibri"/>
              <a:sym typeface="Calibri"/>
            </a:endParaRPr>
          </a:p>
        </p:txBody>
      </p:sp>
      <p:sp>
        <p:nvSpPr>
          <p:cNvPr id="414" name="Google Shape;414;ge0663e53fa_0_1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Our “big question” is: </a:t>
            </a:r>
            <a:r>
              <a:rPr b="1" lang="en-US">
                <a:latin typeface="Calibri"/>
                <a:ea typeface="Calibri"/>
                <a:cs typeface="Calibri"/>
                <a:sym typeface="Calibri"/>
              </a:rPr>
              <a:t>How do we use Earth’s resources to create energy?</a:t>
            </a:r>
            <a:endParaRPr b="1">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[Pause and illicit predictions from students.]</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I love all these thoughtful scientific hypotheses!  Be sure to keep this question and your predictions in mind as we move through these next few lessons, and we’ll continue to revisit it.</a:t>
            </a:r>
            <a:endParaRPr>
              <a:latin typeface="Calibri"/>
              <a:ea typeface="Calibri"/>
              <a:cs typeface="Calibri"/>
              <a:sym typeface="Calibri"/>
            </a:endParaRPr>
          </a:p>
        </p:txBody>
      </p:sp>
      <p:sp>
        <p:nvSpPr>
          <p:cNvPr id="206" name="Google Shape;20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e0663e53fa_0_10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ge0663e53fa_0_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100">
                <a:latin typeface="Calibri"/>
                <a:ea typeface="Calibri"/>
                <a:cs typeface="Calibri"/>
                <a:sym typeface="Calibri"/>
              </a:rPr>
              <a:t>Water is an example of a natural resource. It can be found in rivers, oceans, lakes, and other sources. Water is necessary for our survival and is used for drinking, growing food, and as an energy source. </a:t>
            </a:r>
            <a:endParaRPr sz="11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421" name="Google Shape;421;ge0663e53fa_0_1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e0663e53fa_0_1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ge0663e53fa_0_1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Natural gas is an example of a natural resource. It is found under the surface of the Earth. </a:t>
            </a:r>
            <a:r>
              <a:rPr lang="en-US">
                <a:latin typeface="Calibri"/>
                <a:ea typeface="Calibri"/>
                <a:cs typeface="Calibri"/>
                <a:sym typeface="Calibri"/>
              </a:rPr>
              <a:t>Natural</a:t>
            </a:r>
            <a:r>
              <a:rPr lang="en-US">
                <a:latin typeface="Calibri"/>
                <a:ea typeface="Calibri"/>
                <a:cs typeface="Calibri"/>
                <a:sym typeface="Calibri"/>
              </a:rPr>
              <a:t> gas is used for cooking and energy.</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432" name="Google Shape;432;ge0663e53fa_0_1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e0663e53fa_0_16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ge0663e53fa_0_1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Next, let’s talk about some non-examples of </a:t>
            </a:r>
            <a:r>
              <a:rPr b="1" lang="en-US">
                <a:latin typeface="Calibri"/>
                <a:ea typeface="Calibri"/>
                <a:cs typeface="Calibri"/>
                <a:sym typeface="Calibri"/>
              </a:rPr>
              <a:t>natural resources.</a:t>
            </a:r>
            <a:endParaRPr>
              <a:latin typeface="Calibri"/>
              <a:ea typeface="Calibri"/>
              <a:cs typeface="Calibri"/>
              <a:sym typeface="Calibri"/>
            </a:endParaRPr>
          </a:p>
        </p:txBody>
      </p:sp>
      <p:sp>
        <p:nvSpPr>
          <p:cNvPr id="442" name="Google Shape;442;ge0663e53fa_0_1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e0663e53fa_0_16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ge0663e53fa_0_1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Plastic is not an example of a natural resource. </a:t>
            </a:r>
            <a:r>
              <a:rPr lang="en-US">
                <a:latin typeface="Calibri"/>
                <a:ea typeface="Calibri"/>
                <a:cs typeface="Calibri"/>
                <a:sym typeface="Calibri"/>
              </a:rPr>
              <a:t>Plastics</a:t>
            </a:r>
            <a:r>
              <a:rPr lang="en-US">
                <a:latin typeface="Calibri"/>
                <a:ea typeface="Calibri"/>
                <a:cs typeface="Calibri"/>
                <a:sym typeface="Calibri"/>
              </a:rPr>
              <a:t> are made by humans and not found in nature.</a:t>
            </a:r>
            <a:endParaRPr/>
          </a:p>
        </p:txBody>
      </p:sp>
      <p:sp>
        <p:nvSpPr>
          <p:cNvPr id="449" name="Google Shape;449;ge0663e53fa_0_1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e0663e53fa_0_1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ge0663e53fa_0_1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latin typeface="Calibri"/>
                <a:ea typeface="Calibri"/>
                <a:cs typeface="Calibri"/>
                <a:sym typeface="Calibri"/>
              </a:rPr>
              <a:t>Concrete is not an example of a natural resource. It is made by humans mixing sand, water, and aggregate, and therefore not found in nature.</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458" name="Google Shape;458;ge0663e53fa_0_1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dff6a300ac_0_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gdff6a300ac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Let’s check-in for understanding.</a:t>
            </a:r>
            <a:endParaRPr>
              <a:latin typeface="Calibri"/>
              <a:ea typeface="Calibri"/>
              <a:cs typeface="Calibri"/>
              <a:sym typeface="Calibri"/>
            </a:endParaRPr>
          </a:p>
        </p:txBody>
      </p:sp>
      <p:sp>
        <p:nvSpPr>
          <p:cNvPr id="468" name="Google Shape;468;gdff6a300ac_0_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add6f5c1b4_1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g2add6f5c1b4_1_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Why is natural gas an example of natural </a:t>
            </a:r>
            <a:r>
              <a:rPr lang="en-US">
                <a:latin typeface="Calibri"/>
                <a:ea typeface="Calibri"/>
                <a:cs typeface="Calibri"/>
                <a:sym typeface="Calibri"/>
              </a:rPr>
              <a:t>resource</a:t>
            </a:r>
            <a:r>
              <a:rPr lang="en-US">
                <a:latin typeface="Calibri"/>
                <a:ea typeface="Calibri"/>
                <a:cs typeface="Calibri"/>
                <a:sym typeface="Calibri"/>
              </a:rPr>
              <a:t> and plastic is not?</a:t>
            </a:r>
            <a:endParaRPr>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[Natural gas is found in nature and used as an energy source. Plastic is not found in nature and instead is made by humans.]</a:t>
            </a:r>
            <a:endParaRPr>
              <a:latin typeface="Calibri"/>
              <a:ea typeface="Calibri"/>
              <a:cs typeface="Calibri"/>
              <a:sym typeface="Calibri"/>
            </a:endParaRPr>
          </a:p>
        </p:txBody>
      </p:sp>
      <p:sp>
        <p:nvSpPr>
          <p:cNvPr id="474" name="Google Shape;474;g2add6f5c1b4_1_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p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485" name="Google Shape;485;p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p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a:latin typeface="Calibri"/>
                <a:ea typeface="Calibri"/>
                <a:cs typeface="Calibri"/>
                <a:sym typeface="Calibri"/>
              </a:rPr>
              <a:t>Natural resources</a:t>
            </a:r>
            <a:r>
              <a:rPr lang="en-US">
                <a:latin typeface="Calibri"/>
                <a:ea typeface="Calibri"/>
                <a:cs typeface="Calibri"/>
                <a:sym typeface="Calibri"/>
              </a:rPr>
              <a:t> are things found in nature that can be used by people.</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492" name="Google Shape;492;p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adcfd36f86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g2adcfd36f86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natural</a:t>
            </a:r>
            <a:r>
              <a:rPr b="1" lang="en-US"/>
              <a:t> resources</a:t>
            </a:r>
            <a:r>
              <a:rPr lang="en-US"/>
              <a:t>.</a:t>
            </a:r>
            <a:r>
              <a:rPr lang="en-US">
                <a:solidFill>
                  <a:srgbClr val="242424"/>
                </a:solidFill>
              </a:rPr>
              <a:t> </a:t>
            </a:r>
            <a:endParaRPr/>
          </a:p>
        </p:txBody>
      </p:sp>
      <p:sp>
        <p:nvSpPr>
          <p:cNvPr id="500" name="Google Shape;500;g2adcfd36f86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Let’s do a quick demonstration that will help get our brains ready to think about </a:t>
            </a:r>
            <a:r>
              <a:rPr b="1" lang="en-US">
                <a:latin typeface="Calibri"/>
                <a:ea typeface="Calibri"/>
                <a:cs typeface="Calibri"/>
                <a:sym typeface="Calibri"/>
              </a:rPr>
              <a:t>natural resources</a:t>
            </a:r>
            <a:r>
              <a:rPr lang="en-US">
                <a:latin typeface="Calibri"/>
                <a:ea typeface="Calibri"/>
                <a:cs typeface="Calibri"/>
                <a:sym typeface="Calibri"/>
              </a:rPr>
              <a:t>, and how it relates to our big question. (Link to DIY activity: </a:t>
            </a:r>
            <a:r>
              <a:rPr lang="en-US" u="sng">
                <a:solidFill>
                  <a:schemeClr val="hlink"/>
                </a:solidFill>
                <a:latin typeface="Calibri"/>
                <a:ea typeface="Calibri"/>
                <a:cs typeface="Calibri"/>
                <a:sym typeface="Calibri"/>
                <a:hlinkClick r:id="rId2"/>
              </a:rPr>
              <a:t>https://www.generationgenius.com/activities/natural-resources-activity-for-kids/</a:t>
            </a:r>
            <a:r>
              <a:rPr lang="en-US">
                <a:latin typeface="Calibri"/>
                <a:ea typeface="Calibri"/>
                <a:cs typeface="Calibri"/>
                <a:sym typeface="Calibri"/>
              </a:rPr>
              <a:t>)</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Feedback: Have students make predictions about the demonstration and make sure all students are actively participating in this portion of the lesson.</a:t>
            </a:r>
            <a:endParaRPr>
              <a:latin typeface="Calibri"/>
              <a:ea typeface="Calibri"/>
              <a:cs typeface="Calibri"/>
              <a:sym typeface="Calibri"/>
            </a:endParaRPr>
          </a:p>
        </p:txBody>
      </p:sp>
      <p:sp>
        <p:nvSpPr>
          <p:cNvPr id="214" name="Google Shape;21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adcfd36f86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g2adcfd36f86_0_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 </a:t>
            </a:r>
            <a:r>
              <a:rPr b="1" lang="en-US">
                <a:solidFill>
                  <a:srgbClr val="242424"/>
                </a:solidFill>
              </a:rPr>
              <a:t>natural resource</a:t>
            </a:r>
            <a:r>
              <a:rPr b="1" lang="en-US">
                <a:solidFill>
                  <a:srgbClr val="242424"/>
                </a:solidFill>
              </a:rPr>
              <a:t>s</a:t>
            </a:r>
            <a:r>
              <a:rPr lang="en-US">
                <a:solidFill>
                  <a:srgbClr val="242424"/>
                </a:solidFill>
              </a:rPr>
              <a:t> 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natural resource</a:t>
            </a:r>
            <a:r>
              <a:rPr b="1" lang="en-US"/>
              <a:t>s.</a:t>
            </a:r>
            <a:endParaRPr>
              <a:solidFill>
                <a:schemeClr val="dk1"/>
              </a:solidFill>
            </a:endParaRPr>
          </a:p>
        </p:txBody>
      </p:sp>
      <p:sp>
        <p:nvSpPr>
          <p:cNvPr id="511" name="Google Shape;511;g2adcfd36f86_0_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adcfd36f86_0_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g2adcfd36f86_0_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a:t>
            </a:r>
            <a:r>
              <a:rPr lang="en-US"/>
              <a:t> </a:t>
            </a:r>
            <a:r>
              <a:rPr b="1" lang="en-US"/>
              <a:t>natural</a:t>
            </a:r>
            <a:r>
              <a:rPr b="1" lang="en-US"/>
              <a:t> resources</a:t>
            </a:r>
            <a:r>
              <a:rPr b="1" lang="en-US"/>
              <a:t> </a:t>
            </a:r>
            <a:r>
              <a:rPr lang="en-US" sz="1200">
                <a:solidFill>
                  <a:schemeClr val="dk1"/>
                </a:solidFill>
              </a:rPr>
              <a:t>from these four choices</a:t>
            </a:r>
            <a:r>
              <a:rPr lang="en-US"/>
              <a:t>.</a:t>
            </a:r>
            <a:endParaRPr/>
          </a:p>
        </p:txBody>
      </p:sp>
      <p:sp>
        <p:nvSpPr>
          <p:cNvPr id="533" name="Google Shape;533;g2adcfd36f86_0_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add6f5c1b4_2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g2add6f5c1b4_2_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This is the picture that shows </a:t>
            </a:r>
            <a:r>
              <a:rPr b="1" lang="en-US"/>
              <a:t>natural resources</a:t>
            </a:r>
            <a:r>
              <a:rPr lang="en-US"/>
              <a:t>.</a:t>
            </a:r>
            <a:endParaRPr/>
          </a:p>
        </p:txBody>
      </p:sp>
      <p:sp>
        <p:nvSpPr>
          <p:cNvPr id="553" name="Google Shape;553;g2add6f5c1b4_2_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adcfd36f86_0_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g2adcfd36f86_0_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t>
            </a:r>
            <a:r>
              <a:rPr b="1" lang="en-US"/>
              <a:t>natural resources</a:t>
            </a:r>
            <a:r>
              <a:rPr b="1" lang="en-US"/>
              <a:t>.</a:t>
            </a:r>
            <a:endParaRPr>
              <a:solidFill>
                <a:schemeClr val="dk1"/>
              </a:solidFill>
            </a:endParaRPr>
          </a:p>
        </p:txBody>
      </p:sp>
      <p:sp>
        <p:nvSpPr>
          <p:cNvPr id="574" name="Google Shape;574;g2adcfd36f86_0_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2adcfd36f86_0_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6" name="Google Shape;596;g2adcfd36f86_0_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a:t>
            </a:r>
            <a:r>
              <a:rPr lang="en-US"/>
              <a:t> </a:t>
            </a:r>
            <a:r>
              <a:rPr b="1" lang="en-US"/>
              <a:t>natural resources</a:t>
            </a:r>
            <a:r>
              <a:rPr b="1" lang="en-US" sz="1200">
                <a:solidFill>
                  <a:schemeClr val="dk1"/>
                </a:solidFill>
              </a:rPr>
              <a:t> </a:t>
            </a:r>
            <a:r>
              <a:rPr lang="en-US" sz="1200">
                <a:solidFill>
                  <a:schemeClr val="dk1"/>
                </a:solidFill>
              </a:rPr>
              <a:t>from these four choices.</a:t>
            </a:r>
            <a:endParaRPr sz="1200">
              <a:solidFill>
                <a:schemeClr val="dk1"/>
              </a:solidFill>
            </a:endParaRPr>
          </a:p>
        </p:txBody>
      </p:sp>
      <p:sp>
        <p:nvSpPr>
          <p:cNvPr id="597" name="Google Shape;597;g2adcfd36f86_0_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2add6f5c1b4_3_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7" name="Google Shape;617;g2add6f5c1b4_3_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“Things found in nature that can be used by people” is correct! This is the definition of </a:t>
            </a:r>
            <a:r>
              <a:rPr b="1" lang="en-US"/>
              <a:t>natural resources.</a:t>
            </a:r>
            <a:endParaRPr sz="1200">
              <a:solidFill>
                <a:schemeClr val="dk1"/>
              </a:solidFill>
            </a:endParaRPr>
          </a:p>
        </p:txBody>
      </p:sp>
      <p:sp>
        <p:nvSpPr>
          <p:cNvPr id="618" name="Google Shape;618;g2add6f5c1b4_3_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2adcfd36f86_0_1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g2adcfd36f86_0_1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natural resources</a:t>
            </a:r>
            <a:r>
              <a:rPr b="1" lang="en-US"/>
              <a:t>: </a:t>
            </a:r>
            <a:r>
              <a:rPr lang="en-US"/>
              <a:t>Things found in nature that can be used by people.</a:t>
            </a:r>
            <a:endParaRPr>
              <a:solidFill>
                <a:schemeClr val="dk1"/>
              </a:solidFill>
            </a:endParaRPr>
          </a:p>
        </p:txBody>
      </p:sp>
      <p:sp>
        <p:nvSpPr>
          <p:cNvPr id="640" name="Google Shape;640;g2adcfd36f86_0_1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2adcfd36f86_0_1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3" name="Google Shape;663;g2adcfd36f86_0_1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b="1" lang="en-US"/>
              <a:t>natural resources</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664" name="Google Shape;664;g2adcfd36f86_0_1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2add6f5c1b4_3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4" name="Google Shape;684;g2add6f5c1b4_3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“Soi</a:t>
            </a:r>
            <a:r>
              <a:rPr lang="en-US"/>
              <a:t>l” is correct! This is an example of </a:t>
            </a:r>
            <a:r>
              <a:rPr b="1" lang="en-US"/>
              <a:t>natural resources.</a:t>
            </a:r>
            <a:endParaRPr sz="1200">
              <a:solidFill>
                <a:schemeClr val="dk1"/>
              </a:solidFill>
            </a:endParaRPr>
          </a:p>
        </p:txBody>
      </p:sp>
      <p:sp>
        <p:nvSpPr>
          <p:cNvPr id="685" name="Google Shape;685;g2add6f5c1b4_3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adcfd36f86_0_1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g2adcfd36f86_0_1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b="1" lang="en-US" sz="1100"/>
              <a:t>natural resources</a:t>
            </a:r>
            <a:r>
              <a:rPr lang="en-US" sz="1100"/>
              <a:t>: Soil.</a:t>
            </a:r>
            <a:endParaRPr sz="1100">
              <a:solidFill>
                <a:schemeClr val="dk1"/>
              </a:solidFill>
            </a:endParaRPr>
          </a:p>
        </p:txBody>
      </p:sp>
      <p:sp>
        <p:nvSpPr>
          <p:cNvPr id="707" name="Google Shape;707;g2adcfd36f86_0_1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Before we move on to our new vocabulary term, let’s review some other words &amp; concepts that you already learned and make sure you are firm in your understanding.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Feedback: Reviewing key background knowledge helps lay the context and sets the students up to make sense of the new content you are introducing, it also reinforces previously learned material.</a:t>
            </a:r>
            <a:endParaRPr>
              <a:latin typeface="Calibri"/>
              <a:ea typeface="Calibri"/>
              <a:cs typeface="Calibri"/>
              <a:sym typeface="Calibri"/>
            </a:endParaRPr>
          </a:p>
        </p:txBody>
      </p:sp>
      <p:sp>
        <p:nvSpPr>
          <p:cNvPr id="224" name="Google Shape;22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2adcfd36f86_0_2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1" name="Google Shape;731;g2adcfd36f86_0_2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 </a:t>
            </a:r>
            <a:r>
              <a:rPr b="1" lang="en-US"/>
              <a:t>natural resource</a:t>
            </a:r>
            <a:r>
              <a:rPr b="1" lang="en-US"/>
              <a:t>s</a:t>
            </a:r>
            <a:r>
              <a:rPr lang="en-US"/>
              <a:t>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732" name="Google Shape;732;g2adcfd36f86_0_2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2add6f5c1b4_4_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2" name="Google Shape;752;g2add6f5c1b4_4_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100"/>
              <a:t>“Humans depend on natural resources for things like food, shelter, energy, and materials to make products we use every day.” That is correct! This is an example of how </a:t>
            </a:r>
            <a:r>
              <a:rPr b="1" lang="en-US" sz="1100"/>
              <a:t>natural resources </a:t>
            </a:r>
            <a:r>
              <a:rPr lang="en-US" sz="1100"/>
              <a:t>impact your life.</a:t>
            </a:r>
            <a:endParaRPr sz="1200">
              <a:solidFill>
                <a:schemeClr val="dk1"/>
              </a:solidFill>
            </a:endParaRPr>
          </a:p>
        </p:txBody>
      </p:sp>
      <p:sp>
        <p:nvSpPr>
          <p:cNvPr id="753" name="Google Shape;753;g2add6f5c1b4_4_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2adcfd36f86_0_2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4" name="Google Shape;774;g2adcfd36f86_0_2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 </a:t>
            </a:r>
            <a:r>
              <a:rPr b="1" lang="en-US"/>
              <a:t>natural resources</a:t>
            </a:r>
            <a:r>
              <a:rPr b="1" lang="en-US" sz="1200">
                <a:solidFill>
                  <a:schemeClr val="dk1"/>
                </a:solidFill>
              </a:rPr>
              <a:t> </a:t>
            </a:r>
            <a:r>
              <a:rPr lang="en-US" sz="1200">
                <a:solidFill>
                  <a:schemeClr val="dk1"/>
                </a:solidFill>
              </a:rPr>
              <a:t>impact my life?”: </a:t>
            </a:r>
            <a:r>
              <a:rPr lang="en-US" sz="1100"/>
              <a:t>Humans depend on natural resources for things like food, shelter, energy, and materials to make products we use every day.</a:t>
            </a:r>
            <a:endParaRPr/>
          </a:p>
        </p:txBody>
      </p:sp>
      <p:sp>
        <p:nvSpPr>
          <p:cNvPr id="775" name="Google Shape;775;g2adcfd36f86_0_26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0" name="Google Shape;800;p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801" name="Google Shape;801;p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2add6f5c1b4_2_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7" name="Google Shape;807;g2add6f5c1b4_2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a:latin typeface="Calibri"/>
                <a:ea typeface="Calibri"/>
                <a:cs typeface="Calibri"/>
                <a:sym typeface="Calibri"/>
              </a:rPr>
              <a:t>Natural resources</a:t>
            </a:r>
            <a:r>
              <a:rPr lang="en-US">
                <a:latin typeface="Calibri"/>
                <a:ea typeface="Calibri"/>
                <a:cs typeface="Calibri"/>
                <a:sym typeface="Calibri"/>
              </a:rPr>
              <a:t> are things found in nature that can be used by people.</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808" name="Google Shape;808;g2add6f5c1b4_2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5" name="Google Shape;815;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latin typeface="Calibri"/>
                <a:ea typeface="Calibri"/>
                <a:cs typeface="Calibri"/>
                <a:sym typeface="Calibri"/>
              </a:rPr>
              <a:t>Explicit cue to revisit the big question at the end of the lesson: </a:t>
            </a:r>
            <a:r>
              <a:rPr lang="en-US">
                <a:latin typeface="Calibri"/>
                <a:ea typeface="Calibri"/>
                <a:cs typeface="Calibri"/>
                <a:sym typeface="Calibri"/>
              </a:rPr>
              <a:t>Okay everyone. Now that we’ve learned the term, let’s reflect once more on our big question.  Was there anything that we predicted earlier that was correct or incorrect? Do you have any new hypotheses to share?</a:t>
            </a:r>
            <a:endParaRPr/>
          </a:p>
        </p:txBody>
      </p:sp>
      <p:sp>
        <p:nvSpPr>
          <p:cNvPr id="816" name="Google Shape;816;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3" name="Google Shape;82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latin typeface="Calibri"/>
                <a:ea typeface="Calibri"/>
                <a:cs typeface="Calibri"/>
                <a:sym typeface="Calibri"/>
              </a:rPr>
              <a:t>Students will sort different resources into categories, including </a:t>
            </a:r>
            <a:r>
              <a:rPr lang="en-US">
                <a:latin typeface="Calibri"/>
                <a:ea typeface="Calibri"/>
                <a:cs typeface="Calibri"/>
                <a:sym typeface="Calibri"/>
              </a:rPr>
              <a:t>natural</a:t>
            </a:r>
            <a:r>
              <a:rPr lang="en-US">
                <a:latin typeface="Calibri"/>
                <a:ea typeface="Calibri"/>
                <a:cs typeface="Calibri"/>
                <a:sym typeface="Calibri"/>
              </a:rPr>
              <a:t> resources. (Link to game: </a:t>
            </a:r>
            <a:r>
              <a:rPr lang="en-US" u="sng">
                <a:solidFill>
                  <a:schemeClr val="hlink"/>
                </a:solidFill>
                <a:latin typeface="Calibri"/>
                <a:ea typeface="Calibri"/>
                <a:cs typeface="Calibri"/>
                <a:sym typeface="Calibri"/>
                <a:hlinkClick r:id="rId2"/>
              </a:rPr>
              <a:t>https://www.brainpop.com/games/sortifynaturalresources/</a:t>
            </a:r>
            <a:r>
              <a:rPr lang="en-US">
                <a:latin typeface="Calibri"/>
                <a:ea typeface="Calibri"/>
                <a:cs typeface="Calibri"/>
                <a:sym typeface="Calibri"/>
              </a:rPr>
              <a:t> )</a:t>
            </a:r>
            <a:endParaRPr>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latin typeface="Calibri"/>
              <a:ea typeface="Calibri"/>
              <a:cs typeface="Calibri"/>
              <a:sym typeface="Calibri"/>
            </a:endParaRPr>
          </a:p>
          <a:p>
            <a:pPr indent="0" lvl="0" marL="0" rtl="0" algn="l">
              <a:lnSpc>
                <a:spcPct val="100000"/>
              </a:lnSpc>
              <a:spcBef>
                <a:spcPts val="0"/>
              </a:spcBef>
              <a:spcAft>
                <a:spcPts val="0"/>
              </a:spcAft>
              <a:buSzPts val="1100"/>
              <a:buNone/>
            </a:pPr>
            <a:r>
              <a:rPr lang="en-US">
                <a:latin typeface="Calibri"/>
                <a:ea typeface="Calibri"/>
                <a:cs typeface="Calibri"/>
                <a:sym typeface="Calibri"/>
              </a:rPr>
              <a:t>Feedback: Have students analyze and interpret data to elevate their understanding of the content and strengthen their critical thinking skills.</a:t>
            </a:r>
            <a:endParaRPr>
              <a:latin typeface="Calibri"/>
              <a:ea typeface="Calibri"/>
              <a:cs typeface="Calibri"/>
              <a:sym typeface="Calibri"/>
            </a:endParaRPr>
          </a:p>
        </p:txBody>
      </p:sp>
      <p:sp>
        <p:nvSpPr>
          <p:cNvPr id="824" name="Google Shape;82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3" name="Google Shape;83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834" name="Google Shape;834;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9" name="Google Shape;839;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rPr>
              <a:t>Energy</a:t>
            </a:r>
            <a:r>
              <a:rPr lang="en-US">
                <a:solidFill>
                  <a:schemeClr val="dk1"/>
                </a:solidFill>
              </a:rPr>
              <a:t> is the ability to cause change.</a:t>
            </a:r>
            <a:endParaRPr sz="1300"/>
          </a:p>
          <a:p>
            <a:pPr indent="0" lvl="0" marL="0" rtl="0" algn="l">
              <a:lnSpc>
                <a:spcPct val="100000"/>
              </a:lnSpc>
              <a:spcBef>
                <a:spcPts val="0"/>
              </a:spcBef>
              <a:spcAft>
                <a:spcPts val="0"/>
              </a:spcAft>
              <a:buSzPts val="1400"/>
              <a:buNone/>
            </a:pPr>
            <a:r>
              <a:t/>
            </a:r>
            <a:endParaRPr/>
          </a:p>
        </p:txBody>
      </p:sp>
      <p:sp>
        <p:nvSpPr>
          <p:cNvPr id="230" name="Google Shape;230;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add6f5c1b4_0_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g2add6f5c1b4_0_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resource is the energy source that is turned into power. In buildings, electrical power comes from the outlets, and the electricity in the outlets comes from a power station.</a:t>
            </a:r>
            <a:endParaRPr/>
          </a:p>
        </p:txBody>
      </p:sp>
      <p:sp>
        <p:nvSpPr>
          <p:cNvPr id="238" name="Google Shape;238;g2add6f5c1b4_0_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ddcc69d69e_0_5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gddcc69d69e_0_5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A renewable resource is a resource that can be reused and replaced naturally.</a:t>
            </a:r>
            <a:endParaRPr>
              <a:latin typeface="Calibri"/>
              <a:ea typeface="Calibri"/>
              <a:cs typeface="Calibri"/>
              <a:sym typeface="Calibri"/>
            </a:endParaRPr>
          </a:p>
        </p:txBody>
      </p:sp>
      <p:sp>
        <p:nvSpPr>
          <p:cNvPr id="246" name="Google Shape;246;gddcc69d69e_0_5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ddcc69d69e_0_8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gddcc69d69e_0_8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A non-renewable resource is a resource that </a:t>
            </a:r>
            <a:r>
              <a:rPr lang="en-US" sz="1200">
                <a:latin typeface="Calibri"/>
                <a:ea typeface="Calibri"/>
                <a:cs typeface="Calibri"/>
                <a:sym typeface="Calibri"/>
              </a:rPr>
              <a:t>is not replaced by nature quickly enough to match demand</a:t>
            </a:r>
            <a:r>
              <a:rPr lang="en-US">
                <a:latin typeface="Calibri"/>
                <a:ea typeface="Calibri"/>
                <a:cs typeface="Calibri"/>
                <a:sym typeface="Calibri"/>
              </a:rPr>
              <a:t>.</a:t>
            </a:r>
            <a:endParaRPr>
              <a:latin typeface="Calibri"/>
              <a:ea typeface="Calibri"/>
              <a:cs typeface="Calibri"/>
              <a:sym typeface="Calibri"/>
            </a:endParaRPr>
          </a:p>
        </p:txBody>
      </p:sp>
      <p:sp>
        <p:nvSpPr>
          <p:cNvPr id="254" name="Google Shape;254;gddcc69d69e_0_8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7"/>
          <p:cNvSpPr txBox="1"/>
          <p:nvPr>
            <p:ph type="ctrTitle"/>
          </p:nvPr>
        </p:nvSpPr>
        <p:spPr>
          <a:xfrm>
            <a:off x="685800" y="2130429"/>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27"/>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7"/>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7"/>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6"/>
          <p:cNvSpPr txBox="1"/>
          <p:nvPr>
            <p:ph idx="1" type="body"/>
          </p:nvPr>
        </p:nvSpPr>
        <p:spPr>
          <a:xfrm rot="5400000">
            <a:off x="2309018" y="-251615"/>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36"/>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6"/>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6"/>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7"/>
          <p:cNvSpPr txBox="1"/>
          <p:nvPr>
            <p:ph type="title"/>
          </p:nvPr>
        </p:nvSpPr>
        <p:spPr>
          <a:xfrm rot="5400000">
            <a:off x="4732337" y="2171705"/>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7"/>
          <p:cNvSpPr txBox="1"/>
          <p:nvPr>
            <p:ph idx="1" type="body"/>
          </p:nvPr>
        </p:nvSpPr>
        <p:spPr>
          <a:xfrm rot="5400000">
            <a:off x="541338" y="190505"/>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37"/>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37"/>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7"/>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g2add6f5c1b4_0_99"/>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2" name="Google Shape;92;g2add6f5c1b4_0_9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rtl="0" algn="ctr">
              <a:lnSpc>
                <a:spcPct val="100000"/>
              </a:lnSpc>
              <a:spcBef>
                <a:spcPts val="640"/>
              </a:spcBef>
              <a:spcAft>
                <a:spcPts val="0"/>
              </a:spcAft>
              <a:buClr>
                <a:srgbClr val="888888"/>
              </a:buClr>
              <a:buSzPts val="3200"/>
              <a:buNone/>
              <a:defRPr>
                <a:solidFill>
                  <a:srgbClr val="888888"/>
                </a:solidFill>
              </a:defRPr>
            </a:lvl1pPr>
            <a:lvl2pPr lvl="1" rtl="0" algn="ctr">
              <a:lnSpc>
                <a:spcPct val="100000"/>
              </a:lnSpc>
              <a:spcBef>
                <a:spcPts val="560"/>
              </a:spcBef>
              <a:spcAft>
                <a:spcPts val="0"/>
              </a:spcAft>
              <a:buClr>
                <a:srgbClr val="888888"/>
              </a:buClr>
              <a:buSzPts val="2800"/>
              <a:buNone/>
              <a:defRPr>
                <a:solidFill>
                  <a:srgbClr val="888888"/>
                </a:solidFill>
              </a:defRPr>
            </a:lvl2pPr>
            <a:lvl3pPr lvl="2" rtl="0" algn="ctr">
              <a:lnSpc>
                <a:spcPct val="100000"/>
              </a:lnSpc>
              <a:spcBef>
                <a:spcPts val="480"/>
              </a:spcBef>
              <a:spcAft>
                <a:spcPts val="0"/>
              </a:spcAft>
              <a:buClr>
                <a:srgbClr val="888888"/>
              </a:buClr>
              <a:buSzPts val="2400"/>
              <a:buNone/>
              <a:defRPr>
                <a:solidFill>
                  <a:srgbClr val="888888"/>
                </a:solidFill>
              </a:defRPr>
            </a:lvl3pPr>
            <a:lvl4pPr lvl="3" rtl="0" algn="ctr">
              <a:lnSpc>
                <a:spcPct val="100000"/>
              </a:lnSpc>
              <a:spcBef>
                <a:spcPts val="400"/>
              </a:spcBef>
              <a:spcAft>
                <a:spcPts val="0"/>
              </a:spcAft>
              <a:buClr>
                <a:srgbClr val="888888"/>
              </a:buClr>
              <a:buSzPts val="2000"/>
              <a:buNone/>
              <a:defRPr>
                <a:solidFill>
                  <a:srgbClr val="888888"/>
                </a:solidFill>
              </a:defRPr>
            </a:lvl4pPr>
            <a:lvl5pPr lvl="4" rtl="0" algn="ctr">
              <a:lnSpc>
                <a:spcPct val="100000"/>
              </a:lnSpc>
              <a:spcBef>
                <a:spcPts val="400"/>
              </a:spcBef>
              <a:spcAft>
                <a:spcPts val="0"/>
              </a:spcAft>
              <a:buClr>
                <a:srgbClr val="888888"/>
              </a:buClr>
              <a:buSzPts val="2000"/>
              <a:buNone/>
              <a:defRPr>
                <a:solidFill>
                  <a:srgbClr val="888888"/>
                </a:solidFill>
              </a:defRPr>
            </a:lvl5pPr>
            <a:lvl6pPr lvl="5" rtl="0" algn="ctr">
              <a:lnSpc>
                <a:spcPct val="100000"/>
              </a:lnSpc>
              <a:spcBef>
                <a:spcPts val="400"/>
              </a:spcBef>
              <a:spcAft>
                <a:spcPts val="0"/>
              </a:spcAft>
              <a:buClr>
                <a:srgbClr val="888888"/>
              </a:buClr>
              <a:buSzPts val="2000"/>
              <a:buNone/>
              <a:defRPr>
                <a:solidFill>
                  <a:srgbClr val="888888"/>
                </a:solidFill>
              </a:defRPr>
            </a:lvl6pPr>
            <a:lvl7pPr lvl="6" rtl="0" algn="ctr">
              <a:lnSpc>
                <a:spcPct val="100000"/>
              </a:lnSpc>
              <a:spcBef>
                <a:spcPts val="400"/>
              </a:spcBef>
              <a:spcAft>
                <a:spcPts val="0"/>
              </a:spcAft>
              <a:buClr>
                <a:srgbClr val="888888"/>
              </a:buClr>
              <a:buSzPts val="2000"/>
              <a:buNone/>
              <a:defRPr>
                <a:solidFill>
                  <a:srgbClr val="888888"/>
                </a:solidFill>
              </a:defRPr>
            </a:lvl7pPr>
            <a:lvl8pPr lvl="7" rtl="0" algn="ctr">
              <a:lnSpc>
                <a:spcPct val="100000"/>
              </a:lnSpc>
              <a:spcBef>
                <a:spcPts val="400"/>
              </a:spcBef>
              <a:spcAft>
                <a:spcPts val="0"/>
              </a:spcAft>
              <a:buClr>
                <a:srgbClr val="888888"/>
              </a:buClr>
              <a:buSzPts val="2000"/>
              <a:buNone/>
              <a:defRPr>
                <a:solidFill>
                  <a:srgbClr val="888888"/>
                </a:solidFill>
              </a:defRPr>
            </a:lvl8pPr>
            <a:lvl9pPr lvl="8" rtl="0" algn="ctr">
              <a:lnSpc>
                <a:spcPct val="100000"/>
              </a:lnSpc>
              <a:spcBef>
                <a:spcPts val="400"/>
              </a:spcBef>
              <a:spcAft>
                <a:spcPts val="0"/>
              </a:spcAft>
              <a:buClr>
                <a:srgbClr val="888888"/>
              </a:buClr>
              <a:buSzPts val="2000"/>
              <a:buNone/>
              <a:defRPr>
                <a:solidFill>
                  <a:srgbClr val="888888"/>
                </a:solidFill>
              </a:defRPr>
            </a:lvl9pPr>
          </a:lstStyle>
          <a:p/>
        </p:txBody>
      </p:sp>
      <p:sp>
        <p:nvSpPr>
          <p:cNvPr id="93" name="Google Shape;93;g2add6f5c1b4_0_9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4" name="Google Shape;94;g2add6f5c1b4_0_9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5" name="Google Shape;95;g2add6f5c1b4_0_9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g2add6f5c1b4_0_10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8" name="Google Shape;98;g2add6f5c1b4_0_105"/>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99" name="Google Shape;99;g2add6f5c1b4_0_10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0" name="Google Shape;100;g2add6f5c1b4_0_10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1" name="Google Shape;101;g2add6f5c1b4_0_10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2" name="Shape 102"/>
        <p:cNvGrpSpPr/>
        <p:nvPr/>
      </p:nvGrpSpPr>
      <p:grpSpPr>
        <a:xfrm>
          <a:off x="0" y="0"/>
          <a:ext cx="0" cy="0"/>
          <a:chOff x="0" y="0"/>
          <a:chExt cx="0" cy="0"/>
        </a:xfrm>
      </p:grpSpPr>
      <p:sp>
        <p:nvSpPr>
          <p:cNvPr id="103" name="Google Shape;103;g2add6f5c1b4_0_11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4" name="Google Shape;104;g2add6f5c1b4_0_11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5" name="Google Shape;105;g2add6f5c1b4_0_11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6" name="Shape 106"/>
        <p:cNvGrpSpPr/>
        <p:nvPr/>
      </p:nvGrpSpPr>
      <p:grpSpPr>
        <a:xfrm>
          <a:off x="0" y="0"/>
          <a:ext cx="0" cy="0"/>
          <a:chOff x="0" y="0"/>
          <a:chExt cx="0" cy="0"/>
        </a:xfrm>
      </p:grpSpPr>
      <p:sp>
        <p:nvSpPr>
          <p:cNvPr id="107" name="Google Shape;107;g2add6f5c1b4_0_115"/>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rtl="0" algn="l">
              <a:lnSpc>
                <a:spcPct val="100000"/>
              </a:lnSpc>
              <a:spcBef>
                <a:spcPts val="0"/>
              </a:spcBef>
              <a:spcAft>
                <a:spcPts val="0"/>
              </a:spcAft>
              <a:buClr>
                <a:schemeClr val="dk1"/>
              </a:buClr>
              <a:buSzPts val="4000"/>
              <a:buFont typeface="Calibri"/>
              <a:buNone/>
              <a:defRPr b="1" sz="4000" cap="none"/>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8" name="Google Shape;108;g2add6f5c1b4_0_115"/>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400"/>
              </a:spcBef>
              <a:spcAft>
                <a:spcPts val="0"/>
              </a:spcAft>
              <a:buClr>
                <a:srgbClr val="888888"/>
              </a:buClr>
              <a:buSzPts val="2000"/>
              <a:buNone/>
              <a:defRPr sz="2000">
                <a:solidFill>
                  <a:srgbClr val="888888"/>
                </a:solidFill>
              </a:defRPr>
            </a:lvl1pPr>
            <a:lvl2pPr indent="-228600" lvl="1" marL="914400" rtl="0" algn="l">
              <a:lnSpc>
                <a:spcPct val="100000"/>
              </a:lnSpc>
              <a:spcBef>
                <a:spcPts val="360"/>
              </a:spcBef>
              <a:spcAft>
                <a:spcPts val="0"/>
              </a:spcAft>
              <a:buClr>
                <a:srgbClr val="888888"/>
              </a:buClr>
              <a:buSzPts val="1800"/>
              <a:buNone/>
              <a:defRPr sz="1800">
                <a:solidFill>
                  <a:srgbClr val="888888"/>
                </a:solidFill>
              </a:defRPr>
            </a:lvl2pPr>
            <a:lvl3pPr indent="-228600" lvl="2" marL="1371600" rtl="0" algn="l">
              <a:lnSpc>
                <a:spcPct val="100000"/>
              </a:lnSpc>
              <a:spcBef>
                <a:spcPts val="320"/>
              </a:spcBef>
              <a:spcAft>
                <a:spcPts val="0"/>
              </a:spcAft>
              <a:buClr>
                <a:srgbClr val="888888"/>
              </a:buClr>
              <a:buSzPts val="1600"/>
              <a:buNone/>
              <a:defRPr sz="1600">
                <a:solidFill>
                  <a:srgbClr val="888888"/>
                </a:solidFill>
              </a:defRPr>
            </a:lvl3pPr>
            <a:lvl4pPr indent="-228600" lvl="3" marL="1828800" rtl="0" algn="l">
              <a:lnSpc>
                <a:spcPct val="100000"/>
              </a:lnSpc>
              <a:spcBef>
                <a:spcPts val="280"/>
              </a:spcBef>
              <a:spcAft>
                <a:spcPts val="0"/>
              </a:spcAft>
              <a:buClr>
                <a:srgbClr val="888888"/>
              </a:buClr>
              <a:buSzPts val="1400"/>
              <a:buNone/>
              <a:defRPr sz="1400">
                <a:solidFill>
                  <a:srgbClr val="888888"/>
                </a:solidFill>
              </a:defRPr>
            </a:lvl4pPr>
            <a:lvl5pPr indent="-228600" lvl="4" marL="2286000" rtl="0" algn="l">
              <a:lnSpc>
                <a:spcPct val="100000"/>
              </a:lnSpc>
              <a:spcBef>
                <a:spcPts val="280"/>
              </a:spcBef>
              <a:spcAft>
                <a:spcPts val="0"/>
              </a:spcAft>
              <a:buClr>
                <a:srgbClr val="888888"/>
              </a:buClr>
              <a:buSzPts val="1400"/>
              <a:buNone/>
              <a:defRPr sz="1400">
                <a:solidFill>
                  <a:srgbClr val="888888"/>
                </a:solidFill>
              </a:defRPr>
            </a:lvl5pPr>
            <a:lvl6pPr indent="-228600" lvl="5" marL="2743200" rtl="0" algn="l">
              <a:lnSpc>
                <a:spcPct val="100000"/>
              </a:lnSpc>
              <a:spcBef>
                <a:spcPts val="280"/>
              </a:spcBef>
              <a:spcAft>
                <a:spcPts val="0"/>
              </a:spcAft>
              <a:buClr>
                <a:srgbClr val="888888"/>
              </a:buClr>
              <a:buSzPts val="1400"/>
              <a:buNone/>
              <a:defRPr sz="1400">
                <a:solidFill>
                  <a:srgbClr val="888888"/>
                </a:solidFill>
              </a:defRPr>
            </a:lvl6pPr>
            <a:lvl7pPr indent="-228600" lvl="6" marL="3200400" rtl="0" algn="l">
              <a:lnSpc>
                <a:spcPct val="100000"/>
              </a:lnSpc>
              <a:spcBef>
                <a:spcPts val="280"/>
              </a:spcBef>
              <a:spcAft>
                <a:spcPts val="0"/>
              </a:spcAft>
              <a:buClr>
                <a:srgbClr val="888888"/>
              </a:buClr>
              <a:buSzPts val="1400"/>
              <a:buNone/>
              <a:defRPr sz="1400">
                <a:solidFill>
                  <a:srgbClr val="888888"/>
                </a:solidFill>
              </a:defRPr>
            </a:lvl7pPr>
            <a:lvl8pPr indent="-228600" lvl="7" marL="3657600" rtl="0" algn="l">
              <a:lnSpc>
                <a:spcPct val="100000"/>
              </a:lnSpc>
              <a:spcBef>
                <a:spcPts val="280"/>
              </a:spcBef>
              <a:spcAft>
                <a:spcPts val="0"/>
              </a:spcAft>
              <a:buClr>
                <a:srgbClr val="888888"/>
              </a:buClr>
              <a:buSzPts val="1400"/>
              <a:buNone/>
              <a:defRPr sz="1400">
                <a:solidFill>
                  <a:srgbClr val="888888"/>
                </a:solidFill>
              </a:defRPr>
            </a:lvl8pPr>
            <a:lvl9pPr indent="-228600" lvl="8" marL="4114800" rtl="0" algn="l">
              <a:lnSpc>
                <a:spcPct val="100000"/>
              </a:lnSpc>
              <a:spcBef>
                <a:spcPts val="280"/>
              </a:spcBef>
              <a:spcAft>
                <a:spcPts val="0"/>
              </a:spcAft>
              <a:buClr>
                <a:srgbClr val="888888"/>
              </a:buClr>
              <a:buSzPts val="1400"/>
              <a:buNone/>
              <a:defRPr sz="1400">
                <a:solidFill>
                  <a:srgbClr val="888888"/>
                </a:solidFill>
              </a:defRPr>
            </a:lvl9pPr>
          </a:lstStyle>
          <a:p/>
        </p:txBody>
      </p:sp>
      <p:sp>
        <p:nvSpPr>
          <p:cNvPr id="109" name="Google Shape;109;g2add6f5c1b4_0_11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0" name="Google Shape;110;g2add6f5c1b4_0_11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1" name="Google Shape;111;g2add6f5c1b4_0_11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2" name="Shape 112"/>
        <p:cNvGrpSpPr/>
        <p:nvPr/>
      </p:nvGrpSpPr>
      <p:grpSpPr>
        <a:xfrm>
          <a:off x="0" y="0"/>
          <a:ext cx="0" cy="0"/>
          <a:chOff x="0" y="0"/>
          <a:chExt cx="0" cy="0"/>
        </a:xfrm>
      </p:grpSpPr>
      <p:sp>
        <p:nvSpPr>
          <p:cNvPr id="113" name="Google Shape;113;g2add6f5c1b4_0_1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4" name="Google Shape;114;g2add6f5c1b4_0_121"/>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115" name="Google Shape;115;g2add6f5c1b4_0_121"/>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lnSpc>
                <a:spcPct val="100000"/>
              </a:lnSpc>
              <a:spcBef>
                <a:spcPts val="560"/>
              </a:spcBef>
              <a:spcAft>
                <a:spcPts val="0"/>
              </a:spcAft>
              <a:buClr>
                <a:schemeClr val="dk1"/>
              </a:buClr>
              <a:buSzPts val="2800"/>
              <a:buChar char="•"/>
              <a:defRPr sz="2800"/>
            </a:lvl1pPr>
            <a:lvl2pPr indent="-381000" lvl="1" marL="914400" rtl="0" algn="l">
              <a:lnSpc>
                <a:spcPct val="100000"/>
              </a:lnSpc>
              <a:spcBef>
                <a:spcPts val="480"/>
              </a:spcBef>
              <a:spcAft>
                <a:spcPts val="0"/>
              </a:spcAft>
              <a:buClr>
                <a:schemeClr val="dk1"/>
              </a:buClr>
              <a:buSzPts val="2400"/>
              <a:buChar char="–"/>
              <a:defRPr sz="2400"/>
            </a:lvl2pPr>
            <a:lvl3pPr indent="-355600" lvl="2" marL="1371600" rtl="0" algn="l">
              <a:lnSpc>
                <a:spcPct val="100000"/>
              </a:lnSpc>
              <a:spcBef>
                <a:spcPts val="400"/>
              </a:spcBef>
              <a:spcAft>
                <a:spcPts val="0"/>
              </a:spcAft>
              <a:buClr>
                <a:schemeClr val="dk1"/>
              </a:buClr>
              <a:buSzPts val="2000"/>
              <a:buChar char="•"/>
              <a:defRPr sz="2000"/>
            </a:lvl3pPr>
            <a:lvl4pPr indent="-342900" lvl="3" marL="1828800" rtl="0" algn="l">
              <a:lnSpc>
                <a:spcPct val="100000"/>
              </a:lnSpc>
              <a:spcBef>
                <a:spcPts val="360"/>
              </a:spcBef>
              <a:spcAft>
                <a:spcPts val="0"/>
              </a:spcAft>
              <a:buClr>
                <a:schemeClr val="dk1"/>
              </a:buClr>
              <a:buSzPts val="1800"/>
              <a:buChar char="–"/>
              <a:defRPr sz="1800"/>
            </a:lvl4pPr>
            <a:lvl5pPr indent="-342900" lvl="4" marL="2286000" rtl="0" algn="l">
              <a:lnSpc>
                <a:spcPct val="100000"/>
              </a:lnSpc>
              <a:spcBef>
                <a:spcPts val="360"/>
              </a:spcBef>
              <a:spcAft>
                <a:spcPts val="0"/>
              </a:spcAft>
              <a:buClr>
                <a:schemeClr val="dk1"/>
              </a:buClr>
              <a:buSzPts val="1800"/>
              <a:buChar char="»"/>
              <a:defRPr sz="1800"/>
            </a:lvl5pPr>
            <a:lvl6pPr indent="-342900" lvl="5" marL="2743200" rtl="0" algn="l">
              <a:lnSpc>
                <a:spcPct val="100000"/>
              </a:lnSpc>
              <a:spcBef>
                <a:spcPts val="360"/>
              </a:spcBef>
              <a:spcAft>
                <a:spcPts val="0"/>
              </a:spcAft>
              <a:buClr>
                <a:schemeClr val="dk1"/>
              </a:buClr>
              <a:buSzPts val="1800"/>
              <a:buChar char="•"/>
              <a:defRPr sz="1800"/>
            </a:lvl6pPr>
            <a:lvl7pPr indent="-342900" lvl="6" marL="3200400" rtl="0" algn="l">
              <a:lnSpc>
                <a:spcPct val="100000"/>
              </a:lnSpc>
              <a:spcBef>
                <a:spcPts val="360"/>
              </a:spcBef>
              <a:spcAft>
                <a:spcPts val="0"/>
              </a:spcAft>
              <a:buClr>
                <a:schemeClr val="dk1"/>
              </a:buClr>
              <a:buSzPts val="1800"/>
              <a:buChar char="•"/>
              <a:defRPr sz="1800"/>
            </a:lvl7pPr>
            <a:lvl8pPr indent="-342900" lvl="7" marL="3657600" rtl="0" algn="l">
              <a:lnSpc>
                <a:spcPct val="100000"/>
              </a:lnSpc>
              <a:spcBef>
                <a:spcPts val="360"/>
              </a:spcBef>
              <a:spcAft>
                <a:spcPts val="0"/>
              </a:spcAft>
              <a:buClr>
                <a:schemeClr val="dk1"/>
              </a:buClr>
              <a:buSzPts val="1800"/>
              <a:buChar char="•"/>
              <a:defRPr sz="1800"/>
            </a:lvl8pPr>
            <a:lvl9pPr indent="-342900" lvl="8" marL="4114800" rtl="0" algn="l">
              <a:lnSpc>
                <a:spcPct val="100000"/>
              </a:lnSpc>
              <a:spcBef>
                <a:spcPts val="360"/>
              </a:spcBef>
              <a:spcAft>
                <a:spcPts val="0"/>
              </a:spcAft>
              <a:buClr>
                <a:schemeClr val="dk1"/>
              </a:buClr>
              <a:buSzPts val="1800"/>
              <a:buChar char="•"/>
              <a:defRPr sz="1800"/>
            </a:lvl9pPr>
          </a:lstStyle>
          <a:p/>
        </p:txBody>
      </p:sp>
      <p:sp>
        <p:nvSpPr>
          <p:cNvPr id="116" name="Google Shape;116;g2add6f5c1b4_0_12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7" name="Google Shape;117;g2add6f5c1b4_0_12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8" name="Google Shape;118;g2add6f5c1b4_0_12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9" name="Shape 119"/>
        <p:cNvGrpSpPr/>
        <p:nvPr/>
      </p:nvGrpSpPr>
      <p:grpSpPr>
        <a:xfrm>
          <a:off x="0" y="0"/>
          <a:ext cx="0" cy="0"/>
          <a:chOff x="0" y="0"/>
          <a:chExt cx="0" cy="0"/>
        </a:xfrm>
      </p:grpSpPr>
      <p:sp>
        <p:nvSpPr>
          <p:cNvPr id="120" name="Google Shape;120;g2add6f5c1b4_0_1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4400"/>
              <a:buFont typeface="Calibri"/>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1" name="Google Shape;121;g2add6f5c1b4_0_128"/>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480"/>
              </a:spcBef>
              <a:spcAft>
                <a:spcPts val="0"/>
              </a:spcAft>
              <a:buClr>
                <a:schemeClr val="dk1"/>
              </a:buClr>
              <a:buSzPts val="2400"/>
              <a:buNone/>
              <a:defRPr b="1" sz="2400"/>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None/>
              <a:defRPr b="1" sz="1800"/>
            </a:lvl3pPr>
            <a:lvl4pPr indent="-228600" lvl="3" marL="1828800" rtl="0" algn="l">
              <a:lnSpc>
                <a:spcPct val="100000"/>
              </a:lnSpc>
              <a:spcBef>
                <a:spcPts val="320"/>
              </a:spcBef>
              <a:spcAft>
                <a:spcPts val="0"/>
              </a:spcAft>
              <a:buClr>
                <a:schemeClr val="dk1"/>
              </a:buClr>
              <a:buSzPts val="1600"/>
              <a:buNone/>
              <a:defRPr b="1" sz="1600"/>
            </a:lvl4pPr>
            <a:lvl5pPr indent="-228600" lvl="4" marL="2286000" rtl="0" algn="l">
              <a:lnSpc>
                <a:spcPct val="100000"/>
              </a:lnSpc>
              <a:spcBef>
                <a:spcPts val="320"/>
              </a:spcBef>
              <a:spcAft>
                <a:spcPts val="0"/>
              </a:spcAft>
              <a:buClr>
                <a:schemeClr val="dk1"/>
              </a:buClr>
              <a:buSzPts val="1600"/>
              <a:buNone/>
              <a:defRPr b="1" sz="1600"/>
            </a:lvl5pPr>
            <a:lvl6pPr indent="-228600" lvl="5" marL="2743200" rtl="0" algn="l">
              <a:lnSpc>
                <a:spcPct val="100000"/>
              </a:lnSpc>
              <a:spcBef>
                <a:spcPts val="320"/>
              </a:spcBef>
              <a:spcAft>
                <a:spcPts val="0"/>
              </a:spcAft>
              <a:buClr>
                <a:schemeClr val="dk1"/>
              </a:buClr>
              <a:buSzPts val="1600"/>
              <a:buNone/>
              <a:defRPr b="1" sz="1600"/>
            </a:lvl6pPr>
            <a:lvl7pPr indent="-228600" lvl="6" marL="3200400" rtl="0" algn="l">
              <a:lnSpc>
                <a:spcPct val="100000"/>
              </a:lnSpc>
              <a:spcBef>
                <a:spcPts val="320"/>
              </a:spcBef>
              <a:spcAft>
                <a:spcPts val="0"/>
              </a:spcAft>
              <a:buClr>
                <a:schemeClr val="dk1"/>
              </a:buClr>
              <a:buSzPts val="1600"/>
              <a:buNone/>
              <a:defRPr b="1" sz="1600"/>
            </a:lvl7pPr>
            <a:lvl8pPr indent="-228600" lvl="7" marL="3657600" rtl="0" algn="l">
              <a:lnSpc>
                <a:spcPct val="100000"/>
              </a:lnSpc>
              <a:spcBef>
                <a:spcPts val="320"/>
              </a:spcBef>
              <a:spcAft>
                <a:spcPts val="0"/>
              </a:spcAft>
              <a:buClr>
                <a:schemeClr val="dk1"/>
              </a:buClr>
              <a:buSzPts val="1600"/>
              <a:buNone/>
              <a:defRPr b="1" sz="1600"/>
            </a:lvl8pPr>
            <a:lvl9pPr indent="-228600" lvl="8" marL="4114800" rtl="0" algn="l">
              <a:lnSpc>
                <a:spcPct val="100000"/>
              </a:lnSpc>
              <a:spcBef>
                <a:spcPts val="320"/>
              </a:spcBef>
              <a:spcAft>
                <a:spcPts val="0"/>
              </a:spcAft>
              <a:buClr>
                <a:schemeClr val="dk1"/>
              </a:buClr>
              <a:buSzPts val="1600"/>
              <a:buNone/>
              <a:defRPr b="1" sz="1600"/>
            </a:lvl9pPr>
          </a:lstStyle>
          <a:p/>
        </p:txBody>
      </p:sp>
      <p:sp>
        <p:nvSpPr>
          <p:cNvPr id="122" name="Google Shape;122;g2add6f5c1b4_0_128"/>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rtl="0" algn="l">
              <a:lnSpc>
                <a:spcPct val="100000"/>
              </a:lnSpc>
              <a:spcBef>
                <a:spcPts val="480"/>
              </a:spcBef>
              <a:spcAft>
                <a:spcPts val="0"/>
              </a:spcAft>
              <a:buClr>
                <a:schemeClr val="dk1"/>
              </a:buClr>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Char char="•"/>
              <a:defRPr sz="1800"/>
            </a:lvl3pPr>
            <a:lvl4pPr indent="-330200" lvl="3" marL="1828800" rtl="0" algn="l">
              <a:lnSpc>
                <a:spcPct val="100000"/>
              </a:lnSpc>
              <a:spcBef>
                <a:spcPts val="320"/>
              </a:spcBef>
              <a:spcAft>
                <a:spcPts val="0"/>
              </a:spcAft>
              <a:buClr>
                <a:schemeClr val="dk1"/>
              </a:buClr>
              <a:buSzPts val="1600"/>
              <a:buChar char="–"/>
              <a:defRPr sz="1600"/>
            </a:lvl4pPr>
            <a:lvl5pPr indent="-330200" lvl="4" marL="2286000" rtl="0" algn="l">
              <a:lnSpc>
                <a:spcPct val="100000"/>
              </a:lnSpc>
              <a:spcBef>
                <a:spcPts val="320"/>
              </a:spcBef>
              <a:spcAft>
                <a:spcPts val="0"/>
              </a:spcAft>
              <a:buClr>
                <a:schemeClr val="dk1"/>
              </a:buClr>
              <a:buSzPts val="1600"/>
              <a:buChar char="»"/>
              <a:defRPr sz="1600"/>
            </a:lvl5pPr>
            <a:lvl6pPr indent="-330200" lvl="5" marL="2743200" rtl="0" algn="l">
              <a:lnSpc>
                <a:spcPct val="100000"/>
              </a:lnSpc>
              <a:spcBef>
                <a:spcPts val="320"/>
              </a:spcBef>
              <a:spcAft>
                <a:spcPts val="0"/>
              </a:spcAft>
              <a:buClr>
                <a:schemeClr val="dk1"/>
              </a:buClr>
              <a:buSzPts val="1600"/>
              <a:buChar char="•"/>
              <a:defRPr sz="1600"/>
            </a:lvl6pPr>
            <a:lvl7pPr indent="-330200" lvl="6" marL="3200400" rtl="0" algn="l">
              <a:lnSpc>
                <a:spcPct val="100000"/>
              </a:lnSpc>
              <a:spcBef>
                <a:spcPts val="320"/>
              </a:spcBef>
              <a:spcAft>
                <a:spcPts val="0"/>
              </a:spcAft>
              <a:buClr>
                <a:schemeClr val="dk1"/>
              </a:buClr>
              <a:buSzPts val="1600"/>
              <a:buChar char="•"/>
              <a:defRPr sz="1600"/>
            </a:lvl7pPr>
            <a:lvl8pPr indent="-330200" lvl="7" marL="3657600" rtl="0" algn="l">
              <a:lnSpc>
                <a:spcPct val="100000"/>
              </a:lnSpc>
              <a:spcBef>
                <a:spcPts val="320"/>
              </a:spcBef>
              <a:spcAft>
                <a:spcPts val="0"/>
              </a:spcAft>
              <a:buClr>
                <a:schemeClr val="dk1"/>
              </a:buClr>
              <a:buSzPts val="1600"/>
              <a:buChar char="•"/>
              <a:defRPr sz="1600"/>
            </a:lvl8pPr>
            <a:lvl9pPr indent="-330200" lvl="8" marL="4114800" rtl="0" algn="l">
              <a:lnSpc>
                <a:spcPct val="100000"/>
              </a:lnSpc>
              <a:spcBef>
                <a:spcPts val="320"/>
              </a:spcBef>
              <a:spcAft>
                <a:spcPts val="0"/>
              </a:spcAft>
              <a:buClr>
                <a:schemeClr val="dk1"/>
              </a:buClr>
              <a:buSzPts val="1600"/>
              <a:buChar char="•"/>
              <a:defRPr sz="1600"/>
            </a:lvl9pPr>
          </a:lstStyle>
          <a:p/>
        </p:txBody>
      </p:sp>
      <p:sp>
        <p:nvSpPr>
          <p:cNvPr id="123" name="Google Shape;123;g2add6f5c1b4_0_128"/>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rtl="0" algn="l">
              <a:lnSpc>
                <a:spcPct val="100000"/>
              </a:lnSpc>
              <a:spcBef>
                <a:spcPts val="480"/>
              </a:spcBef>
              <a:spcAft>
                <a:spcPts val="0"/>
              </a:spcAft>
              <a:buClr>
                <a:schemeClr val="dk1"/>
              </a:buClr>
              <a:buSzPts val="2400"/>
              <a:buNone/>
              <a:defRPr b="1" sz="2400"/>
            </a:lvl1pPr>
            <a:lvl2pPr indent="-228600" lvl="1" marL="914400" rtl="0" algn="l">
              <a:lnSpc>
                <a:spcPct val="100000"/>
              </a:lnSpc>
              <a:spcBef>
                <a:spcPts val="400"/>
              </a:spcBef>
              <a:spcAft>
                <a:spcPts val="0"/>
              </a:spcAft>
              <a:buClr>
                <a:schemeClr val="dk1"/>
              </a:buClr>
              <a:buSzPts val="2000"/>
              <a:buNone/>
              <a:defRPr b="1" sz="2000"/>
            </a:lvl2pPr>
            <a:lvl3pPr indent="-228600" lvl="2" marL="1371600" rtl="0" algn="l">
              <a:lnSpc>
                <a:spcPct val="100000"/>
              </a:lnSpc>
              <a:spcBef>
                <a:spcPts val="360"/>
              </a:spcBef>
              <a:spcAft>
                <a:spcPts val="0"/>
              </a:spcAft>
              <a:buClr>
                <a:schemeClr val="dk1"/>
              </a:buClr>
              <a:buSzPts val="1800"/>
              <a:buNone/>
              <a:defRPr b="1" sz="1800"/>
            </a:lvl3pPr>
            <a:lvl4pPr indent="-228600" lvl="3" marL="1828800" rtl="0" algn="l">
              <a:lnSpc>
                <a:spcPct val="100000"/>
              </a:lnSpc>
              <a:spcBef>
                <a:spcPts val="320"/>
              </a:spcBef>
              <a:spcAft>
                <a:spcPts val="0"/>
              </a:spcAft>
              <a:buClr>
                <a:schemeClr val="dk1"/>
              </a:buClr>
              <a:buSzPts val="1600"/>
              <a:buNone/>
              <a:defRPr b="1" sz="1600"/>
            </a:lvl4pPr>
            <a:lvl5pPr indent="-228600" lvl="4" marL="2286000" rtl="0" algn="l">
              <a:lnSpc>
                <a:spcPct val="100000"/>
              </a:lnSpc>
              <a:spcBef>
                <a:spcPts val="320"/>
              </a:spcBef>
              <a:spcAft>
                <a:spcPts val="0"/>
              </a:spcAft>
              <a:buClr>
                <a:schemeClr val="dk1"/>
              </a:buClr>
              <a:buSzPts val="1600"/>
              <a:buNone/>
              <a:defRPr b="1" sz="1600"/>
            </a:lvl5pPr>
            <a:lvl6pPr indent="-228600" lvl="5" marL="2743200" rtl="0" algn="l">
              <a:lnSpc>
                <a:spcPct val="100000"/>
              </a:lnSpc>
              <a:spcBef>
                <a:spcPts val="320"/>
              </a:spcBef>
              <a:spcAft>
                <a:spcPts val="0"/>
              </a:spcAft>
              <a:buClr>
                <a:schemeClr val="dk1"/>
              </a:buClr>
              <a:buSzPts val="1600"/>
              <a:buNone/>
              <a:defRPr b="1" sz="1600"/>
            </a:lvl6pPr>
            <a:lvl7pPr indent="-228600" lvl="6" marL="3200400" rtl="0" algn="l">
              <a:lnSpc>
                <a:spcPct val="100000"/>
              </a:lnSpc>
              <a:spcBef>
                <a:spcPts val="320"/>
              </a:spcBef>
              <a:spcAft>
                <a:spcPts val="0"/>
              </a:spcAft>
              <a:buClr>
                <a:schemeClr val="dk1"/>
              </a:buClr>
              <a:buSzPts val="1600"/>
              <a:buNone/>
              <a:defRPr b="1" sz="1600"/>
            </a:lvl7pPr>
            <a:lvl8pPr indent="-228600" lvl="7" marL="3657600" rtl="0" algn="l">
              <a:lnSpc>
                <a:spcPct val="100000"/>
              </a:lnSpc>
              <a:spcBef>
                <a:spcPts val="320"/>
              </a:spcBef>
              <a:spcAft>
                <a:spcPts val="0"/>
              </a:spcAft>
              <a:buClr>
                <a:schemeClr val="dk1"/>
              </a:buClr>
              <a:buSzPts val="1600"/>
              <a:buNone/>
              <a:defRPr b="1" sz="1600"/>
            </a:lvl8pPr>
            <a:lvl9pPr indent="-228600" lvl="8" marL="4114800" rtl="0" algn="l">
              <a:lnSpc>
                <a:spcPct val="100000"/>
              </a:lnSpc>
              <a:spcBef>
                <a:spcPts val="320"/>
              </a:spcBef>
              <a:spcAft>
                <a:spcPts val="0"/>
              </a:spcAft>
              <a:buClr>
                <a:schemeClr val="dk1"/>
              </a:buClr>
              <a:buSzPts val="1600"/>
              <a:buNone/>
              <a:defRPr b="1" sz="1600"/>
            </a:lvl9pPr>
          </a:lstStyle>
          <a:p/>
        </p:txBody>
      </p:sp>
      <p:sp>
        <p:nvSpPr>
          <p:cNvPr id="124" name="Google Shape;124;g2add6f5c1b4_0_128"/>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rtl="0" algn="l">
              <a:lnSpc>
                <a:spcPct val="100000"/>
              </a:lnSpc>
              <a:spcBef>
                <a:spcPts val="480"/>
              </a:spcBef>
              <a:spcAft>
                <a:spcPts val="0"/>
              </a:spcAft>
              <a:buClr>
                <a:schemeClr val="dk1"/>
              </a:buClr>
              <a:buSzPts val="2400"/>
              <a:buChar char="•"/>
              <a:defRPr sz="2400"/>
            </a:lvl1pPr>
            <a:lvl2pPr indent="-355600" lvl="1" marL="914400" rtl="0" algn="l">
              <a:lnSpc>
                <a:spcPct val="100000"/>
              </a:lnSpc>
              <a:spcBef>
                <a:spcPts val="400"/>
              </a:spcBef>
              <a:spcAft>
                <a:spcPts val="0"/>
              </a:spcAft>
              <a:buClr>
                <a:schemeClr val="dk1"/>
              </a:buClr>
              <a:buSzPts val="2000"/>
              <a:buChar char="–"/>
              <a:defRPr sz="2000"/>
            </a:lvl2pPr>
            <a:lvl3pPr indent="-342900" lvl="2" marL="1371600" rtl="0" algn="l">
              <a:lnSpc>
                <a:spcPct val="100000"/>
              </a:lnSpc>
              <a:spcBef>
                <a:spcPts val="360"/>
              </a:spcBef>
              <a:spcAft>
                <a:spcPts val="0"/>
              </a:spcAft>
              <a:buClr>
                <a:schemeClr val="dk1"/>
              </a:buClr>
              <a:buSzPts val="1800"/>
              <a:buChar char="•"/>
              <a:defRPr sz="1800"/>
            </a:lvl3pPr>
            <a:lvl4pPr indent="-330200" lvl="3" marL="1828800" rtl="0" algn="l">
              <a:lnSpc>
                <a:spcPct val="100000"/>
              </a:lnSpc>
              <a:spcBef>
                <a:spcPts val="320"/>
              </a:spcBef>
              <a:spcAft>
                <a:spcPts val="0"/>
              </a:spcAft>
              <a:buClr>
                <a:schemeClr val="dk1"/>
              </a:buClr>
              <a:buSzPts val="1600"/>
              <a:buChar char="–"/>
              <a:defRPr sz="1600"/>
            </a:lvl4pPr>
            <a:lvl5pPr indent="-330200" lvl="4" marL="2286000" rtl="0" algn="l">
              <a:lnSpc>
                <a:spcPct val="100000"/>
              </a:lnSpc>
              <a:spcBef>
                <a:spcPts val="320"/>
              </a:spcBef>
              <a:spcAft>
                <a:spcPts val="0"/>
              </a:spcAft>
              <a:buClr>
                <a:schemeClr val="dk1"/>
              </a:buClr>
              <a:buSzPts val="1600"/>
              <a:buChar char="»"/>
              <a:defRPr sz="1600"/>
            </a:lvl5pPr>
            <a:lvl6pPr indent="-330200" lvl="5" marL="2743200" rtl="0" algn="l">
              <a:lnSpc>
                <a:spcPct val="100000"/>
              </a:lnSpc>
              <a:spcBef>
                <a:spcPts val="320"/>
              </a:spcBef>
              <a:spcAft>
                <a:spcPts val="0"/>
              </a:spcAft>
              <a:buClr>
                <a:schemeClr val="dk1"/>
              </a:buClr>
              <a:buSzPts val="1600"/>
              <a:buChar char="•"/>
              <a:defRPr sz="1600"/>
            </a:lvl6pPr>
            <a:lvl7pPr indent="-330200" lvl="6" marL="3200400" rtl="0" algn="l">
              <a:lnSpc>
                <a:spcPct val="100000"/>
              </a:lnSpc>
              <a:spcBef>
                <a:spcPts val="320"/>
              </a:spcBef>
              <a:spcAft>
                <a:spcPts val="0"/>
              </a:spcAft>
              <a:buClr>
                <a:schemeClr val="dk1"/>
              </a:buClr>
              <a:buSzPts val="1600"/>
              <a:buChar char="•"/>
              <a:defRPr sz="1600"/>
            </a:lvl7pPr>
            <a:lvl8pPr indent="-330200" lvl="7" marL="3657600" rtl="0" algn="l">
              <a:lnSpc>
                <a:spcPct val="100000"/>
              </a:lnSpc>
              <a:spcBef>
                <a:spcPts val="320"/>
              </a:spcBef>
              <a:spcAft>
                <a:spcPts val="0"/>
              </a:spcAft>
              <a:buClr>
                <a:schemeClr val="dk1"/>
              </a:buClr>
              <a:buSzPts val="1600"/>
              <a:buChar char="•"/>
              <a:defRPr sz="1600"/>
            </a:lvl8pPr>
            <a:lvl9pPr indent="-330200" lvl="8" marL="4114800" rtl="0" algn="l">
              <a:lnSpc>
                <a:spcPct val="100000"/>
              </a:lnSpc>
              <a:spcBef>
                <a:spcPts val="320"/>
              </a:spcBef>
              <a:spcAft>
                <a:spcPts val="0"/>
              </a:spcAft>
              <a:buClr>
                <a:schemeClr val="dk1"/>
              </a:buClr>
              <a:buSzPts val="1600"/>
              <a:buChar char="•"/>
              <a:defRPr sz="1600"/>
            </a:lvl9pPr>
          </a:lstStyle>
          <a:p/>
        </p:txBody>
      </p:sp>
      <p:sp>
        <p:nvSpPr>
          <p:cNvPr id="125" name="Google Shape;125;g2add6f5c1b4_0_12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6" name="Google Shape;126;g2add6f5c1b4_0_12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7" name="Google Shape;127;g2add6f5c1b4_0_12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8" name="Shape 128"/>
        <p:cNvGrpSpPr/>
        <p:nvPr/>
      </p:nvGrpSpPr>
      <p:grpSpPr>
        <a:xfrm>
          <a:off x="0" y="0"/>
          <a:ext cx="0" cy="0"/>
          <a:chOff x="0" y="0"/>
          <a:chExt cx="0" cy="0"/>
        </a:xfrm>
      </p:grpSpPr>
      <p:sp>
        <p:nvSpPr>
          <p:cNvPr id="129" name="Google Shape;129;g2add6f5c1b4_0_1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0" name="Google Shape;130;g2add6f5c1b4_0_13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1" name="Google Shape;131;g2add6f5c1b4_0_13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2" name="Google Shape;132;g2add6f5c1b4_0_13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 name="Shape 133"/>
        <p:cNvGrpSpPr/>
        <p:nvPr/>
      </p:nvGrpSpPr>
      <p:grpSpPr>
        <a:xfrm>
          <a:off x="0" y="0"/>
          <a:ext cx="0" cy="0"/>
          <a:chOff x="0" y="0"/>
          <a:chExt cx="0" cy="0"/>
        </a:xfrm>
      </p:grpSpPr>
      <p:sp>
        <p:nvSpPr>
          <p:cNvPr id="134" name="Google Shape;134;g2add6f5c1b4_0_142"/>
          <p:cNvSpPr txBox="1"/>
          <p:nvPr>
            <p:ph type="title"/>
          </p:nvPr>
        </p:nvSpPr>
        <p:spPr>
          <a:xfrm>
            <a:off x="457200" y="273050"/>
            <a:ext cx="3008400" cy="1162200"/>
          </a:xfrm>
          <a:prstGeom prst="rect">
            <a:avLst/>
          </a:prstGeom>
          <a:noFill/>
          <a:ln>
            <a:noFill/>
          </a:ln>
        </p:spPr>
        <p:txBody>
          <a:bodyPr anchorCtr="0" anchor="b" bIns="45700" lIns="91425" spcFirstLastPara="1" rIns="91425" wrap="square" tIns="45700">
            <a:normAutofit/>
          </a:bodyPr>
          <a:lstStyle>
            <a:lvl1pPr lvl="0" rtl="0" algn="l">
              <a:lnSpc>
                <a:spcPct val="100000"/>
              </a:lnSpc>
              <a:spcBef>
                <a:spcPts val="0"/>
              </a:spcBef>
              <a:spcAft>
                <a:spcPts val="0"/>
              </a:spcAft>
              <a:buClr>
                <a:schemeClr val="dk1"/>
              </a:buClr>
              <a:buSzPts val="2000"/>
              <a:buFont typeface="Calibri"/>
              <a:buNone/>
              <a:defRPr b="1" sz="2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5" name="Google Shape;135;g2add6f5c1b4_0_142"/>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rmAutofit/>
          </a:bodyPr>
          <a:lstStyle>
            <a:lvl1pPr indent="-431800" lvl="0" marL="457200" rtl="0" algn="l">
              <a:lnSpc>
                <a:spcPct val="100000"/>
              </a:lnSpc>
              <a:spcBef>
                <a:spcPts val="640"/>
              </a:spcBef>
              <a:spcAft>
                <a:spcPts val="0"/>
              </a:spcAft>
              <a:buClr>
                <a:schemeClr val="dk1"/>
              </a:buClr>
              <a:buSzPts val="3200"/>
              <a:buChar char="•"/>
              <a:defRPr sz="3200"/>
            </a:lvl1pPr>
            <a:lvl2pPr indent="-406400" lvl="1" marL="914400" rtl="0" algn="l">
              <a:lnSpc>
                <a:spcPct val="100000"/>
              </a:lnSpc>
              <a:spcBef>
                <a:spcPts val="560"/>
              </a:spcBef>
              <a:spcAft>
                <a:spcPts val="0"/>
              </a:spcAft>
              <a:buClr>
                <a:schemeClr val="dk1"/>
              </a:buClr>
              <a:buSzPts val="2800"/>
              <a:buChar char="–"/>
              <a:defRPr sz="2800"/>
            </a:lvl2pPr>
            <a:lvl3pPr indent="-381000" lvl="2" marL="1371600" rtl="0" algn="l">
              <a:lnSpc>
                <a:spcPct val="100000"/>
              </a:lnSpc>
              <a:spcBef>
                <a:spcPts val="480"/>
              </a:spcBef>
              <a:spcAft>
                <a:spcPts val="0"/>
              </a:spcAft>
              <a:buClr>
                <a:schemeClr val="dk1"/>
              </a:buClr>
              <a:buSzPts val="2400"/>
              <a:buChar char="•"/>
              <a:defRPr sz="2400"/>
            </a:lvl3pPr>
            <a:lvl4pPr indent="-355600" lvl="3" marL="1828800" rtl="0" algn="l">
              <a:lnSpc>
                <a:spcPct val="100000"/>
              </a:lnSpc>
              <a:spcBef>
                <a:spcPts val="400"/>
              </a:spcBef>
              <a:spcAft>
                <a:spcPts val="0"/>
              </a:spcAft>
              <a:buClr>
                <a:schemeClr val="dk1"/>
              </a:buClr>
              <a:buSzPts val="2000"/>
              <a:buChar char="–"/>
              <a:defRPr sz="2000"/>
            </a:lvl4pPr>
            <a:lvl5pPr indent="-355600" lvl="4" marL="2286000" rtl="0" algn="l">
              <a:lnSpc>
                <a:spcPct val="100000"/>
              </a:lnSpc>
              <a:spcBef>
                <a:spcPts val="400"/>
              </a:spcBef>
              <a:spcAft>
                <a:spcPts val="0"/>
              </a:spcAft>
              <a:buClr>
                <a:schemeClr val="dk1"/>
              </a:buClr>
              <a:buSzPts val="2000"/>
              <a:buChar char="»"/>
              <a:defRPr sz="2000"/>
            </a:lvl5pPr>
            <a:lvl6pPr indent="-355600" lvl="5" marL="2743200" rtl="0" algn="l">
              <a:lnSpc>
                <a:spcPct val="100000"/>
              </a:lnSpc>
              <a:spcBef>
                <a:spcPts val="400"/>
              </a:spcBef>
              <a:spcAft>
                <a:spcPts val="0"/>
              </a:spcAft>
              <a:buClr>
                <a:schemeClr val="dk1"/>
              </a:buClr>
              <a:buSzPts val="2000"/>
              <a:buChar char="•"/>
              <a:defRPr sz="2000"/>
            </a:lvl6pPr>
            <a:lvl7pPr indent="-355600" lvl="6" marL="3200400" rtl="0" algn="l">
              <a:lnSpc>
                <a:spcPct val="100000"/>
              </a:lnSpc>
              <a:spcBef>
                <a:spcPts val="400"/>
              </a:spcBef>
              <a:spcAft>
                <a:spcPts val="0"/>
              </a:spcAft>
              <a:buClr>
                <a:schemeClr val="dk1"/>
              </a:buClr>
              <a:buSzPts val="2000"/>
              <a:buChar char="•"/>
              <a:defRPr sz="2000"/>
            </a:lvl7pPr>
            <a:lvl8pPr indent="-355600" lvl="7" marL="3657600" rtl="0" algn="l">
              <a:lnSpc>
                <a:spcPct val="100000"/>
              </a:lnSpc>
              <a:spcBef>
                <a:spcPts val="400"/>
              </a:spcBef>
              <a:spcAft>
                <a:spcPts val="0"/>
              </a:spcAft>
              <a:buClr>
                <a:schemeClr val="dk1"/>
              </a:buClr>
              <a:buSzPts val="2000"/>
              <a:buChar char="•"/>
              <a:defRPr sz="2000"/>
            </a:lvl8pPr>
            <a:lvl9pPr indent="-355600" lvl="8" marL="4114800" rtl="0" algn="l">
              <a:lnSpc>
                <a:spcPct val="100000"/>
              </a:lnSpc>
              <a:spcBef>
                <a:spcPts val="400"/>
              </a:spcBef>
              <a:spcAft>
                <a:spcPts val="0"/>
              </a:spcAft>
              <a:buClr>
                <a:schemeClr val="dk1"/>
              </a:buClr>
              <a:buSzPts val="2000"/>
              <a:buChar char="•"/>
              <a:defRPr sz="2000"/>
            </a:lvl9pPr>
          </a:lstStyle>
          <a:p/>
        </p:txBody>
      </p:sp>
      <p:sp>
        <p:nvSpPr>
          <p:cNvPr id="136" name="Google Shape;136;g2add6f5c1b4_0_142"/>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280"/>
              </a:spcBef>
              <a:spcAft>
                <a:spcPts val="0"/>
              </a:spcAft>
              <a:buClr>
                <a:schemeClr val="dk1"/>
              </a:buClr>
              <a:buSzPts val="1400"/>
              <a:buNone/>
              <a:defRPr sz="1400"/>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None/>
              <a:defRPr sz="1000"/>
            </a:lvl3pPr>
            <a:lvl4pPr indent="-228600" lvl="3" marL="1828800" rtl="0" algn="l">
              <a:lnSpc>
                <a:spcPct val="100000"/>
              </a:lnSpc>
              <a:spcBef>
                <a:spcPts val="180"/>
              </a:spcBef>
              <a:spcAft>
                <a:spcPts val="0"/>
              </a:spcAft>
              <a:buClr>
                <a:schemeClr val="dk1"/>
              </a:buClr>
              <a:buSzPts val="900"/>
              <a:buNone/>
              <a:defRPr sz="900"/>
            </a:lvl4pPr>
            <a:lvl5pPr indent="-228600" lvl="4" marL="2286000" rtl="0" algn="l">
              <a:lnSpc>
                <a:spcPct val="100000"/>
              </a:lnSpc>
              <a:spcBef>
                <a:spcPts val="180"/>
              </a:spcBef>
              <a:spcAft>
                <a:spcPts val="0"/>
              </a:spcAft>
              <a:buClr>
                <a:schemeClr val="dk1"/>
              </a:buClr>
              <a:buSzPts val="900"/>
              <a:buNone/>
              <a:defRPr sz="900"/>
            </a:lvl5pPr>
            <a:lvl6pPr indent="-228600" lvl="5" marL="2743200" rtl="0" algn="l">
              <a:lnSpc>
                <a:spcPct val="100000"/>
              </a:lnSpc>
              <a:spcBef>
                <a:spcPts val="180"/>
              </a:spcBef>
              <a:spcAft>
                <a:spcPts val="0"/>
              </a:spcAft>
              <a:buClr>
                <a:schemeClr val="dk1"/>
              </a:buClr>
              <a:buSzPts val="900"/>
              <a:buNone/>
              <a:defRPr sz="900"/>
            </a:lvl6pPr>
            <a:lvl7pPr indent="-228600" lvl="6" marL="3200400" rtl="0" algn="l">
              <a:lnSpc>
                <a:spcPct val="100000"/>
              </a:lnSpc>
              <a:spcBef>
                <a:spcPts val="180"/>
              </a:spcBef>
              <a:spcAft>
                <a:spcPts val="0"/>
              </a:spcAft>
              <a:buClr>
                <a:schemeClr val="dk1"/>
              </a:buClr>
              <a:buSzPts val="900"/>
              <a:buNone/>
              <a:defRPr sz="900"/>
            </a:lvl7pPr>
            <a:lvl8pPr indent="-228600" lvl="7" marL="3657600" rtl="0" algn="l">
              <a:lnSpc>
                <a:spcPct val="100000"/>
              </a:lnSpc>
              <a:spcBef>
                <a:spcPts val="180"/>
              </a:spcBef>
              <a:spcAft>
                <a:spcPts val="0"/>
              </a:spcAft>
              <a:buClr>
                <a:schemeClr val="dk1"/>
              </a:buClr>
              <a:buSzPts val="900"/>
              <a:buNone/>
              <a:defRPr sz="900"/>
            </a:lvl8pPr>
            <a:lvl9pPr indent="-228600" lvl="8" marL="4114800" rtl="0" algn="l">
              <a:lnSpc>
                <a:spcPct val="100000"/>
              </a:lnSpc>
              <a:spcBef>
                <a:spcPts val="180"/>
              </a:spcBef>
              <a:spcAft>
                <a:spcPts val="0"/>
              </a:spcAft>
              <a:buClr>
                <a:schemeClr val="dk1"/>
              </a:buClr>
              <a:buSzPts val="900"/>
              <a:buNone/>
              <a:defRPr sz="900"/>
            </a:lvl9pPr>
          </a:lstStyle>
          <a:p/>
        </p:txBody>
      </p:sp>
      <p:sp>
        <p:nvSpPr>
          <p:cNvPr id="137" name="Google Shape;137;g2add6f5c1b4_0_14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8" name="Google Shape;138;g2add6f5c1b4_0_14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9" name="Google Shape;139;g2add6f5c1b4_0_14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28"/>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8"/>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8"/>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0" name="Shape 140"/>
        <p:cNvGrpSpPr/>
        <p:nvPr/>
      </p:nvGrpSpPr>
      <p:grpSpPr>
        <a:xfrm>
          <a:off x="0" y="0"/>
          <a:ext cx="0" cy="0"/>
          <a:chOff x="0" y="0"/>
          <a:chExt cx="0" cy="0"/>
        </a:xfrm>
      </p:grpSpPr>
      <p:sp>
        <p:nvSpPr>
          <p:cNvPr id="141" name="Google Shape;141;g2add6f5c1b4_0_149"/>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rtl="0" algn="l">
              <a:lnSpc>
                <a:spcPct val="100000"/>
              </a:lnSpc>
              <a:spcBef>
                <a:spcPts val="0"/>
              </a:spcBef>
              <a:spcAft>
                <a:spcPts val="0"/>
              </a:spcAft>
              <a:buClr>
                <a:schemeClr val="dk1"/>
              </a:buClr>
              <a:buSzPts val="2000"/>
              <a:buFont typeface="Calibri"/>
              <a:buNone/>
              <a:defRPr b="1" sz="2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2" name="Google Shape;142;g2add6f5c1b4_0_149"/>
          <p:cNvSpPr/>
          <p:nvPr>
            <p:ph idx="2" type="pic"/>
          </p:nvPr>
        </p:nvSpPr>
        <p:spPr>
          <a:xfrm>
            <a:off x="1792288" y="612775"/>
            <a:ext cx="5486400" cy="4114800"/>
          </a:xfrm>
          <a:prstGeom prst="rect">
            <a:avLst/>
          </a:prstGeom>
          <a:noFill/>
          <a:ln>
            <a:noFill/>
          </a:ln>
        </p:spPr>
      </p:sp>
      <p:sp>
        <p:nvSpPr>
          <p:cNvPr id="143" name="Google Shape;143;g2add6f5c1b4_0_149"/>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280"/>
              </a:spcBef>
              <a:spcAft>
                <a:spcPts val="0"/>
              </a:spcAft>
              <a:buClr>
                <a:schemeClr val="dk1"/>
              </a:buClr>
              <a:buSzPts val="1400"/>
              <a:buNone/>
              <a:defRPr sz="1400"/>
            </a:lvl1pPr>
            <a:lvl2pPr indent="-228600" lvl="1" marL="914400" rtl="0" algn="l">
              <a:lnSpc>
                <a:spcPct val="100000"/>
              </a:lnSpc>
              <a:spcBef>
                <a:spcPts val="240"/>
              </a:spcBef>
              <a:spcAft>
                <a:spcPts val="0"/>
              </a:spcAft>
              <a:buClr>
                <a:schemeClr val="dk1"/>
              </a:buClr>
              <a:buSzPts val="1200"/>
              <a:buNone/>
              <a:defRPr sz="1200"/>
            </a:lvl2pPr>
            <a:lvl3pPr indent="-228600" lvl="2" marL="1371600" rtl="0" algn="l">
              <a:lnSpc>
                <a:spcPct val="100000"/>
              </a:lnSpc>
              <a:spcBef>
                <a:spcPts val="200"/>
              </a:spcBef>
              <a:spcAft>
                <a:spcPts val="0"/>
              </a:spcAft>
              <a:buClr>
                <a:schemeClr val="dk1"/>
              </a:buClr>
              <a:buSzPts val="1000"/>
              <a:buNone/>
              <a:defRPr sz="1000"/>
            </a:lvl3pPr>
            <a:lvl4pPr indent="-228600" lvl="3" marL="1828800" rtl="0" algn="l">
              <a:lnSpc>
                <a:spcPct val="100000"/>
              </a:lnSpc>
              <a:spcBef>
                <a:spcPts val="180"/>
              </a:spcBef>
              <a:spcAft>
                <a:spcPts val="0"/>
              </a:spcAft>
              <a:buClr>
                <a:schemeClr val="dk1"/>
              </a:buClr>
              <a:buSzPts val="900"/>
              <a:buNone/>
              <a:defRPr sz="900"/>
            </a:lvl4pPr>
            <a:lvl5pPr indent="-228600" lvl="4" marL="2286000" rtl="0" algn="l">
              <a:lnSpc>
                <a:spcPct val="100000"/>
              </a:lnSpc>
              <a:spcBef>
                <a:spcPts val="180"/>
              </a:spcBef>
              <a:spcAft>
                <a:spcPts val="0"/>
              </a:spcAft>
              <a:buClr>
                <a:schemeClr val="dk1"/>
              </a:buClr>
              <a:buSzPts val="900"/>
              <a:buNone/>
              <a:defRPr sz="900"/>
            </a:lvl5pPr>
            <a:lvl6pPr indent="-228600" lvl="5" marL="2743200" rtl="0" algn="l">
              <a:lnSpc>
                <a:spcPct val="100000"/>
              </a:lnSpc>
              <a:spcBef>
                <a:spcPts val="180"/>
              </a:spcBef>
              <a:spcAft>
                <a:spcPts val="0"/>
              </a:spcAft>
              <a:buClr>
                <a:schemeClr val="dk1"/>
              </a:buClr>
              <a:buSzPts val="900"/>
              <a:buNone/>
              <a:defRPr sz="900"/>
            </a:lvl6pPr>
            <a:lvl7pPr indent="-228600" lvl="6" marL="3200400" rtl="0" algn="l">
              <a:lnSpc>
                <a:spcPct val="100000"/>
              </a:lnSpc>
              <a:spcBef>
                <a:spcPts val="180"/>
              </a:spcBef>
              <a:spcAft>
                <a:spcPts val="0"/>
              </a:spcAft>
              <a:buClr>
                <a:schemeClr val="dk1"/>
              </a:buClr>
              <a:buSzPts val="900"/>
              <a:buNone/>
              <a:defRPr sz="900"/>
            </a:lvl7pPr>
            <a:lvl8pPr indent="-228600" lvl="7" marL="3657600" rtl="0" algn="l">
              <a:lnSpc>
                <a:spcPct val="100000"/>
              </a:lnSpc>
              <a:spcBef>
                <a:spcPts val="180"/>
              </a:spcBef>
              <a:spcAft>
                <a:spcPts val="0"/>
              </a:spcAft>
              <a:buClr>
                <a:schemeClr val="dk1"/>
              </a:buClr>
              <a:buSzPts val="900"/>
              <a:buNone/>
              <a:defRPr sz="900"/>
            </a:lvl8pPr>
            <a:lvl9pPr indent="-228600" lvl="8" marL="4114800" rtl="0" algn="l">
              <a:lnSpc>
                <a:spcPct val="100000"/>
              </a:lnSpc>
              <a:spcBef>
                <a:spcPts val="180"/>
              </a:spcBef>
              <a:spcAft>
                <a:spcPts val="0"/>
              </a:spcAft>
              <a:buClr>
                <a:schemeClr val="dk1"/>
              </a:buClr>
              <a:buSzPts val="900"/>
              <a:buNone/>
              <a:defRPr sz="900"/>
            </a:lvl9pPr>
          </a:lstStyle>
          <a:p/>
        </p:txBody>
      </p:sp>
      <p:sp>
        <p:nvSpPr>
          <p:cNvPr id="144" name="Google Shape;144;g2add6f5c1b4_0_14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5" name="Google Shape;145;g2add6f5c1b4_0_14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6" name="Google Shape;146;g2add6f5c1b4_0_14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7" name="Shape 147"/>
        <p:cNvGrpSpPr/>
        <p:nvPr/>
      </p:nvGrpSpPr>
      <p:grpSpPr>
        <a:xfrm>
          <a:off x="0" y="0"/>
          <a:ext cx="0" cy="0"/>
          <a:chOff x="0" y="0"/>
          <a:chExt cx="0" cy="0"/>
        </a:xfrm>
      </p:grpSpPr>
      <p:sp>
        <p:nvSpPr>
          <p:cNvPr id="148" name="Google Shape;148;g2add6f5c1b4_0_15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9" name="Google Shape;149;g2add6f5c1b4_0_156"/>
          <p:cNvSpPr txBox="1"/>
          <p:nvPr>
            <p:ph idx="1" type="body"/>
          </p:nvPr>
        </p:nvSpPr>
        <p:spPr>
          <a:xfrm rot="5400000">
            <a:off x="2308949" y="-251550"/>
            <a:ext cx="4526100" cy="82296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150" name="Google Shape;150;g2add6f5c1b4_0_15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1" name="Google Shape;151;g2add6f5c1b4_0_15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2" name="Google Shape;152;g2add6f5c1b4_0_15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3" name="Shape 153"/>
        <p:cNvGrpSpPr/>
        <p:nvPr/>
      </p:nvGrpSpPr>
      <p:grpSpPr>
        <a:xfrm>
          <a:off x="0" y="0"/>
          <a:ext cx="0" cy="0"/>
          <a:chOff x="0" y="0"/>
          <a:chExt cx="0" cy="0"/>
        </a:xfrm>
      </p:grpSpPr>
      <p:sp>
        <p:nvSpPr>
          <p:cNvPr id="154" name="Google Shape;154;g2add6f5c1b4_0_162"/>
          <p:cNvSpPr txBox="1"/>
          <p:nvPr>
            <p:ph type="title"/>
          </p:nvPr>
        </p:nvSpPr>
        <p:spPr>
          <a:xfrm rot="5400000">
            <a:off x="4732349" y="2171688"/>
            <a:ext cx="5851500" cy="20574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5" name="Google Shape;155;g2add6f5c1b4_0_162"/>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156" name="Google Shape;156;g2add6f5c1b4_0_16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7" name="Google Shape;157;g2add6f5c1b4_0_16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8" name="Google Shape;158;g2add6f5c1b4_0_16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9"/>
          <p:cNvSpPr txBox="1"/>
          <p:nvPr>
            <p:ph idx="1" type="body"/>
          </p:nvPr>
        </p:nvSpPr>
        <p:spPr>
          <a:xfrm>
            <a:off x="457200" y="1600204"/>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29"/>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9"/>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9"/>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30"/>
          <p:cNvSpPr txBox="1"/>
          <p:nvPr>
            <p:ph type="title"/>
          </p:nvPr>
        </p:nvSpPr>
        <p:spPr>
          <a:xfrm>
            <a:off x="722313" y="4406904"/>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3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30"/>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0"/>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30"/>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1"/>
          <p:cNvSpPr txBox="1"/>
          <p:nvPr>
            <p:ph idx="1" type="body"/>
          </p:nvPr>
        </p:nvSpPr>
        <p:spPr>
          <a:xfrm>
            <a:off x="457200" y="1600204"/>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31"/>
          <p:cNvSpPr txBox="1"/>
          <p:nvPr>
            <p:ph idx="2" type="body"/>
          </p:nvPr>
        </p:nvSpPr>
        <p:spPr>
          <a:xfrm>
            <a:off x="4648200" y="1600204"/>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31"/>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1"/>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1"/>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32"/>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32"/>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32"/>
          <p:cNvSpPr txBox="1"/>
          <p:nvPr>
            <p:ph idx="3" type="body"/>
          </p:nvPr>
        </p:nvSpPr>
        <p:spPr>
          <a:xfrm>
            <a:off x="4645027"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32"/>
          <p:cNvSpPr txBox="1"/>
          <p:nvPr>
            <p:ph idx="4" type="body"/>
          </p:nvPr>
        </p:nvSpPr>
        <p:spPr>
          <a:xfrm>
            <a:off x="4645027"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32"/>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2"/>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32"/>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33"/>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3"/>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33"/>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4"/>
          <p:cNvSpPr txBox="1"/>
          <p:nvPr>
            <p:ph type="title"/>
          </p:nvPr>
        </p:nvSpPr>
        <p:spPr>
          <a:xfrm>
            <a:off x="457202"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4"/>
          <p:cNvSpPr txBox="1"/>
          <p:nvPr>
            <p:ph idx="1" type="body"/>
          </p:nvPr>
        </p:nvSpPr>
        <p:spPr>
          <a:xfrm>
            <a:off x="3575050" y="273054"/>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34"/>
          <p:cNvSpPr txBox="1"/>
          <p:nvPr>
            <p:ph idx="2" type="body"/>
          </p:nvPr>
        </p:nvSpPr>
        <p:spPr>
          <a:xfrm>
            <a:off x="457202" y="1435103"/>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34"/>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4"/>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34"/>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5"/>
          <p:cNvSpPr/>
          <p:nvPr>
            <p:ph idx="2" type="pic"/>
          </p:nvPr>
        </p:nvSpPr>
        <p:spPr>
          <a:xfrm>
            <a:off x="1792288" y="612775"/>
            <a:ext cx="5486400" cy="4114800"/>
          </a:xfrm>
          <a:prstGeom prst="rect">
            <a:avLst/>
          </a:prstGeom>
          <a:noFill/>
          <a:ln>
            <a:noFill/>
          </a:ln>
        </p:spPr>
      </p:sp>
      <p:sp>
        <p:nvSpPr>
          <p:cNvPr id="68" name="Google Shape;68;p3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35"/>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5"/>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5"/>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6"/>
          <p:cNvSpPr txBox="1"/>
          <p:nvPr>
            <p:ph idx="1" type="body"/>
          </p:nvPr>
        </p:nvSpPr>
        <p:spPr>
          <a:xfrm>
            <a:off x="457200" y="1600204"/>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6"/>
          <p:cNvSpPr txBox="1"/>
          <p:nvPr>
            <p:ph idx="10" type="dt"/>
          </p:nvPr>
        </p:nvSpPr>
        <p:spPr>
          <a:xfrm>
            <a:off x="457200" y="6356354"/>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6"/>
          <p:cNvSpPr txBox="1"/>
          <p:nvPr>
            <p:ph idx="11" type="ftr"/>
          </p:nvPr>
        </p:nvSpPr>
        <p:spPr>
          <a:xfrm>
            <a:off x="3124200" y="6356354"/>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6"/>
          <p:cNvSpPr txBox="1"/>
          <p:nvPr>
            <p:ph idx="12" type="sldNum"/>
          </p:nvPr>
        </p:nvSpPr>
        <p:spPr>
          <a:xfrm>
            <a:off x="6553200" y="6356354"/>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g2add6f5c1b4_0_9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g2add6f5c1b4_0_93"/>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7" name="Google Shape;87;g2add6f5c1b4_0_9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8" name="Google Shape;88;g2add6f5c1b4_0_9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9" name="Google Shape;89;g2add6f5c1b4_0_9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11.png"/><Relationship Id="rId11" Type="http://schemas.openxmlformats.org/officeDocument/2006/relationships/image" Target="../media/image3.png"/><Relationship Id="rId10" Type="http://schemas.openxmlformats.org/officeDocument/2006/relationships/image" Target="../media/image5.png"/><Relationship Id="rId9" Type="http://schemas.openxmlformats.org/officeDocument/2006/relationships/image" Target="../media/image6.png"/><Relationship Id="rId5" Type="http://schemas.openxmlformats.org/officeDocument/2006/relationships/image" Target="../media/image23.png"/><Relationship Id="rId6" Type="http://schemas.openxmlformats.org/officeDocument/2006/relationships/image" Target="../media/image2.png"/><Relationship Id="rId7" Type="http://schemas.openxmlformats.org/officeDocument/2006/relationships/image" Target="../media/image4.png"/><Relationship Id="rId8"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24.png"/><Relationship Id="rId5" Type="http://schemas.openxmlformats.org/officeDocument/2006/relationships/image" Target="../media/image20.jpg"/><Relationship Id="rId6"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31.png"/><Relationship Id="rId5" Type="http://schemas.openxmlformats.org/officeDocument/2006/relationships/image" Target="../media/image2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4.png"/><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6.jp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9.png"/><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9.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png"/><Relationship Id="rId4" Type="http://schemas.openxmlformats.org/officeDocument/2006/relationships/image" Target="../media/image32.jpg"/><Relationship Id="rId5" Type="http://schemas.openxmlformats.org/officeDocument/2006/relationships/image" Target="../media/image3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9.png"/><Relationship Id="rId4" Type="http://schemas.openxmlformats.org/officeDocument/2006/relationships/image" Target="../media/image37.jpg"/><Relationship Id="rId5" Type="http://schemas.openxmlformats.org/officeDocument/2006/relationships/image" Target="../media/image3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4.png"/><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4.png"/><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4.png"/><Relationship Id="rId4" Type="http://schemas.openxmlformats.org/officeDocument/2006/relationships/image" Target="../media/image32.jpg"/><Relationship Id="rId5" Type="http://schemas.openxmlformats.org/officeDocument/2006/relationships/image" Target="../media/image3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1.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5.jpg"/><Relationship Id="rId4" Type="http://schemas.openxmlformats.org/officeDocument/2006/relationships/image" Target="../media/image61.jpg"/><Relationship Id="rId5" Type="http://schemas.openxmlformats.org/officeDocument/2006/relationships/image" Target="../media/image19.png"/><Relationship Id="rId6" Type="http://schemas.openxmlformats.org/officeDocument/2006/relationships/image" Target="../media/image44.png"/><Relationship Id="rId7" Type="http://schemas.openxmlformats.org/officeDocument/2006/relationships/image" Target="../media/image5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9.png"/><Relationship Id="rId4" Type="http://schemas.openxmlformats.org/officeDocument/2006/relationships/image" Target="../media/image44.png"/><Relationship Id="rId5" Type="http://schemas.openxmlformats.org/officeDocument/2006/relationships/image" Target="../media/image43.jpg"/><Relationship Id="rId6" Type="http://schemas.openxmlformats.org/officeDocument/2006/relationships/image" Target="../media/image5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1.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1.png"/><Relationship Id="rId4" Type="http://schemas.openxmlformats.org/officeDocument/2006/relationships/image" Target="../media/image45.png"/><Relationship Id="rId5"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1.png"/><Relationship Id="rId4" Type="http://schemas.openxmlformats.org/officeDocument/2006/relationships/image" Target="../media/image45.png"/><Relationship Id="rId5" Type="http://schemas.openxmlformats.org/officeDocument/2006/relationships/image" Target="../media/image56.jpg"/><Relationship Id="rId6" Type="http://schemas.openxmlformats.org/officeDocument/2006/relationships/image" Target="../media/image3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10.png"/><Relationship Id="rId4" Type="http://schemas.openxmlformats.org/officeDocument/2006/relationships/image" Target="../media/image24.png"/><Relationship Id="rId5" Type="http://schemas.openxmlformats.org/officeDocument/2006/relationships/image" Target="../media/image57.jpg"/><Relationship Id="rId6"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8.png"/><Relationship Id="rId4" Type="http://schemas.openxmlformats.org/officeDocument/2006/relationships/image" Target="../media/image2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hyperlink" Target="https://www.generationgenius.com/activities/natural-resources-activity-for-kids/" TargetMode="External"/><Relationship Id="rId5" Type="http://schemas.openxmlformats.org/officeDocument/2006/relationships/image" Target="../media/image6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9.jpg"/><Relationship Id="rId4" Type="http://schemas.openxmlformats.org/officeDocument/2006/relationships/image" Target="../media/image42.jpg"/><Relationship Id="rId5" Type="http://schemas.openxmlformats.org/officeDocument/2006/relationships/image" Target="../media/image47.jpg"/><Relationship Id="rId6" Type="http://schemas.openxmlformats.org/officeDocument/2006/relationships/image" Target="../media/image6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9.jpg"/><Relationship Id="rId4" Type="http://schemas.openxmlformats.org/officeDocument/2006/relationships/image" Target="../media/image42.jpg"/><Relationship Id="rId5" Type="http://schemas.openxmlformats.org/officeDocument/2006/relationships/image" Target="../media/image47.jpg"/><Relationship Id="rId6" Type="http://schemas.openxmlformats.org/officeDocument/2006/relationships/image" Target="../media/image6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4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8.png"/><Relationship Id="rId4" Type="http://schemas.openxmlformats.org/officeDocument/2006/relationships/image" Target="../media/image2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5.png"/><Relationship Id="rId4" Type="http://schemas.openxmlformats.org/officeDocument/2006/relationships/image" Target="../media/image1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0.png"/><Relationship Id="rId4" Type="http://schemas.openxmlformats.org/officeDocument/2006/relationships/hyperlink" Target="https://www.brainpop.com/games/sortifynaturalresources/" TargetMode="External"/><Relationship Id="rId5" Type="http://schemas.openxmlformats.org/officeDocument/2006/relationships/image" Target="../media/image6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4.jpg"/><Relationship Id="rId4" Type="http://schemas.openxmlformats.org/officeDocument/2006/relationships/image" Target="../media/image52.png"/><Relationship Id="rId5" Type="http://schemas.openxmlformats.org/officeDocument/2006/relationships/image" Target="../media/image5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jp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7.jp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9.jp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grpSp>
        <p:nvGrpSpPr>
          <p:cNvPr id="164" name="Google Shape;164;p6"/>
          <p:cNvGrpSpPr/>
          <p:nvPr/>
        </p:nvGrpSpPr>
        <p:grpSpPr>
          <a:xfrm>
            <a:off x="1325593" y="297175"/>
            <a:ext cx="6456691" cy="6404395"/>
            <a:chOff x="814636" y="0"/>
            <a:chExt cx="5828917" cy="6404394"/>
          </a:xfrm>
        </p:grpSpPr>
        <p:sp>
          <p:nvSpPr>
            <p:cNvPr id="165" name="Google Shape;165;p6"/>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6"/>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rgbClr val="000000"/>
                </a:buClr>
                <a:buSzPts val="2800"/>
                <a:buFont typeface="Arial"/>
                <a:buNone/>
              </a:pPr>
              <a:r>
                <a:rPr b="0" i="0" lang="en-US" sz="2800" u="none" cap="none" strike="noStrike">
                  <a:solidFill>
                    <a:srgbClr val="FFFFFF"/>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167" name="Google Shape;167;p6"/>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6"/>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6"/>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rgbClr val="000000"/>
                </a:buClr>
                <a:buSzPts val="2800"/>
                <a:buFont typeface="Arial"/>
                <a:buNone/>
              </a:pPr>
              <a:r>
                <a:rPr b="0" i="0" lang="en-US" sz="2800" u="none" cap="none" strike="noStrike">
                  <a:solidFill>
                    <a:srgbClr val="FFFFFF"/>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170" name="Google Shape;170;p6"/>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6"/>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6"/>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rgbClr val="000000"/>
                </a:buClr>
                <a:buSzPts val="2800"/>
                <a:buFont typeface="Arial"/>
                <a:buNone/>
              </a:pPr>
              <a:r>
                <a:rPr b="0" i="0" lang="en-US" sz="2800" u="none" cap="none" strike="noStrike">
                  <a:solidFill>
                    <a:srgbClr val="FFFFFF"/>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173" name="Google Shape;173;p6"/>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6"/>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6"/>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rgbClr val="000000"/>
                </a:buClr>
                <a:buSzPts val="2800"/>
                <a:buFont typeface="Arial"/>
                <a:buNone/>
              </a:pPr>
              <a:r>
                <a:rPr b="0" i="0" lang="en-US" sz="2800" u="none" cap="none" strike="noStrike">
                  <a:solidFill>
                    <a:srgbClr val="FFFFFF"/>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76" name="Google Shape;176;p6"/>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6"/>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6"/>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rgbClr val="000000"/>
                </a:buClr>
                <a:buSzPts val="2800"/>
                <a:buFont typeface="Arial"/>
                <a:buNone/>
              </a:pPr>
              <a:r>
                <a:rPr b="0" i="0" lang="en-US" sz="2800" u="none" cap="none" strike="noStrike">
                  <a:solidFill>
                    <a:srgbClr val="FFFFFF"/>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46" lvl="1" marL="171446" marR="0" rtl="0" algn="l">
                <a:lnSpc>
                  <a:spcPct val="90000"/>
                </a:lnSpc>
                <a:spcBef>
                  <a:spcPts val="980"/>
                </a:spcBef>
                <a:spcAft>
                  <a:spcPts val="0"/>
                </a:spcAft>
                <a:buClr>
                  <a:srgbClr val="FFFFFF"/>
                </a:buClr>
                <a:buSzPts val="1800"/>
                <a:buFont typeface="Calibri"/>
                <a:buChar char="•"/>
              </a:pPr>
              <a:r>
                <a:rPr b="0" i="0" lang="en-US" sz="1800" u="none" cap="none" strike="noStrike">
                  <a:solidFill>
                    <a:srgbClr val="FFFFFF"/>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46" lvl="1" marL="171446" marR="0" rtl="0" algn="l">
                <a:lnSpc>
                  <a:spcPct val="90000"/>
                </a:lnSpc>
                <a:spcBef>
                  <a:spcPts val="271"/>
                </a:spcBef>
                <a:spcAft>
                  <a:spcPts val="0"/>
                </a:spcAft>
                <a:buClr>
                  <a:srgbClr val="FFFFFF"/>
                </a:buClr>
                <a:buSzPts val="1800"/>
                <a:buFont typeface="Calibri"/>
                <a:buChar char="•"/>
              </a:pPr>
              <a:r>
                <a:rPr b="0" i="0" lang="en-US" sz="1800" u="none" cap="none" strike="noStrike">
                  <a:solidFill>
                    <a:srgbClr val="FFFFFF"/>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46" lvl="1" marL="171446" marR="0" rtl="0" algn="l">
                <a:lnSpc>
                  <a:spcPct val="90000"/>
                </a:lnSpc>
                <a:spcBef>
                  <a:spcPts val="271"/>
                </a:spcBef>
                <a:spcAft>
                  <a:spcPts val="0"/>
                </a:spcAft>
                <a:buClr>
                  <a:srgbClr val="FFFFFF"/>
                </a:buClr>
                <a:buSzPts val="1800"/>
                <a:buFont typeface="Calibri"/>
                <a:buChar char="•"/>
              </a:pPr>
              <a:r>
                <a:rPr b="0" i="0" lang="en-US" sz="1800" u="none" cap="none" strike="noStrike">
                  <a:solidFill>
                    <a:srgbClr val="FFFFFF"/>
                  </a:solidFill>
                  <a:latin typeface="Calibri"/>
                  <a:ea typeface="Calibri"/>
                  <a:cs typeface="Calibri"/>
                  <a:sym typeface="Calibri"/>
                </a:rPr>
                <a:t>Frayer Model</a:t>
              </a:r>
              <a:endParaRPr b="0" i="0" sz="1400" u="none" cap="none" strike="noStrike">
                <a:solidFill>
                  <a:srgbClr val="000000"/>
                </a:solidFill>
                <a:latin typeface="Arial"/>
                <a:ea typeface="Arial"/>
                <a:cs typeface="Arial"/>
                <a:sym typeface="Arial"/>
              </a:endParaRPr>
            </a:p>
          </p:txBody>
        </p:sp>
        <p:sp>
          <p:nvSpPr>
            <p:cNvPr id="179" name="Google Shape;179;p6"/>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6"/>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6"/>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rgbClr val="000000"/>
                </a:buClr>
                <a:buSzPts val="2800"/>
                <a:buFont typeface="Arial"/>
                <a:buNone/>
              </a:pPr>
              <a:r>
                <a:rPr b="0" i="0" lang="en-US" sz="2800" u="none" cap="none" strike="noStrike">
                  <a:solidFill>
                    <a:srgbClr val="FFFFFF"/>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82" name="Google Shape;182;p6"/>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83" name="Google Shape;183;p6"/>
          <p:cNvPicPr preferRelativeResize="0"/>
          <p:nvPr/>
        </p:nvPicPr>
        <p:blipFill rotWithShape="1">
          <a:blip r:embed="rId9">
            <a:alphaModFix/>
          </a:blip>
          <a:srcRect b="0" l="0" r="0" t="0"/>
          <a:stretch/>
        </p:blipFill>
        <p:spPr>
          <a:xfrm>
            <a:off x="5786601" y="4959805"/>
            <a:ext cx="385108" cy="347619"/>
          </a:xfrm>
          <a:prstGeom prst="rect">
            <a:avLst/>
          </a:prstGeom>
          <a:noFill/>
          <a:ln>
            <a:noFill/>
          </a:ln>
        </p:spPr>
      </p:pic>
      <p:pic>
        <p:nvPicPr>
          <p:cNvPr descr="Comment Dislike" id="184" name="Google Shape;184;p6"/>
          <p:cNvPicPr preferRelativeResize="0"/>
          <p:nvPr/>
        </p:nvPicPr>
        <p:blipFill rotWithShape="1">
          <a:blip r:embed="rId10">
            <a:alphaModFix/>
          </a:blip>
          <a:srcRect b="0" l="0" r="0" t="0"/>
          <a:stretch/>
        </p:blipFill>
        <p:spPr>
          <a:xfrm>
            <a:off x="6140138" y="4959805"/>
            <a:ext cx="385108" cy="347619"/>
          </a:xfrm>
          <a:prstGeom prst="rect">
            <a:avLst/>
          </a:prstGeom>
          <a:noFill/>
          <a:ln>
            <a:noFill/>
          </a:ln>
        </p:spPr>
      </p:pic>
      <p:pic>
        <p:nvPicPr>
          <p:cNvPr descr="Blog" id="185" name="Google Shape;185;p6"/>
          <p:cNvPicPr preferRelativeResize="0"/>
          <p:nvPr/>
        </p:nvPicPr>
        <p:blipFill rotWithShape="1">
          <a:blip r:embed="rId11">
            <a:alphaModFix/>
          </a:blip>
          <a:srcRect b="0" l="0" r="0" t="0"/>
          <a:stretch/>
        </p:blipFill>
        <p:spPr>
          <a:xfrm>
            <a:off x="5913445" y="4638257"/>
            <a:ext cx="385108" cy="347619"/>
          </a:xfrm>
          <a:prstGeom prst="rect">
            <a:avLst/>
          </a:prstGeom>
          <a:noFill/>
          <a:ln>
            <a:noFill/>
          </a:ln>
        </p:spPr>
      </p:pic>
      <p:sp>
        <p:nvSpPr>
          <p:cNvPr id="186" name="Google Shape;186;p6"/>
          <p:cNvSpPr/>
          <p:nvPr/>
        </p:nvSpPr>
        <p:spPr>
          <a:xfrm>
            <a:off x="170822" y="211015"/>
            <a:ext cx="1095271"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137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7" name="Google Shape;187;p6"/>
          <p:cNvSpPr txBox="1"/>
          <p:nvPr/>
        </p:nvSpPr>
        <p:spPr>
          <a:xfrm>
            <a:off x="366765" y="367994"/>
            <a:ext cx="703384"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88" name="Google Shape;188;p6"/>
          <p:cNvSpPr/>
          <p:nvPr/>
        </p:nvSpPr>
        <p:spPr>
          <a:xfrm>
            <a:off x="4452594" y="5219265"/>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89" name="Google Shape;189;p6"/>
          <p:cNvCxnSpPr/>
          <p:nvPr/>
        </p:nvCxnSpPr>
        <p:spPr>
          <a:xfrm>
            <a:off x="4588495" y="5229875"/>
            <a:ext cx="0" cy="76200"/>
          </a:xfrm>
          <a:prstGeom prst="straightConnector1">
            <a:avLst/>
          </a:prstGeom>
          <a:noFill/>
          <a:ln cap="flat" cmpd="sng" w="25400">
            <a:solidFill>
              <a:srgbClr val="FF932B"/>
            </a:solidFill>
            <a:prstDash val="solid"/>
            <a:round/>
            <a:headEnd len="sm" w="sm" type="none"/>
            <a:tailEnd len="sm" w="sm" type="none"/>
          </a:ln>
        </p:spPr>
      </p:cxnSp>
      <p:cxnSp>
        <p:nvCxnSpPr>
          <p:cNvPr id="190" name="Google Shape;190;p6"/>
          <p:cNvCxnSpPr>
            <a:stCxn id="188" idx="2"/>
          </p:cNvCxnSpPr>
          <p:nvPr/>
        </p:nvCxnSpPr>
        <p:spPr>
          <a:xfrm rot="10800000">
            <a:off x="4587444" y="5399865"/>
            <a:ext cx="600" cy="69900"/>
          </a:xfrm>
          <a:prstGeom prst="straightConnector1">
            <a:avLst/>
          </a:prstGeom>
          <a:noFill/>
          <a:ln cap="flat" cmpd="sng" w="25400">
            <a:solidFill>
              <a:srgbClr val="FF932B"/>
            </a:solidFill>
            <a:prstDash val="solid"/>
            <a:round/>
            <a:headEnd len="sm" w="sm" type="none"/>
            <a:tailEnd len="sm" w="sm" type="none"/>
          </a:ln>
        </p:spPr>
      </p:cxnSp>
      <p:cxnSp>
        <p:nvCxnSpPr>
          <p:cNvPr id="191" name="Google Shape;191;p6"/>
          <p:cNvCxnSpPr/>
          <p:nvPr/>
        </p:nvCxnSpPr>
        <p:spPr>
          <a:xfrm>
            <a:off x="4452594" y="5343947"/>
            <a:ext cx="78900" cy="0"/>
          </a:xfrm>
          <a:prstGeom prst="straightConnector1">
            <a:avLst/>
          </a:prstGeom>
          <a:noFill/>
          <a:ln cap="flat" cmpd="sng" w="25400">
            <a:solidFill>
              <a:srgbClr val="FF932B"/>
            </a:solidFill>
            <a:prstDash val="solid"/>
            <a:round/>
            <a:headEnd len="sm" w="sm" type="none"/>
            <a:tailEnd len="sm" w="sm" type="none"/>
          </a:ln>
        </p:spPr>
      </p:cxnSp>
      <p:cxnSp>
        <p:nvCxnSpPr>
          <p:cNvPr id="192" name="Google Shape;192;p6"/>
          <p:cNvCxnSpPr/>
          <p:nvPr/>
        </p:nvCxnSpPr>
        <p:spPr>
          <a:xfrm>
            <a:off x="4643028" y="5342304"/>
            <a:ext cx="80400" cy="0"/>
          </a:xfrm>
          <a:prstGeom prst="straightConnector1">
            <a:avLst/>
          </a:prstGeom>
          <a:noFill/>
          <a:ln cap="flat" cmpd="sng" w="25400">
            <a:solidFill>
              <a:srgbClr val="FF932B"/>
            </a:solidFill>
            <a:prstDash val="solid"/>
            <a:round/>
            <a:headEnd len="sm" w="sm" type="none"/>
            <a:tailEnd len="sm" w="sm" type="none"/>
          </a:ln>
        </p:spPr>
      </p:cxnSp>
      <p:sp>
        <p:nvSpPr>
          <p:cNvPr id="193" name="Google Shape;193;p6"/>
          <p:cNvSpPr/>
          <p:nvPr/>
        </p:nvSpPr>
        <p:spPr>
          <a:xfrm>
            <a:off x="4531729" y="5302656"/>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descr="Questions" id="264" name="Google Shape;264;p7"/>
          <p:cNvSpPr/>
          <p:nvPr/>
        </p:nvSpPr>
        <p:spPr>
          <a:xfrm>
            <a:off x="2286000" y="1113694"/>
            <a:ext cx="4572000" cy="4443047"/>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gddcc69d69e_0_825"/>
          <p:cNvPicPr preferRelativeResize="0"/>
          <p:nvPr/>
        </p:nvPicPr>
        <p:blipFill rotWithShape="1">
          <a:blip r:embed="rId3">
            <a:alphaModFix/>
          </a:blip>
          <a:srcRect b="0" l="0" r="0" t="0"/>
          <a:stretch/>
        </p:blipFill>
        <p:spPr>
          <a:xfrm>
            <a:off x="152400" y="1850200"/>
            <a:ext cx="4340875" cy="4886575"/>
          </a:xfrm>
          <a:prstGeom prst="rect">
            <a:avLst/>
          </a:prstGeom>
          <a:noFill/>
          <a:ln>
            <a:noFill/>
          </a:ln>
        </p:spPr>
      </p:pic>
      <p:sp>
        <p:nvSpPr>
          <p:cNvPr id="271" name="Google Shape;271;gddcc69d69e_0_825"/>
          <p:cNvSpPr txBox="1"/>
          <p:nvPr>
            <p:ph type="ctrTitle"/>
          </p:nvPr>
        </p:nvSpPr>
        <p:spPr>
          <a:xfrm>
            <a:off x="640150" y="123400"/>
            <a:ext cx="8247300" cy="1574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44"/>
              <a:buFont typeface="Calibri"/>
              <a:buNone/>
            </a:pPr>
            <a:r>
              <a:rPr lang="en-US" sz="3800"/>
              <a:t>What is a the difference between </a:t>
            </a:r>
            <a:endParaRPr sz="3800"/>
          </a:p>
          <a:p>
            <a:pPr indent="0" lvl="0" marL="0" rtl="0" algn="ctr">
              <a:lnSpc>
                <a:spcPct val="100000"/>
              </a:lnSpc>
              <a:spcBef>
                <a:spcPts val="0"/>
              </a:spcBef>
              <a:spcAft>
                <a:spcPts val="0"/>
              </a:spcAft>
              <a:buClr>
                <a:schemeClr val="dk1"/>
              </a:buClr>
              <a:buSzPts val="4444"/>
              <a:buFont typeface="Calibri"/>
              <a:buNone/>
            </a:pPr>
            <a:r>
              <a:rPr lang="en-US" sz="3800"/>
              <a:t>energy and a resource?</a:t>
            </a:r>
            <a:endParaRPr sz="4200"/>
          </a:p>
        </p:txBody>
      </p:sp>
      <p:sp>
        <p:nvSpPr>
          <p:cNvPr descr="Questions" id="272" name="Google Shape;272;gddcc69d69e_0_825"/>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3" name="Google Shape;273;gddcc69d69e_0_825"/>
          <p:cNvPicPr preferRelativeResize="0"/>
          <p:nvPr/>
        </p:nvPicPr>
        <p:blipFill rotWithShape="1">
          <a:blip r:embed="rId3">
            <a:alphaModFix/>
          </a:blip>
          <a:srcRect b="0" l="0" r="0" t="0"/>
          <a:stretch/>
        </p:blipFill>
        <p:spPr>
          <a:xfrm>
            <a:off x="4572000" y="1850200"/>
            <a:ext cx="4340875" cy="4886575"/>
          </a:xfrm>
          <a:prstGeom prst="rect">
            <a:avLst/>
          </a:prstGeom>
          <a:noFill/>
          <a:ln>
            <a:noFill/>
          </a:ln>
        </p:spPr>
      </p:pic>
      <p:pic>
        <p:nvPicPr>
          <p:cNvPr id="274" name="Google Shape;274;gddcc69d69e_0_825"/>
          <p:cNvPicPr preferRelativeResize="0"/>
          <p:nvPr/>
        </p:nvPicPr>
        <p:blipFill rotWithShape="1">
          <a:blip r:embed="rId5">
            <a:alphaModFix/>
          </a:blip>
          <a:srcRect b="0" l="0" r="0" t="0"/>
          <a:stretch/>
        </p:blipFill>
        <p:spPr>
          <a:xfrm>
            <a:off x="274699" y="3287152"/>
            <a:ext cx="4096276" cy="2012676"/>
          </a:xfrm>
          <a:prstGeom prst="rect">
            <a:avLst/>
          </a:prstGeom>
          <a:noFill/>
          <a:ln>
            <a:noFill/>
          </a:ln>
        </p:spPr>
      </p:pic>
      <p:pic>
        <p:nvPicPr>
          <p:cNvPr id="275" name="Google Shape;275;gddcc69d69e_0_825"/>
          <p:cNvPicPr preferRelativeResize="0"/>
          <p:nvPr/>
        </p:nvPicPr>
        <p:blipFill rotWithShape="1">
          <a:blip r:embed="rId6">
            <a:alphaModFix/>
          </a:blip>
          <a:srcRect b="0" l="0" r="0" t="0"/>
          <a:stretch/>
        </p:blipFill>
        <p:spPr>
          <a:xfrm>
            <a:off x="4817500" y="2930525"/>
            <a:ext cx="3849864" cy="25678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g2add6f5c1b4_0_173"/>
          <p:cNvSpPr txBox="1"/>
          <p:nvPr>
            <p:ph type="ctrTitle"/>
          </p:nvPr>
        </p:nvSpPr>
        <p:spPr>
          <a:xfrm>
            <a:off x="640150" y="809200"/>
            <a:ext cx="8247300" cy="15744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16958"/>
              <a:buFont typeface="Calibri"/>
              <a:buNone/>
            </a:pPr>
            <a:r>
              <a:rPr lang="en-US" sz="3800"/>
              <a:t>A resource that can be reused and replaced </a:t>
            </a:r>
            <a:r>
              <a:rPr lang="en-US" sz="3800"/>
              <a:t>naturally</a:t>
            </a:r>
            <a:r>
              <a:rPr lang="en-US" sz="3800"/>
              <a:t> is… </a:t>
            </a:r>
            <a:endParaRPr sz="3800"/>
          </a:p>
          <a:p>
            <a:pPr indent="0" lvl="0" marL="0" rtl="0" algn="ctr">
              <a:lnSpc>
                <a:spcPct val="100000"/>
              </a:lnSpc>
              <a:spcBef>
                <a:spcPts val="0"/>
              </a:spcBef>
              <a:spcAft>
                <a:spcPts val="0"/>
              </a:spcAft>
              <a:buClr>
                <a:schemeClr val="dk1"/>
              </a:buClr>
              <a:buSzPct val="116958"/>
              <a:buFont typeface="Calibri"/>
              <a:buNone/>
            </a:pPr>
            <a:r>
              <a:t/>
            </a:r>
            <a:endParaRPr sz="3800"/>
          </a:p>
          <a:p>
            <a:pPr indent="-445769" lvl="0" marL="457200" rtl="0" algn="l">
              <a:lnSpc>
                <a:spcPct val="100000"/>
              </a:lnSpc>
              <a:spcBef>
                <a:spcPts val="0"/>
              </a:spcBef>
              <a:spcAft>
                <a:spcPts val="0"/>
              </a:spcAft>
              <a:buSzPct val="100000"/>
              <a:buAutoNum type="alphaUcPeriod"/>
            </a:pPr>
            <a:r>
              <a:rPr lang="en-US" sz="3800"/>
              <a:t>A renewable resource</a:t>
            </a:r>
            <a:endParaRPr sz="3800"/>
          </a:p>
          <a:p>
            <a:pPr indent="-445769" lvl="0" marL="457200" rtl="0" algn="l">
              <a:lnSpc>
                <a:spcPct val="100000"/>
              </a:lnSpc>
              <a:spcBef>
                <a:spcPts val="0"/>
              </a:spcBef>
              <a:spcAft>
                <a:spcPts val="0"/>
              </a:spcAft>
              <a:buSzPct val="100000"/>
              <a:buAutoNum type="alphaUcPeriod"/>
            </a:pPr>
            <a:r>
              <a:rPr lang="en-US" sz="3800"/>
              <a:t>A non-renewable resource</a:t>
            </a:r>
            <a:endParaRPr sz="3800"/>
          </a:p>
        </p:txBody>
      </p:sp>
      <p:sp>
        <p:nvSpPr>
          <p:cNvPr descr="Questions" id="282" name="Google Shape;282;g2add6f5c1b4_0_17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dreamstime_xl_89159318.jpg" id="283" name="Google Shape;283;g2add6f5c1b4_0_173"/>
          <p:cNvPicPr preferRelativeResize="0"/>
          <p:nvPr/>
        </p:nvPicPr>
        <p:blipFill rotWithShape="1">
          <a:blip r:embed="rId4">
            <a:alphaModFix/>
          </a:blip>
          <a:srcRect b="0" l="0" r="0" t="0"/>
          <a:stretch/>
        </p:blipFill>
        <p:spPr>
          <a:xfrm>
            <a:off x="2408113" y="3282600"/>
            <a:ext cx="4711375" cy="31422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g2add6f5c1b4_0_186"/>
          <p:cNvSpPr txBox="1"/>
          <p:nvPr>
            <p:ph type="ctrTitle"/>
          </p:nvPr>
        </p:nvSpPr>
        <p:spPr>
          <a:xfrm>
            <a:off x="640150" y="809200"/>
            <a:ext cx="8247300" cy="15744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16958"/>
              <a:buFont typeface="Calibri"/>
              <a:buNone/>
            </a:pPr>
            <a:r>
              <a:rPr lang="en-US" sz="3800"/>
              <a:t>A resource that can be reused and replaced naturally is… </a:t>
            </a:r>
            <a:endParaRPr sz="3800"/>
          </a:p>
          <a:p>
            <a:pPr indent="0" lvl="0" marL="0" rtl="0" algn="ctr">
              <a:lnSpc>
                <a:spcPct val="100000"/>
              </a:lnSpc>
              <a:spcBef>
                <a:spcPts val="0"/>
              </a:spcBef>
              <a:spcAft>
                <a:spcPts val="0"/>
              </a:spcAft>
              <a:buClr>
                <a:schemeClr val="dk1"/>
              </a:buClr>
              <a:buSzPct val="116958"/>
              <a:buFont typeface="Calibri"/>
              <a:buNone/>
            </a:pPr>
            <a:r>
              <a:t/>
            </a:r>
            <a:endParaRPr sz="3800"/>
          </a:p>
          <a:p>
            <a:pPr indent="-445769" lvl="0" marL="457200" rtl="0" algn="l">
              <a:lnSpc>
                <a:spcPct val="100000"/>
              </a:lnSpc>
              <a:spcBef>
                <a:spcPts val="0"/>
              </a:spcBef>
              <a:spcAft>
                <a:spcPts val="0"/>
              </a:spcAft>
              <a:buClr>
                <a:srgbClr val="FF0000"/>
              </a:buClr>
              <a:buSzPct val="100000"/>
              <a:buAutoNum type="alphaUcPeriod"/>
            </a:pPr>
            <a:r>
              <a:rPr b="1" lang="en-US" sz="3800">
                <a:solidFill>
                  <a:srgbClr val="FF0000"/>
                </a:solidFill>
              </a:rPr>
              <a:t>A renewable resource</a:t>
            </a:r>
            <a:endParaRPr b="1" sz="3800">
              <a:solidFill>
                <a:srgbClr val="FF0000"/>
              </a:solidFill>
            </a:endParaRPr>
          </a:p>
          <a:p>
            <a:pPr indent="-445769" lvl="0" marL="457200" rtl="0" algn="l">
              <a:lnSpc>
                <a:spcPct val="100000"/>
              </a:lnSpc>
              <a:spcBef>
                <a:spcPts val="0"/>
              </a:spcBef>
              <a:spcAft>
                <a:spcPts val="0"/>
              </a:spcAft>
              <a:buSzPct val="100000"/>
              <a:buAutoNum type="alphaUcPeriod"/>
            </a:pPr>
            <a:r>
              <a:rPr lang="en-US" sz="3800"/>
              <a:t>A non-renewable resource</a:t>
            </a:r>
            <a:endParaRPr sz="3800"/>
          </a:p>
        </p:txBody>
      </p:sp>
      <p:sp>
        <p:nvSpPr>
          <p:cNvPr descr="Questions" id="290" name="Google Shape;290;g2add6f5c1b4_0_18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dreamstime_xl_89159318.jpg" id="291" name="Google Shape;291;g2add6f5c1b4_0_186"/>
          <p:cNvPicPr preferRelativeResize="0"/>
          <p:nvPr/>
        </p:nvPicPr>
        <p:blipFill rotWithShape="1">
          <a:blip r:embed="rId4">
            <a:alphaModFix/>
          </a:blip>
          <a:srcRect b="0" l="0" r="0" t="0"/>
          <a:stretch/>
        </p:blipFill>
        <p:spPr>
          <a:xfrm>
            <a:off x="2408113" y="3282600"/>
            <a:ext cx="4711375" cy="31422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g2add6f5c1b4_0_193"/>
          <p:cNvSpPr txBox="1"/>
          <p:nvPr>
            <p:ph type="ctrTitle"/>
          </p:nvPr>
        </p:nvSpPr>
        <p:spPr>
          <a:xfrm>
            <a:off x="640150" y="809200"/>
            <a:ext cx="8247300" cy="15744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16958"/>
              <a:buFont typeface="Calibri"/>
              <a:buNone/>
            </a:pPr>
            <a:r>
              <a:rPr lang="en-US" sz="3800"/>
              <a:t>A resource that is not replaced by nature quickly enough to match demand is… </a:t>
            </a:r>
            <a:endParaRPr sz="3800"/>
          </a:p>
          <a:p>
            <a:pPr indent="0" lvl="0" marL="0" rtl="0" algn="ctr">
              <a:lnSpc>
                <a:spcPct val="100000"/>
              </a:lnSpc>
              <a:spcBef>
                <a:spcPts val="0"/>
              </a:spcBef>
              <a:spcAft>
                <a:spcPts val="0"/>
              </a:spcAft>
              <a:buClr>
                <a:schemeClr val="dk1"/>
              </a:buClr>
              <a:buSzPct val="116958"/>
              <a:buFont typeface="Calibri"/>
              <a:buNone/>
            </a:pPr>
            <a:r>
              <a:t/>
            </a:r>
            <a:endParaRPr sz="3800"/>
          </a:p>
          <a:p>
            <a:pPr indent="-445769" lvl="0" marL="457200" rtl="0" algn="l">
              <a:lnSpc>
                <a:spcPct val="100000"/>
              </a:lnSpc>
              <a:spcBef>
                <a:spcPts val="0"/>
              </a:spcBef>
              <a:spcAft>
                <a:spcPts val="0"/>
              </a:spcAft>
              <a:buSzPct val="100000"/>
              <a:buAutoNum type="alphaUcPeriod"/>
            </a:pPr>
            <a:r>
              <a:rPr lang="en-US" sz="3800"/>
              <a:t>A renewable resource</a:t>
            </a:r>
            <a:endParaRPr sz="3800"/>
          </a:p>
          <a:p>
            <a:pPr indent="-445769" lvl="0" marL="457200" rtl="0" algn="l">
              <a:lnSpc>
                <a:spcPct val="100000"/>
              </a:lnSpc>
              <a:spcBef>
                <a:spcPts val="0"/>
              </a:spcBef>
              <a:spcAft>
                <a:spcPts val="0"/>
              </a:spcAft>
              <a:buSzPct val="100000"/>
              <a:buAutoNum type="alphaUcPeriod"/>
            </a:pPr>
            <a:r>
              <a:rPr lang="en-US" sz="3800"/>
              <a:t>A non-renewable resource</a:t>
            </a:r>
            <a:endParaRPr sz="3800"/>
          </a:p>
        </p:txBody>
      </p:sp>
      <p:sp>
        <p:nvSpPr>
          <p:cNvPr descr="Questions" id="298" name="Google Shape;298;g2add6f5c1b4_0_19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dreamstime_xl_40192383.jpg" id="299" name="Google Shape;299;g2add6f5c1b4_0_193"/>
          <p:cNvPicPr preferRelativeResize="0"/>
          <p:nvPr/>
        </p:nvPicPr>
        <p:blipFill rotWithShape="1">
          <a:blip r:embed="rId4">
            <a:alphaModFix/>
          </a:blip>
          <a:srcRect b="0" l="0" r="0" t="0"/>
          <a:stretch/>
        </p:blipFill>
        <p:spPr>
          <a:xfrm>
            <a:off x="2062699" y="3196627"/>
            <a:ext cx="5018600" cy="33336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2add6f5c1b4_0_208"/>
          <p:cNvSpPr txBox="1"/>
          <p:nvPr>
            <p:ph type="ctrTitle"/>
          </p:nvPr>
        </p:nvSpPr>
        <p:spPr>
          <a:xfrm>
            <a:off x="640150" y="809200"/>
            <a:ext cx="8247300" cy="15744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16958"/>
              <a:buFont typeface="Calibri"/>
              <a:buNone/>
            </a:pPr>
            <a:r>
              <a:rPr lang="en-US" sz="3800"/>
              <a:t>A resource that is not replaced by nature quickly enough to match demand is… </a:t>
            </a:r>
            <a:endParaRPr sz="3800"/>
          </a:p>
          <a:p>
            <a:pPr indent="0" lvl="0" marL="0" rtl="0" algn="ctr">
              <a:lnSpc>
                <a:spcPct val="100000"/>
              </a:lnSpc>
              <a:spcBef>
                <a:spcPts val="0"/>
              </a:spcBef>
              <a:spcAft>
                <a:spcPts val="0"/>
              </a:spcAft>
              <a:buClr>
                <a:schemeClr val="dk1"/>
              </a:buClr>
              <a:buSzPct val="116958"/>
              <a:buFont typeface="Calibri"/>
              <a:buNone/>
            </a:pPr>
            <a:r>
              <a:t/>
            </a:r>
            <a:endParaRPr sz="3800"/>
          </a:p>
          <a:p>
            <a:pPr indent="-445769" lvl="0" marL="457200" rtl="0" algn="l">
              <a:lnSpc>
                <a:spcPct val="100000"/>
              </a:lnSpc>
              <a:spcBef>
                <a:spcPts val="0"/>
              </a:spcBef>
              <a:spcAft>
                <a:spcPts val="0"/>
              </a:spcAft>
              <a:buSzPct val="100000"/>
              <a:buAutoNum type="alphaUcPeriod"/>
            </a:pPr>
            <a:r>
              <a:rPr lang="en-US" sz="3800"/>
              <a:t>A renewable resource</a:t>
            </a:r>
            <a:endParaRPr sz="3800"/>
          </a:p>
          <a:p>
            <a:pPr indent="-445769" lvl="0" marL="457200" rtl="0" algn="l">
              <a:lnSpc>
                <a:spcPct val="100000"/>
              </a:lnSpc>
              <a:spcBef>
                <a:spcPts val="0"/>
              </a:spcBef>
              <a:spcAft>
                <a:spcPts val="0"/>
              </a:spcAft>
              <a:buClr>
                <a:srgbClr val="FF0000"/>
              </a:buClr>
              <a:buSzPct val="100000"/>
              <a:buAutoNum type="alphaUcPeriod"/>
            </a:pPr>
            <a:r>
              <a:rPr b="1" lang="en-US" sz="3800">
                <a:solidFill>
                  <a:srgbClr val="FF0000"/>
                </a:solidFill>
              </a:rPr>
              <a:t>A non-renewable resource</a:t>
            </a:r>
            <a:endParaRPr b="1" sz="3800">
              <a:solidFill>
                <a:srgbClr val="FF0000"/>
              </a:solidFill>
            </a:endParaRPr>
          </a:p>
        </p:txBody>
      </p:sp>
      <p:sp>
        <p:nvSpPr>
          <p:cNvPr descr="Questions" id="306" name="Google Shape;306;g2add6f5c1b4_0_20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dreamstime_xl_40192383.jpg" id="307" name="Google Shape;307;g2add6f5c1b4_0_208"/>
          <p:cNvPicPr preferRelativeResize="0"/>
          <p:nvPr/>
        </p:nvPicPr>
        <p:blipFill rotWithShape="1">
          <a:blip r:embed="rId4">
            <a:alphaModFix/>
          </a:blip>
          <a:srcRect b="0" l="0" r="0" t="0"/>
          <a:stretch/>
        </p:blipFill>
        <p:spPr>
          <a:xfrm>
            <a:off x="2062699" y="3196627"/>
            <a:ext cx="5018600" cy="33336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ge0663e53fa_0_86"/>
          <p:cNvSpPr txBox="1"/>
          <p:nvPr/>
        </p:nvSpPr>
        <p:spPr>
          <a:xfrm>
            <a:off x="1193400" y="1016075"/>
            <a:ext cx="67572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latin typeface="Calibri"/>
                <a:ea typeface="Calibri"/>
                <a:cs typeface="Calibri"/>
                <a:sym typeface="Calibri"/>
              </a:rPr>
              <a:t>Natural Resources</a:t>
            </a:r>
            <a:endParaRPr b="1" i="0" sz="6600" u="none" cap="none" strike="noStrike">
              <a:solidFill>
                <a:srgbClr val="000000"/>
              </a:solidFill>
              <a:latin typeface="Calibri"/>
              <a:ea typeface="Calibri"/>
              <a:cs typeface="Calibri"/>
              <a:sym typeface="Calibri"/>
            </a:endParaRPr>
          </a:p>
        </p:txBody>
      </p:sp>
      <p:sp>
        <p:nvSpPr>
          <p:cNvPr descr="Artificial Intelligence" id="314" name="Google Shape;314;ge0663e53fa_0_86"/>
          <p:cNvSpPr/>
          <p:nvPr/>
        </p:nvSpPr>
        <p:spPr>
          <a:xfrm>
            <a:off x="1582234" y="2483178"/>
            <a:ext cx="3326700" cy="30948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315" name="Google Shape;315;ge0663e53fa_0_86"/>
          <p:cNvPicPr preferRelativeResize="0"/>
          <p:nvPr/>
        </p:nvPicPr>
        <p:blipFill rotWithShape="1">
          <a:blip r:embed="rId4">
            <a:alphaModFix/>
          </a:blip>
          <a:srcRect b="0" l="0" r="0" t="0"/>
          <a:stretch/>
        </p:blipFill>
        <p:spPr>
          <a:xfrm>
            <a:off x="4721451" y="2610470"/>
            <a:ext cx="2840308" cy="284030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descr="Artificial Intelligence" id="321" name="Google Shape;321;ge0663e53fa_0_93"/>
          <p:cNvSpPr/>
          <p:nvPr/>
        </p:nvSpPr>
        <p:spPr>
          <a:xfrm>
            <a:off x="2" y="2"/>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322" name="Google Shape;322;ge0663e53fa_0_93"/>
          <p:cNvPicPr preferRelativeResize="0"/>
          <p:nvPr/>
        </p:nvPicPr>
        <p:blipFill rotWithShape="1">
          <a:blip r:embed="rId4">
            <a:alphaModFix/>
          </a:blip>
          <a:srcRect b="0" l="0" r="0" t="0"/>
          <a:stretch/>
        </p:blipFill>
        <p:spPr>
          <a:xfrm>
            <a:off x="735231" y="135870"/>
            <a:ext cx="463492" cy="463492"/>
          </a:xfrm>
          <a:prstGeom prst="rect">
            <a:avLst/>
          </a:prstGeom>
          <a:noFill/>
          <a:ln>
            <a:noFill/>
          </a:ln>
        </p:spPr>
      </p:pic>
      <p:sp>
        <p:nvSpPr>
          <p:cNvPr id="323" name="Google Shape;323;ge0663e53fa_0_93"/>
          <p:cNvSpPr txBox="1"/>
          <p:nvPr/>
        </p:nvSpPr>
        <p:spPr>
          <a:xfrm>
            <a:off x="346350" y="1076775"/>
            <a:ext cx="8451300" cy="1102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ctr">
              <a:spcBef>
                <a:spcPts val="0"/>
              </a:spcBef>
              <a:spcAft>
                <a:spcPts val="0"/>
              </a:spcAft>
              <a:buNone/>
            </a:pPr>
            <a:r>
              <a:rPr b="1" lang="en-US" sz="3600" u="sng">
                <a:solidFill>
                  <a:srgbClr val="000000"/>
                </a:solidFill>
                <a:latin typeface="Calibri"/>
                <a:ea typeface="Calibri"/>
                <a:cs typeface="Calibri"/>
                <a:sym typeface="Calibri"/>
              </a:rPr>
              <a:t>Natural Resources</a:t>
            </a:r>
            <a:r>
              <a:rPr lang="en-US" sz="3600">
                <a:solidFill>
                  <a:srgbClr val="000000"/>
                </a:solidFill>
                <a:latin typeface="Calibri"/>
                <a:ea typeface="Calibri"/>
                <a:cs typeface="Calibri"/>
                <a:sym typeface="Calibri"/>
              </a:rPr>
              <a:t>:</a:t>
            </a:r>
            <a:r>
              <a:rPr lang="en-US" sz="3600">
                <a:latin typeface="Calibri"/>
                <a:ea typeface="Calibri"/>
                <a:cs typeface="Calibri"/>
                <a:sym typeface="Calibri"/>
              </a:rPr>
              <a:t> things </a:t>
            </a:r>
            <a:r>
              <a:rPr lang="en-US" sz="3500">
                <a:solidFill>
                  <a:srgbClr val="000000"/>
                </a:solidFill>
              </a:rPr>
              <a:t>found in nature that can be used by people</a:t>
            </a:r>
            <a:endParaRPr sz="1300">
              <a:solidFill>
                <a:srgbClr val="000000"/>
              </a:solidFill>
            </a:endParaRPr>
          </a:p>
          <a:p>
            <a:pPr indent="0" lvl="0" marL="0" rtl="0" algn="ctr">
              <a:spcBef>
                <a:spcPts val="0"/>
              </a:spcBef>
              <a:spcAft>
                <a:spcPts val="0"/>
              </a:spcAft>
              <a:buNone/>
            </a:pPr>
            <a:r>
              <a:t/>
            </a:r>
            <a:endParaRPr sz="3600">
              <a:solidFill>
                <a:srgbClr val="000000"/>
              </a:solidFill>
              <a:latin typeface="Calibri"/>
              <a:ea typeface="Calibri"/>
              <a:cs typeface="Calibri"/>
              <a:sym typeface="Calibri"/>
            </a:endParaRPr>
          </a:p>
        </p:txBody>
      </p:sp>
      <p:pic>
        <p:nvPicPr>
          <p:cNvPr descr="Natural Resources HD Stock Images | Shutterstock" id="324" name="Google Shape;324;ge0663e53fa_0_93"/>
          <p:cNvPicPr preferRelativeResize="0"/>
          <p:nvPr/>
        </p:nvPicPr>
        <p:blipFill rotWithShape="1">
          <a:blip r:embed="rId5">
            <a:alphaModFix/>
          </a:blip>
          <a:srcRect b="8090" l="0" r="0" t="13361"/>
          <a:stretch/>
        </p:blipFill>
        <p:spPr>
          <a:xfrm>
            <a:off x="672150" y="2285100"/>
            <a:ext cx="7799700" cy="403622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descr="Questions" id="330" name="Google Shape;330;gdff6a300ac_0_0"/>
          <p:cNvSpPr/>
          <p:nvPr/>
        </p:nvSpPr>
        <p:spPr>
          <a:xfrm>
            <a:off x="1905000" y="908552"/>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descr="Questions" id="336" name="Google Shape;336;gdff6a300ac_0_5"/>
          <p:cNvSpPr/>
          <p:nvPr/>
        </p:nvSpPr>
        <p:spPr>
          <a:xfrm>
            <a:off x="2" y="2"/>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gdff6a300ac_0_5"/>
          <p:cNvSpPr txBox="1"/>
          <p:nvPr/>
        </p:nvSpPr>
        <p:spPr>
          <a:xfrm>
            <a:off x="930150" y="502725"/>
            <a:ext cx="72837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What are </a:t>
            </a:r>
            <a:r>
              <a:rPr lang="en-US" sz="3600">
                <a:latin typeface="Calibri"/>
                <a:ea typeface="Calibri"/>
                <a:cs typeface="Calibri"/>
                <a:sym typeface="Calibri"/>
              </a:rPr>
              <a:t>natural</a:t>
            </a:r>
            <a:r>
              <a:rPr lang="en-US" sz="3600">
                <a:latin typeface="Calibri"/>
                <a:ea typeface="Calibri"/>
                <a:cs typeface="Calibri"/>
                <a:sym typeface="Calibri"/>
              </a:rPr>
              <a:t> resources</a:t>
            </a:r>
            <a:r>
              <a:rPr b="0" i="0" lang="en-US" sz="3600" u="none" cap="none" strike="noStrike">
                <a:solidFill>
                  <a:srgbClr val="000000"/>
                </a:solidFill>
                <a:latin typeface="Calibri"/>
                <a:ea typeface="Calibri"/>
                <a:cs typeface="Calibri"/>
                <a:sym typeface="Calibri"/>
              </a:rPr>
              <a:t>?</a:t>
            </a:r>
            <a:endParaRPr b="0" i="0" sz="3600" u="none" cap="none" strike="noStrike">
              <a:solidFill>
                <a:srgbClr val="000000"/>
              </a:solidFill>
              <a:latin typeface="Calibri"/>
              <a:ea typeface="Calibri"/>
              <a:cs typeface="Calibri"/>
              <a:sym typeface="Calibri"/>
            </a:endParaRPr>
          </a:p>
        </p:txBody>
      </p:sp>
      <p:pic>
        <p:nvPicPr>
          <p:cNvPr descr="Natural Resources HD Stock Images | Shutterstock" id="338" name="Google Shape;338;gdff6a300ac_0_5"/>
          <p:cNvPicPr preferRelativeResize="0"/>
          <p:nvPr/>
        </p:nvPicPr>
        <p:blipFill rotWithShape="1">
          <a:blip r:embed="rId4">
            <a:alphaModFix/>
          </a:blip>
          <a:srcRect b="8090" l="0" r="0" t="13361"/>
          <a:stretch/>
        </p:blipFill>
        <p:spPr>
          <a:xfrm>
            <a:off x="672150" y="1783300"/>
            <a:ext cx="7799700" cy="403622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ge369b3e425_0_78"/>
          <p:cNvSpPr txBox="1"/>
          <p:nvPr/>
        </p:nvSpPr>
        <p:spPr>
          <a:xfrm>
            <a:off x="1252806" y="492884"/>
            <a:ext cx="6638400" cy="1154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lang="en-US" sz="6900">
                <a:latin typeface="Calibri"/>
                <a:ea typeface="Calibri"/>
                <a:cs typeface="Calibri"/>
                <a:sym typeface="Calibri"/>
              </a:rPr>
              <a:t>Natural Resources</a:t>
            </a:r>
            <a:endParaRPr b="0" i="0" sz="200" u="none" cap="none" strike="noStrike">
              <a:solidFill>
                <a:srgbClr val="000000"/>
              </a:solidFill>
              <a:latin typeface="Calibri"/>
              <a:ea typeface="Calibri"/>
              <a:cs typeface="Calibri"/>
              <a:sym typeface="Calibri"/>
            </a:endParaRPr>
          </a:p>
        </p:txBody>
      </p:sp>
      <p:sp>
        <p:nvSpPr>
          <p:cNvPr id="200" name="Google Shape;200;ge369b3e425_0_78"/>
          <p:cNvSpPr/>
          <p:nvPr/>
        </p:nvSpPr>
        <p:spPr>
          <a:xfrm>
            <a:off x="170823" y="211015"/>
            <a:ext cx="1095228" cy="683316"/>
          </a:xfrm>
          <a:prstGeom prst="cloud">
            <a:avLst/>
          </a:prstGeom>
          <a:gradFill>
            <a:gsLst>
              <a:gs pos="0">
                <a:srgbClr val="FF932B"/>
              </a:gs>
              <a:gs pos="100000">
                <a:srgbClr val="FFB673"/>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1" name="Google Shape;201;ge369b3e425_0_78"/>
          <p:cNvSpPr txBox="1"/>
          <p:nvPr/>
        </p:nvSpPr>
        <p:spPr>
          <a:xfrm>
            <a:off x="366765" y="367994"/>
            <a:ext cx="703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pic>
        <p:nvPicPr>
          <p:cNvPr id="202" name="Google Shape;202;ge369b3e425_0_78"/>
          <p:cNvPicPr preferRelativeResize="0"/>
          <p:nvPr/>
        </p:nvPicPr>
        <p:blipFill>
          <a:blip r:embed="rId3">
            <a:alphaModFix/>
          </a:blip>
          <a:stretch>
            <a:fillRect/>
          </a:stretch>
        </p:blipFill>
        <p:spPr>
          <a:xfrm>
            <a:off x="1402589" y="1912403"/>
            <a:ext cx="6338826" cy="42309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ge0663e53fa_0_120"/>
          <p:cNvPicPr preferRelativeResize="0"/>
          <p:nvPr/>
        </p:nvPicPr>
        <p:blipFill rotWithShape="1">
          <a:blip r:embed="rId3">
            <a:alphaModFix/>
          </a:blip>
          <a:srcRect b="0" l="0" r="0" t="0"/>
          <a:stretch/>
        </p:blipFill>
        <p:spPr>
          <a:xfrm>
            <a:off x="0" y="411215"/>
            <a:ext cx="9143998" cy="6035568"/>
          </a:xfrm>
          <a:prstGeom prst="rect">
            <a:avLst/>
          </a:prstGeom>
          <a:noFill/>
          <a:ln>
            <a:noFill/>
          </a:ln>
        </p:spPr>
      </p:pic>
      <p:sp>
        <p:nvSpPr>
          <p:cNvPr descr="Artificial Intelligence" id="345" name="Google Shape;345;ge0663e53fa_0_120"/>
          <p:cNvSpPr/>
          <p:nvPr/>
        </p:nvSpPr>
        <p:spPr>
          <a:xfrm>
            <a:off x="2" y="2"/>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descr="Artificial Intelligence" id="351" name="Google Shape;351;ge0663e53fa_0_125"/>
          <p:cNvSpPr/>
          <p:nvPr/>
        </p:nvSpPr>
        <p:spPr>
          <a:xfrm>
            <a:off x="2" y="2"/>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ge0663e53fa_0_125"/>
          <p:cNvSpPr txBox="1"/>
          <p:nvPr/>
        </p:nvSpPr>
        <p:spPr>
          <a:xfrm>
            <a:off x="306800" y="642475"/>
            <a:ext cx="8608500" cy="978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Natural resources are necessary or useful to humans. They can be used to meet our needs.</a:t>
            </a:r>
            <a:endParaRPr i="0" sz="2400" u="none" cap="none" strike="noStrike">
              <a:solidFill>
                <a:srgbClr val="000000"/>
              </a:solidFill>
              <a:latin typeface="Calibri"/>
              <a:ea typeface="Calibri"/>
              <a:cs typeface="Calibri"/>
              <a:sym typeface="Calibri"/>
            </a:endParaRPr>
          </a:p>
        </p:txBody>
      </p:sp>
      <p:pic>
        <p:nvPicPr>
          <p:cNvPr id="353" name="Google Shape;353;ge0663e53fa_0_125"/>
          <p:cNvPicPr preferRelativeResize="0"/>
          <p:nvPr/>
        </p:nvPicPr>
        <p:blipFill>
          <a:blip r:embed="rId4">
            <a:alphaModFix/>
          </a:blip>
          <a:stretch>
            <a:fillRect/>
          </a:stretch>
        </p:blipFill>
        <p:spPr>
          <a:xfrm>
            <a:off x="917950" y="1755725"/>
            <a:ext cx="7386197" cy="49318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descr="Artificial Intelligence" id="359" name="Google Shape;359;g2add6f5c1b4_0_216"/>
          <p:cNvSpPr/>
          <p:nvPr/>
        </p:nvSpPr>
        <p:spPr>
          <a:xfrm>
            <a:off x="2" y="2"/>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g2add6f5c1b4_0_216"/>
          <p:cNvSpPr txBox="1"/>
          <p:nvPr/>
        </p:nvSpPr>
        <p:spPr>
          <a:xfrm>
            <a:off x="306800" y="642475"/>
            <a:ext cx="8608500" cy="978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Natural resources can be materials like water, wood, or minerals, or even sources of energy like sunlight or wind. </a:t>
            </a:r>
            <a:endParaRPr i="0" sz="2400" u="none" cap="none" strike="noStrike">
              <a:solidFill>
                <a:srgbClr val="000000"/>
              </a:solidFill>
              <a:latin typeface="Calibri"/>
              <a:ea typeface="Calibri"/>
              <a:cs typeface="Calibri"/>
              <a:sym typeface="Calibri"/>
            </a:endParaRPr>
          </a:p>
        </p:txBody>
      </p:sp>
      <p:pic>
        <p:nvPicPr>
          <p:cNvPr id="361" name="Google Shape;361;g2add6f5c1b4_0_216"/>
          <p:cNvPicPr preferRelativeResize="0"/>
          <p:nvPr/>
        </p:nvPicPr>
        <p:blipFill>
          <a:blip r:embed="rId4">
            <a:alphaModFix/>
          </a:blip>
          <a:stretch>
            <a:fillRect/>
          </a:stretch>
        </p:blipFill>
        <p:spPr>
          <a:xfrm>
            <a:off x="400413" y="1737675"/>
            <a:ext cx="8343167" cy="49318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descr="Artificial Intelligence" id="367" name="Google Shape;367;g2add6f5c1b4_0_222"/>
          <p:cNvSpPr/>
          <p:nvPr/>
        </p:nvSpPr>
        <p:spPr>
          <a:xfrm>
            <a:off x="2" y="2"/>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g2add6f5c1b4_0_222"/>
          <p:cNvSpPr txBox="1"/>
          <p:nvPr/>
        </p:nvSpPr>
        <p:spPr>
          <a:xfrm>
            <a:off x="306800" y="947275"/>
            <a:ext cx="8608500" cy="1403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Many natural resources are distributed unevenly around the planet. For example, beaches have more sand and water than forests and forests have more wood than beaches.</a:t>
            </a:r>
            <a:endParaRPr i="0" sz="2400" u="none" cap="none" strike="noStrike">
              <a:solidFill>
                <a:srgbClr val="000000"/>
              </a:solidFill>
              <a:latin typeface="Calibri"/>
              <a:ea typeface="Calibri"/>
              <a:cs typeface="Calibri"/>
              <a:sym typeface="Calibri"/>
            </a:endParaRPr>
          </a:p>
        </p:txBody>
      </p:sp>
      <p:pic>
        <p:nvPicPr>
          <p:cNvPr id="369" name="Google Shape;369;g2add6f5c1b4_0_222"/>
          <p:cNvPicPr preferRelativeResize="0"/>
          <p:nvPr/>
        </p:nvPicPr>
        <p:blipFill>
          <a:blip r:embed="rId4">
            <a:alphaModFix/>
          </a:blip>
          <a:stretch>
            <a:fillRect/>
          </a:stretch>
        </p:blipFill>
        <p:spPr>
          <a:xfrm>
            <a:off x="152400" y="2459575"/>
            <a:ext cx="4351850" cy="2900501"/>
          </a:xfrm>
          <a:prstGeom prst="rect">
            <a:avLst/>
          </a:prstGeom>
          <a:noFill/>
          <a:ln>
            <a:noFill/>
          </a:ln>
        </p:spPr>
      </p:pic>
      <p:pic>
        <p:nvPicPr>
          <p:cNvPr id="370" name="Google Shape;370;g2add6f5c1b4_0_222"/>
          <p:cNvPicPr preferRelativeResize="0"/>
          <p:nvPr/>
        </p:nvPicPr>
        <p:blipFill>
          <a:blip r:embed="rId5">
            <a:alphaModFix/>
          </a:blip>
          <a:stretch>
            <a:fillRect/>
          </a:stretch>
        </p:blipFill>
        <p:spPr>
          <a:xfrm>
            <a:off x="4656650" y="2459575"/>
            <a:ext cx="4334951" cy="288996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descr="Artificial Intelligence" id="376" name="Google Shape;376;g2add6f5c1b4_0_228"/>
          <p:cNvSpPr/>
          <p:nvPr/>
        </p:nvSpPr>
        <p:spPr>
          <a:xfrm>
            <a:off x="2" y="2"/>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g2add6f5c1b4_0_228"/>
          <p:cNvSpPr txBox="1"/>
          <p:nvPr/>
        </p:nvSpPr>
        <p:spPr>
          <a:xfrm>
            <a:off x="306800" y="642475"/>
            <a:ext cx="8608500" cy="1403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Natural resources are important because they provide the raw materials for making things we use every day and can help us meet our basic requirements for survival and development.</a:t>
            </a:r>
            <a:endParaRPr i="0" sz="2400" u="none" cap="none" strike="noStrike">
              <a:solidFill>
                <a:srgbClr val="000000"/>
              </a:solidFill>
              <a:latin typeface="Calibri"/>
              <a:ea typeface="Calibri"/>
              <a:cs typeface="Calibri"/>
              <a:sym typeface="Calibri"/>
            </a:endParaRPr>
          </a:p>
        </p:txBody>
      </p:sp>
      <p:pic>
        <p:nvPicPr>
          <p:cNvPr id="378" name="Google Shape;378;g2add6f5c1b4_0_228"/>
          <p:cNvPicPr preferRelativeResize="0"/>
          <p:nvPr/>
        </p:nvPicPr>
        <p:blipFill>
          <a:blip r:embed="rId4">
            <a:alphaModFix/>
          </a:blip>
          <a:stretch>
            <a:fillRect/>
          </a:stretch>
        </p:blipFill>
        <p:spPr>
          <a:xfrm>
            <a:off x="261688" y="2451250"/>
            <a:ext cx="4218275" cy="2814191"/>
          </a:xfrm>
          <a:prstGeom prst="rect">
            <a:avLst/>
          </a:prstGeom>
          <a:noFill/>
          <a:ln>
            <a:noFill/>
          </a:ln>
        </p:spPr>
      </p:pic>
      <p:pic>
        <p:nvPicPr>
          <p:cNvPr id="379" name="Google Shape;379;g2add6f5c1b4_0_228"/>
          <p:cNvPicPr preferRelativeResize="0"/>
          <p:nvPr/>
        </p:nvPicPr>
        <p:blipFill>
          <a:blip r:embed="rId5">
            <a:alphaModFix/>
          </a:blip>
          <a:stretch>
            <a:fillRect/>
          </a:stretch>
        </p:blipFill>
        <p:spPr>
          <a:xfrm>
            <a:off x="4742145" y="2451826"/>
            <a:ext cx="4218268" cy="28130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descr="Questions" id="385" name="Google Shape;385;gdff6a300ac_1_38"/>
          <p:cNvSpPr/>
          <p:nvPr/>
        </p:nvSpPr>
        <p:spPr>
          <a:xfrm>
            <a:off x="1905000" y="908552"/>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descr="Questions" id="391" name="Google Shape;391;gdff6a300ac_1_230"/>
          <p:cNvSpPr/>
          <p:nvPr/>
        </p:nvSpPr>
        <p:spPr>
          <a:xfrm>
            <a:off x="2" y="2"/>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gdff6a300ac_1_230"/>
          <p:cNvSpPr txBox="1"/>
          <p:nvPr/>
        </p:nvSpPr>
        <p:spPr>
          <a:xfrm>
            <a:off x="902400" y="537900"/>
            <a:ext cx="73392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lang="en-US" sz="3600" u="sng">
                <a:latin typeface="Calibri"/>
                <a:ea typeface="Calibri"/>
                <a:cs typeface="Calibri"/>
                <a:sym typeface="Calibri"/>
              </a:rPr>
              <a:t>True or False</a:t>
            </a:r>
            <a:r>
              <a:rPr lang="en-US" sz="3600">
                <a:latin typeface="Calibri"/>
                <a:ea typeface="Calibri"/>
                <a:cs typeface="Calibri"/>
                <a:sym typeface="Calibri"/>
              </a:rPr>
              <a:t>: Natural resources are necessary or useful to humans.</a:t>
            </a:r>
            <a:endParaRPr b="0" i="0" sz="3600" u="none" cap="none" strike="noStrike">
              <a:solidFill>
                <a:srgbClr val="000000"/>
              </a:solidFill>
              <a:latin typeface="Calibri"/>
              <a:ea typeface="Calibri"/>
              <a:cs typeface="Calibri"/>
              <a:sym typeface="Calibri"/>
            </a:endParaRPr>
          </a:p>
        </p:txBody>
      </p:sp>
      <p:pic>
        <p:nvPicPr>
          <p:cNvPr id="393" name="Google Shape;393;gdff6a300ac_1_230"/>
          <p:cNvPicPr preferRelativeResize="0"/>
          <p:nvPr/>
        </p:nvPicPr>
        <p:blipFill>
          <a:blip r:embed="rId4">
            <a:alphaModFix/>
          </a:blip>
          <a:stretch>
            <a:fillRect/>
          </a:stretch>
        </p:blipFill>
        <p:spPr>
          <a:xfrm>
            <a:off x="917950" y="1755725"/>
            <a:ext cx="7386197" cy="49318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descr="Questions" id="399" name="Google Shape;399;g2add6f5c1b4_0_249"/>
          <p:cNvSpPr/>
          <p:nvPr/>
        </p:nvSpPr>
        <p:spPr>
          <a:xfrm>
            <a:off x="2" y="2"/>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g2add6f5c1b4_0_249"/>
          <p:cNvSpPr txBox="1"/>
          <p:nvPr/>
        </p:nvSpPr>
        <p:spPr>
          <a:xfrm>
            <a:off x="902400" y="537900"/>
            <a:ext cx="73392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lang="en-US" sz="3600" u="sng">
                <a:solidFill>
                  <a:srgbClr val="FF0000"/>
                </a:solidFill>
                <a:latin typeface="Calibri"/>
                <a:ea typeface="Calibri"/>
                <a:cs typeface="Calibri"/>
                <a:sym typeface="Calibri"/>
              </a:rPr>
              <a:t>True </a:t>
            </a:r>
            <a:r>
              <a:rPr lang="en-US" sz="3600" u="sng">
                <a:latin typeface="Calibri"/>
                <a:ea typeface="Calibri"/>
                <a:cs typeface="Calibri"/>
                <a:sym typeface="Calibri"/>
              </a:rPr>
              <a:t>or False</a:t>
            </a:r>
            <a:r>
              <a:rPr lang="en-US" sz="3600">
                <a:latin typeface="Calibri"/>
                <a:ea typeface="Calibri"/>
                <a:cs typeface="Calibri"/>
                <a:sym typeface="Calibri"/>
              </a:rPr>
              <a:t>: Natural resources are necessary or useful to humans.</a:t>
            </a:r>
            <a:endParaRPr b="0" i="0" sz="3600" u="none" cap="none" strike="noStrike">
              <a:solidFill>
                <a:srgbClr val="000000"/>
              </a:solidFill>
              <a:latin typeface="Calibri"/>
              <a:ea typeface="Calibri"/>
              <a:cs typeface="Calibri"/>
              <a:sym typeface="Calibri"/>
            </a:endParaRPr>
          </a:p>
        </p:txBody>
      </p:sp>
      <p:pic>
        <p:nvPicPr>
          <p:cNvPr id="401" name="Google Shape;401;g2add6f5c1b4_0_249"/>
          <p:cNvPicPr preferRelativeResize="0"/>
          <p:nvPr/>
        </p:nvPicPr>
        <p:blipFill>
          <a:blip r:embed="rId4">
            <a:alphaModFix/>
          </a:blip>
          <a:stretch>
            <a:fillRect/>
          </a:stretch>
        </p:blipFill>
        <p:spPr>
          <a:xfrm>
            <a:off x="917950" y="1755725"/>
            <a:ext cx="7386197" cy="49318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descr="Questions" id="407" name="Google Shape;407;gdff6a300ac_1_43"/>
          <p:cNvSpPr/>
          <p:nvPr/>
        </p:nvSpPr>
        <p:spPr>
          <a:xfrm>
            <a:off x="2" y="2"/>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gdff6a300ac_1_43"/>
          <p:cNvSpPr txBox="1"/>
          <p:nvPr/>
        </p:nvSpPr>
        <p:spPr>
          <a:xfrm>
            <a:off x="849600" y="330700"/>
            <a:ext cx="78930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Wh</a:t>
            </a:r>
            <a:r>
              <a:rPr lang="en-US" sz="3600">
                <a:latin typeface="Calibri"/>
                <a:ea typeface="Calibri"/>
                <a:cs typeface="Calibri"/>
                <a:sym typeface="Calibri"/>
              </a:rPr>
              <a:t>y are some natural resources unevenly distributed on the planet?</a:t>
            </a:r>
            <a:endParaRPr b="0" i="0" sz="3600" u="none" cap="none" strike="noStrike">
              <a:solidFill>
                <a:srgbClr val="000000"/>
              </a:solidFill>
              <a:latin typeface="Calibri"/>
              <a:ea typeface="Calibri"/>
              <a:cs typeface="Calibri"/>
              <a:sym typeface="Calibri"/>
            </a:endParaRPr>
          </a:p>
        </p:txBody>
      </p:sp>
      <p:pic>
        <p:nvPicPr>
          <p:cNvPr id="409" name="Google Shape;409;gdff6a300ac_1_43"/>
          <p:cNvPicPr preferRelativeResize="0"/>
          <p:nvPr/>
        </p:nvPicPr>
        <p:blipFill>
          <a:blip r:embed="rId4">
            <a:alphaModFix/>
          </a:blip>
          <a:stretch>
            <a:fillRect/>
          </a:stretch>
        </p:blipFill>
        <p:spPr>
          <a:xfrm>
            <a:off x="152400" y="2459575"/>
            <a:ext cx="4351850" cy="2900501"/>
          </a:xfrm>
          <a:prstGeom prst="rect">
            <a:avLst/>
          </a:prstGeom>
          <a:noFill/>
          <a:ln>
            <a:noFill/>
          </a:ln>
        </p:spPr>
      </p:pic>
      <p:pic>
        <p:nvPicPr>
          <p:cNvPr id="410" name="Google Shape;410;gdff6a300ac_1_43"/>
          <p:cNvPicPr preferRelativeResize="0"/>
          <p:nvPr/>
        </p:nvPicPr>
        <p:blipFill>
          <a:blip r:embed="rId5">
            <a:alphaModFix/>
          </a:blip>
          <a:stretch>
            <a:fillRect/>
          </a:stretch>
        </p:blipFill>
        <p:spPr>
          <a:xfrm>
            <a:off x="4656650" y="2459575"/>
            <a:ext cx="4334951" cy="288996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descr="Artificial Intelligence" id="416" name="Google Shape;416;ge0663e53fa_0_104"/>
          <p:cNvSpPr/>
          <p:nvPr/>
        </p:nvSpPr>
        <p:spPr>
          <a:xfrm>
            <a:off x="1168980" y="1430222"/>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17" name="Google Shape;417;ge0663e53fa_0_104"/>
          <p:cNvPicPr preferRelativeResize="0"/>
          <p:nvPr/>
        </p:nvPicPr>
        <p:blipFill rotWithShape="1">
          <a:blip r:embed="rId4">
            <a:alphaModFix/>
          </a:blip>
          <a:srcRect b="0" l="0" r="0" t="0"/>
          <a:stretch/>
        </p:blipFill>
        <p:spPr>
          <a:xfrm>
            <a:off x="4841628" y="2294406"/>
            <a:ext cx="3133385" cy="313338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descr="Lightbulb and gear" id="208" name="Google Shape;208;p3"/>
          <p:cNvSpPr/>
          <p:nvPr/>
        </p:nvSpPr>
        <p:spPr>
          <a:xfrm>
            <a:off x="2" y="83364"/>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3"/>
          <p:cNvSpPr txBox="1"/>
          <p:nvPr/>
        </p:nvSpPr>
        <p:spPr>
          <a:xfrm>
            <a:off x="467248" y="528676"/>
            <a:ext cx="82095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Big Question: </a:t>
            </a:r>
            <a:r>
              <a:rPr b="0" i="0" lang="en-US" sz="3600" u="none" cap="none" strike="noStrike">
                <a:solidFill>
                  <a:srgbClr val="000000"/>
                </a:solidFill>
                <a:latin typeface="Calibri"/>
                <a:ea typeface="Calibri"/>
                <a:cs typeface="Calibri"/>
                <a:sym typeface="Calibri"/>
              </a:rPr>
              <a:t>How do we use Earth’s resources to create energy?</a:t>
            </a:r>
            <a:endParaRPr b="0" i="0" sz="3600" u="none" cap="none" strike="noStrike">
              <a:solidFill>
                <a:srgbClr val="000000"/>
              </a:solidFill>
              <a:latin typeface="Calibri"/>
              <a:ea typeface="Calibri"/>
              <a:cs typeface="Calibri"/>
              <a:sym typeface="Calibri"/>
            </a:endParaRPr>
          </a:p>
        </p:txBody>
      </p:sp>
      <p:pic>
        <p:nvPicPr>
          <p:cNvPr id="210" name="Google Shape;210;p3"/>
          <p:cNvPicPr preferRelativeResize="0"/>
          <p:nvPr/>
        </p:nvPicPr>
        <p:blipFill rotWithShape="1">
          <a:blip r:embed="rId4">
            <a:alphaModFix/>
          </a:blip>
          <a:srcRect b="0" l="0" r="0" t="0"/>
          <a:stretch/>
        </p:blipFill>
        <p:spPr>
          <a:xfrm>
            <a:off x="1255225" y="1867250"/>
            <a:ext cx="6633550" cy="45087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id="423" name="Google Shape;423;ge0663e53fa_0_100"/>
          <p:cNvPicPr preferRelativeResize="0"/>
          <p:nvPr/>
        </p:nvPicPr>
        <p:blipFill>
          <a:blip r:embed="rId3">
            <a:alphaModFix/>
          </a:blip>
          <a:stretch>
            <a:fillRect/>
          </a:stretch>
        </p:blipFill>
        <p:spPr>
          <a:xfrm>
            <a:off x="5940225" y="4761525"/>
            <a:ext cx="2957775" cy="1964425"/>
          </a:xfrm>
          <a:prstGeom prst="rect">
            <a:avLst/>
          </a:prstGeom>
          <a:noFill/>
          <a:ln>
            <a:noFill/>
          </a:ln>
        </p:spPr>
      </p:pic>
      <p:pic>
        <p:nvPicPr>
          <p:cNvPr id="424" name="Google Shape;424;ge0663e53fa_0_100"/>
          <p:cNvPicPr preferRelativeResize="0"/>
          <p:nvPr/>
        </p:nvPicPr>
        <p:blipFill>
          <a:blip r:embed="rId4">
            <a:alphaModFix/>
          </a:blip>
          <a:stretch>
            <a:fillRect/>
          </a:stretch>
        </p:blipFill>
        <p:spPr>
          <a:xfrm>
            <a:off x="2963400" y="3659575"/>
            <a:ext cx="3128863" cy="2073174"/>
          </a:xfrm>
          <a:prstGeom prst="rect">
            <a:avLst/>
          </a:prstGeom>
          <a:noFill/>
          <a:ln>
            <a:noFill/>
          </a:ln>
        </p:spPr>
      </p:pic>
      <p:sp>
        <p:nvSpPr>
          <p:cNvPr descr="Artificial Intelligence" id="425" name="Google Shape;425;ge0663e53fa_0_100"/>
          <p:cNvSpPr/>
          <p:nvPr/>
        </p:nvSpPr>
        <p:spPr>
          <a:xfrm>
            <a:off x="2" y="2"/>
            <a:ext cx="735300" cy="7353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26" name="Google Shape;426;ge0663e53fa_0_100"/>
          <p:cNvPicPr preferRelativeResize="0"/>
          <p:nvPr/>
        </p:nvPicPr>
        <p:blipFill rotWithShape="1">
          <a:blip r:embed="rId6">
            <a:alphaModFix/>
          </a:blip>
          <a:srcRect b="0" l="0" r="0" t="0"/>
          <a:stretch/>
        </p:blipFill>
        <p:spPr>
          <a:xfrm>
            <a:off x="735231" y="146272"/>
            <a:ext cx="571056" cy="571056"/>
          </a:xfrm>
          <a:prstGeom prst="rect">
            <a:avLst/>
          </a:prstGeom>
          <a:noFill/>
          <a:ln>
            <a:noFill/>
          </a:ln>
        </p:spPr>
      </p:pic>
      <p:sp>
        <p:nvSpPr>
          <p:cNvPr id="427" name="Google Shape;427;ge0663e53fa_0_100"/>
          <p:cNvSpPr txBox="1"/>
          <p:nvPr/>
        </p:nvSpPr>
        <p:spPr>
          <a:xfrm>
            <a:off x="279925" y="582850"/>
            <a:ext cx="8572500" cy="1403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Water is an example of a natural resource. It can be found in rivers, oceans, lakes, and other sources. Water is necessary for our survival and is used for drinking, growing food, and as an energy source. </a:t>
            </a:r>
            <a:endParaRPr b="0" i="0" sz="2400" u="none" cap="none" strike="noStrike">
              <a:solidFill>
                <a:srgbClr val="000000"/>
              </a:solidFill>
              <a:latin typeface="Calibri"/>
              <a:ea typeface="Calibri"/>
              <a:cs typeface="Calibri"/>
              <a:sym typeface="Calibri"/>
            </a:endParaRPr>
          </a:p>
        </p:txBody>
      </p:sp>
      <p:pic>
        <p:nvPicPr>
          <p:cNvPr id="428" name="Google Shape;428;ge0663e53fa_0_100"/>
          <p:cNvPicPr preferRelativeResize="0"/>
          <p:nvPr/>
        </p:nvPicPr>
        <p:blipFill>
          <a:blip r:embed="rId7">
            <a:alphaModFix/>
          </a:blip>
          <a:stretch>
            <a:fillRect/>
          </a:stretch>
        </p:blipFill>
        <p:spPr>
          <a:xfrm>
            <a:off x="246000" y="2154150"/>
            <a:ext cx="3128873" cy="190054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descr="Artificial Intelligence" id="434" name="Google Shape;434;ge0663e53fa_0_112"/>
          <p:cNvSpPr/>
          <p:nvPr/>
        </p:nvSpPr>
        <p:spPr>
          <a:xfrm>
            <a:off x="2" y="2"/>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35" name="Google Shape;435;ge0663e53fa_0_112"/>
          <p:cNvPicPr preferRelativeResize="0"/>
          <p:nvPr/>
        </p:nvPicPr>
        <p:blipFill rotWithShape="1">
          <a:blip r:embed="rId4">
            <a:alphaModFix/>
          </a:blip>
          <a:srcRect b="0" l="0" r="0" t="0"/>
          <a:stretch/>
        </p:blipFill>
        <p:spPr>
          <a:xfrm>
            <a:off x="735231" y="146272"/>
            <a:ext cx="571056" cy="571056"/>
          </a:xfrm>
          <a:prstGeom prst="rect">
            <a:avLst/>
          </a:prstGeom>
          <a:noFill/>
          <a:ln>
            <a:noFill/>
          </a:ln>
        </p:spPr>
      </p:pic>
      <p:sp>
        <p:nvSpPr>
          <p:cNvPr id="436" name="Google Shape;436;ge0663e53fa_0_112"/>
          <p:cNvSpPr txBox="1"/>
          <p:nvPr/>
        </p:nvSpPr>
        <p:spPr>
          <a:xfrm>
            <a:off x="244925" y="625400"/>
            <a:ext cx="8730000" cy="9789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Natural gas is an example of a natural resource.</a:t>
            </a:r>
            <a:r>
              <a:rPr b="0" i="0" lang="en-US" sz="2400" u="none" cap="none" strike="noStrike">
                <a:solidFill>
                  <a:schemeClr val="dk1"/>
                </a:solidFill>
                <a:latin typeface="Calibri"/>
                <a:ea typeface="Calibri"/>
                <a:cs typeface="Calibri"/>
                <a:sym typeface="Calibri"/>
              </a:rPr>
              <a:t> It </a:t>
            </a:r>
            <a:r>
              <a:rPr lang="en-US" sz="2400">
                <a:solidFill>
                  <a:schemeClr val="dk1"/>
                </a:solidFill>
                <a:latin typeface="Calibri"/>
                <a:ea typeface="Calibri"/>
                <a:cs typeface="Calibri"/>
                <a:sym typeface="Calibri"/>
              </a:rPr>
              <a:t>is found </a:t>
            </a:r>
            <a:r>
              <a:rPr lang="en-US" sz="2400">
                <a:solidFill>
                  <a:schemeClr val="dk1"/>
                </a:solidFill>
                <a:latin typeface="Calibri"/>
                <a:ea typeface="Calibri"/>
                <a:cs typeface="Calibri"/>
                <a:sym typeface="Calibri"/>
              </a:rPr>
              <a:t>under</a:t>
            </a:r>
            <a:r>
              <a:rPr lang="en-US" sz="2400">
                <a:solidFill>
                  <a:schemeClr val="dk1"/>
                </a:solidFill>
                <a:latin typeface="Calibri"/>
                <a:ea typeface="Calibri"/>
                <a:cs typeface="Calibri"/>
                <a:sym typeface="Calibri"/>
              </a:rPr>
              <a:t> the surface of the Earth. Natural gas is used for cooking and energy.</a:t>
            </a:r>
            <a:endParaRPr b="0" i="0" sz="2400" u="none" cap="none" strike="noStrike">
              <a:solidFill>
                <a:srgbClr val="000000"/>
              </a:solidFill>
              <a:latin typeface="Calibri"/>
              <a:ea typeface="Calibri"/>
              <a:cs typeface="Calibri"/>
              <a:sym typeface="Calibri"/>
            </a:endParaRPr>
          </a:p>
        </p:txBody>
      </p:sp>
      <p:pic>
        <p:nvPicPr>
          <p:cNvPr id="437" name="Google Shape;437;ge0663e53fa_0_112"/>
          <p:cNvPicPr preferRelativeResize="0"/>
          <p:nvPr/>
        </p:nvPicPr>
        <p:blipFill>
          <a:blip r:embed="rId5">
            <a:alphaModFix/>
          </a:blip>
          <a:stretch>
            <a:fillRect/>
          </a:stretch>
        </p:blipFill>
        <p:spPr>
          <a:xfrm>
            <a:off x="4055125" y="2319300"/>
            <a:ext cx="4919800" cy="3276575"/>
          </a:xfrm>
          <a:prstGeom prst="rect">
            <a:avLst/>
          </a:prstGeom>
          <a:noFill/>
          <a:ln>
            <a:noFill/>
          </a:ln>
        </p:spPr>
      </p:pic>
      <p:pic>
        <p:nvPicPr>
          <p:cNvPr id="438" name="Google Shape;438;ge0663e53fa_0_112"/>
          <p:cNvPicPr preferRelativeResize="0"/>
          <p:nvPr/>
        </p:nvPicPr>
        <p:blipFill>
          <a:blip r:embed="rId6">
            <a:alphaModFix/>
          </a:blip>
          <a:stretch>
            <a:fillRect/>
          </a:stretch>
        </p:blipFill>
        <p:spPr>
          <a:xfrm>
            <a:off x="471725" y="2273688"/>
            <a:ext cx="3367800" cy="33678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descr="Artificial Intelligence" id="444" name="Google Shape;444;ge0663e53fa_0_160"/>
          <p:cNvSpPr/>
          <p:nvPr/>
        </p:nvSpPr>
        <p:spPr>
          <a:xfrm>
            <a:off x="1061805" y="1430260"/>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45" name="Google Shape;445;ge0663e53fa_0_160"/>
          <p:cNvPicPr preferRelativeResize="0"/>
          <p:nvPr/>
        </p:nvPicPr>
        <p:blipFill rotWithShape="1">
          <a:blip r:embed="rId4">
            <a:alphaModFix/>
          </a:blip>
          <a:srcRect b="0" l="0" r="0" t="0"/>
          <a:stretch/>
        </p:blipFill>
        <p:spPr>
          <a:xfrm>
            <a:off x="4734453" y="2013090"/>
            <a:ext cx="3347724" cy="33477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descr="Artificial Intelligence" id="451" name="Google Shape;451;ge0663e53fa_0_16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52" name="Google Shape;452;ge0663e53fa_0_166"/>
          <p:cNvPicPr preferRelativeResize="0"/>
          <p:nvPr/>
        </p:nvPicPr>
        <p:blipFill rotWithShape="1">
          <a:blip r:embed="rId4">
            <a:alphaModFix/>
          </a:blip>
          <a:srcRect b="0" l="0" r="0" t="0"/>
          <a:stretch/>
        </p:blipFill>
        <p:spPr>
          <a:xfrm>
            <a:off x="604600" y="159010"/>
            <a:ext cx="545579" cy="545579"/>
          </a:xfrm>
          <a:prstGeom prst="rect">
            <a:avLst/>
          </a:prstGeom>
          <a:noFill/>
          <a:ln>
            <a:noFill/>
          </a:ln>
        </p:spPr>
      </p:pic>
      <p:sp>
        <p:nvSpPr>
          <p:cNvPr id="453" name="Google Shape;453;ge0663e53fa_0_166"/>
          <p:cNvSpPr txBox="1"/>
          <p:nvPr/>
        </p:nvSpPr>
        <p:spPr>
          <a:xfrm>
            <a:off x="0" y="567750"/>
            <a:ext cx="9144000" cy="9789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Plastic is not an example of a natural resource. Plastics are made by humans and not found in nature.</a:t>
            </a:r>
            <a:endParaRPr b="0" i="0" sz="2400" u="none" cap="none" strike="noStrike">
              <a:solidFill>
                <a:srgbClr val="000000"/>
              </a:solidFill>
              <a:latin typeface="Calibri"/>
              <a:ea typeface="Calibri"/>
              <a:cs typeface="Calibri"/>
              <a:sym typeface="Calibri"/>
            </a:endParaRPr>
          </a:p>
        </p:txBody>
      </p:sp>
      <p:pic>
        <p:nvPicPr>
          <p:cNvPr id="454" name="Google Shape;454;ge0663e53fa_0_166"/>
          <p:cNvPicPr preferRelativeResize="0"/>
          <p:nvPr/>
        </p:nvPicPr>
        <p:blipFill>
          <a:blip r:embed="rId5">
            <a:alphaModFix/>
          </a:blip>
          <a:stretch>
            <a:fillRect/>
          </a:stretch>
        </p:blipFill>
        <p:spPr>
          <a:xfrm>
            <a:off x="2037975" y="1683850"/>
            <a:ext cx="4762500" cy="4762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descr="Artificial Intelligence" id="460" name="Google Shape;460;ge0663e53fa_0_17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61" name="Google Shape;461;ge0663e53fa_0_173"/>
          <p:cNvPicPr preferRelativeResize="0"/>
          <p:nvPr/>
        </p:nvPicPr>
        <p:blipFill rotWithShape="1">
          <a:blip r:embed="rId4">
            <a:alphaModFix/>
          </a:blip>
          <a:srcRect b="0" l="0" r="0" t="0"/>
          <a:stretch/>
        </p:blipFill>
        <p:spPr>
          <a:xfrm>
            <a:off x="604600" y="159010"/>
            <a:ext cx="545579" cy="545579"/>
          </a:xfrm>
          <a:prstGeom prst="rect">
            <a:avLst/>
          </a:prstGeom>
          <a:noFill/>
          <a:ln>
            <a:noFill/>
          </a:ln>
        </p:spPr>
      </p:pic>
      <p:sp>
        <p:nvSpPr>
          <p:cNvPr id="462" name="Google Shape;462;ge0663e53fa_0_173"/>
          <p:cNvSpPr txBox="1"/>
          <p:nvPr/>
        </p:nvSpPr>
        <p:spPr>
          <a:xfrm>
            <a:off x="157450" y="599150"/>
            <a:ext cx="8782500" cy="1403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Concrete is not an example of a natural resource. It is made by humans mixing sand, water, and aggregate, and therefore not found in nature.</a:t>
            </a:r>
            <a:endParaRPr b="0" i="0" sz="2400" u="none" cap="none" strike="noStrike">
              <a:solidFill>
                <a:srgbClr val="000000"/>
              </a:solidFill>
              <a:latin typeface="Calibri"/>
              <a:ea typeface="Calibri"/>
              <a:cs typeface="Calibri"/>
              <a:sym typeface="Calibri"/>
            </a:endParaRPr>
          </a:p>
        </p:txBody>
      </p:sp>
      <p:pic>
        <p:nvPicPr>
          <p:cNvPr id="463" name="Google Shape;463;ge0663e53fa_0_173"/>
          <p:cNvPicPr preferRelativeResize="0"/>
          <p:nvPr/>
        </p:nvPicPr>
        <p:blipFill>
          <a:blip r:embed="rId5">
            <a:alphaModFix/>
          </a:blip>
          <a:stretch>
            <a:fillRect/>
          </a:stretch>
        </p:blipFill>
        <p:spPr>
          <a:xfrm>
            <a:off x="249175" y="2465750"/>
            <a:ext cx="4546611" cy="3023676"/>
          </a:xfrm>
          <a:prstGeom prst="rect">
            <a:avLst/>
          </a:prstGeom>
          <a:noFill/>
          <a:ln>
            <a:noFill/>
          </a:ln>
        </p:spPr>
      </p:pic>
      <p:pic>
        <p:nvPicPr>
          <p:cNvPr id="464" name="Google Shape;464;ge0663e53fa_0_173"/>
          <p:cNvPicPr preferRelativeResize="0"/>
          <p:nvPr/>
        </p:nvPicPr>
        <p:blipFill>
          <a:blip r:embed="rId6">
            <a:alphaModFix/>
          </a:blip>
          <a:stretch>
            <a:fillRect/>
          </a:stretch>
        </p:blipFill>
        <p:spPr>
          <a:xfrm>
            <a:off x="4984533" y="2508175"/>
            <a:ext cx="3910293" cy="29388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descr="Questions" id="470" name="Google Shape;470;gdff6a300ac_0_40"/>
          <p:cNvSpPr/>
          <p:nvPr/>
        </p:nvSpPr>
        <p:spPr>
          <a:xfrm>
            <a:off x="1905000" y="908552"/>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id="476" name="Google Shape;476;g2add6f5c1b4_1_9"/>
          <p:cNvPicPr preferRelativeResize="0"/>
          <p:nvPr/>
        </p:nvPicPr>
        <p:blipFill rotWithShape="1">
          <a:blip r:embed="rId3">
            <a:alphaModFix/>
          </a:blip>
          <a:srcRect b="0" l="0" r="0" t="0"/>
          <a:stretch/>
        </p:blipFill>
        <p:spPr>
          <a:xfrm>
            <a:off x="152400" y="1850200"/>
            <a:ext cx="4340875" cy="4886575"/>
          </a:xfrm>
          <a:prstGeom prst="rect">
            <a:avLst/>
          </a:prstGeom>
          <a:noFill/>
          <a:ln>
            <a:noFill/>
          </a:ln>
        </p:spPr>
      </p:pic>
      <p:sp>
        <p:nvSpPr>
          <p:cNvPr id="477" name="Google Shape;477;g2add6f5c1b4_1_9"/>
          <p:cNvSpPr txBox="1"/>
          <p:nvPr>
            <p:ph type="ctrTitle"/>
          </p:nvPr>
        </p:nvSpPr>
        <p:spPr>
          <a:xfrm>
            <a:off x="640150" y="123400"/>
            <a:ext cx="8247300" cy="1574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44"/>
              <a:buFont typeface="Calibri"/>
              <a:buNone/>
            </a:pPr>
            <a:r>
              <a:rPr lang="en-US" sz="3800"/>
              <a:t>Why is natural gas an example of a natural resource and plastic is not?</a:t>
            </a:r>
            <a:endParaRPr sz="4200"/>
          </a:p>
        </p:txBody>
      </p:sp>
      <p:sp>
        <p:nvSpPr>
          <p:cNvPr descr="Questions" id="478" name="Google Shape;478;g2add6f5c1b4_1_9"/>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9" name="Google Shape;479;g2add6f5c1b4_1_9"/>
          <p:cNvPicPr preferRelativeResize="0"/>
          <p:nvPr/>
        </p:nvPicPr>
        <p:blipFill rotWithShape="1">
          <a:blip r:embed="rId3">
            <a:alphaModFix/>
          </a:blip>
          <a:srcRect b="0" l="0" r="0" t="0"/>
          <a:stretch/>
        </p:blipFill>
        <p:spPr>
          <a:xfrm>
            <a:off x="4572000" y="1850200"/>
            <a:ext cx="4340875" cy="4886575"/>
          </a:xfrm>
          <a:prstGeom prst="rect">
            <a:avLst/>
          </a:prstGeom>
          <a:noFill/>
          <a:ln>
            <a:noFill/>
          </a:ln>
        </p:spPr>
      </p:pic>
      <p:pic>
        <p:nvPicPr>
          <p:cNvPr id="480" name="Google Shape;480;g2add6f5c1b4_1_9"/>
          <p:cNvPicPr preferRelativeResize="0"/>
          <p:nvPr/>
        </p:nvPicPr>
        <p:blipFill>
          <a:blip r:embed="rId5">
            <a:alphaModFix/>
          </a:blip>
          <a:stretch>
            <a:fillRect/>
          </a:stretch>
        </p:blipFill>
        <p:spPr>
          <a:xfrm>
            <a:off x="638938" y="2609575"/>
            <a:ext cx="3367800" cy="3367800"/>
          </a:xfrm>
          <a:prstGeom prst="rect">
            <a:avLst/>
          </a:prstGeom>
          <a:noFill/>
          <a:ln>
            <a:noFill/>
          </a:ln>
        </p:spPr>
      </p:pic>
      <p:pic>
        <p:nvPicPr>
          <p:cNvPr id="481" name="Google Shape;481;g2add6f5c1b4_1_9"/>
          <p:cNvPicPr preferRelativeResize="0"/>
          <p:nvPr/>
        </p:nvPicPr>
        <p:blipFill>
          <a:blip r:embed="rId6">
            <a:alphaModFix/>
          </a:blip>
          <a:stretch>
            <a:fillRect/>
          </a:stretch>
        </p:blipFill>
        <p:spPr>
          <a:xfrm>
            <a:off x="4986288" y="2609575"/>
            <a:ext cx="3512300" cy="35123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38"/>
          <p:cNvSpPr txBox="1"/>
          <p:nvPr/>
        </p:nvSpPr>
        <p:spPr>
          <a:xfrm>
            <a:off x="2585397" y="628582"/>
            <a:ext cx="3973200"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488" name="Google Shape;488;p38"/>
          <p:cNvSpPr/>
          <p:nvPr/>
        </p:nvSpPr>
        <p:spPr>
          <a:xfrm>
            <a:off x="1928445" y="1500555"/>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descr="Rewind" id="494" name="Google Shape;494;p3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39"/>
          <p:cNvSpPr txBox="1"/>
          <p:nvPr/>
        </p:nvSpPr>
        <p:spPr>
          <a:xfrm>
            <a:off x="346350" y="1076775"/>
            <a:ext cx="8451300" cy="1102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ctr">
              <a:spcBef>
                <a:spcPts val="0"/>
              </a:spcBef>
              <a:spcAft>
                <a:spcPts val="0"/>
              </a:spcAft>
              <a:buNone/>
            </a:pPr>
            <a:r>
              <a:rPr b="1" lang="en-US" sz="3600" u="sng">
                <a:solidFill>
                  <a:srgbClr val="000000"/>
                </a:solidFill>
                <a:latin typeface="Calibri"/>
                <a:ea typeface="Calibri"/>
                <a:cs typeface="Calibri"/>
                <a:sym typeface="Calibri"/>
              </a:rPr>
              <a:t>Natural Resources</a:t>
            </a:r>
            <a:r>
              <a:rPr lang="en-US" sz="3600">
                <a:solidFill>
                  <a:srgbClr val="000000"/>
                </a:solidFill>
                <a:latin typeface="Calibri"/>
                <a:ea typeface="Calibri"/>
                <a:cs typeface="Calibri"/>
                <a:sym typeface="Calibri"/>
              </a:rPr>
              <a:t>:</a:t>
            </a:r>
            <a:r>
              <a:rPr lang="en-US" sz="3600">
                <a:latin typeface="Calibri"/>
                <a:ea typeface="Calibri"/>
                <a:cs typeface="Calibri"/>
                <a:sym typeface="Calibri"/>
              </a:rPr>
              <a:t> things </a:t>
            </a:r>
            <a:r>
              <a:rPr lang="en-US" sz="3500">
                <a:solidFill>
                  <a:srgbClr val="000000"/>
                </a:solidFill>
              </a:rPr>
              <a:t>found in nature that can be used by people</a:t>
            </a:r>
            <a:endParaRPr sz="1300">
              <a:solidFill>
                <a:srgbClr val="000000"/>
              </a:solidFill>
            </a:endParaRPr>
          </a:p>
          <a:p>
            <a:pPr indent="0" lvl="0" marL="0" rtl="0" algn="ctr">
              <a:spcBef>
                <a:spcPts val="0"/>
              </a:spcBef>
              <a:spcAft>
                <a:spcPts val="0"/>
              </a:spcAft>
              <a:buNone/>
            </a:pPr>
            <a:r>
              <a:t/>
            </a:r>
            <a:endParaRPr sz="3600">
              <a:solidFill>
                <a:srgbClr val="000000"/>
              </a:solidFill>
              <a:latin typeface="Calibri"/>
              <a:ea typeface="Calibri"/>
              <a:cs typeface="Calibri"/>
              <a:sym typeface="Calibri"/>
            </a:endParaRPr>
          </a:p>
        </p:txBody>
      </p:sp>
      <p:pic>
        <p:nvPicPr>
          <p:cNvPr descr="Natural Resources HD Stock Images | Shutterstock" id="496" name="Google Shape;496;p39"/>
          <p:cNvPicPr preferRelativeResize="0"/>
          <p:nvPr/>
        </p:nvPicPr>
        <p:blipFill rotWithShape="1">
          <a:blip r:embed="rId4">
            <a:alphaModFix/>
          </a:blip>
          <a:srcRect b="8090" l="0" r="0" t="13361"/>
          <a:stretch/>
        </p:blipFill>
        <p:spPr>
          <a:xfrm>
            <a:off x="672150" y="2285100"/>
            <a:ext cx="7799700" cy="403622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g2adcfd36f86_0_0"/>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03" name="Google Shape;503;g2adcfd36f86_0_0"/>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504" name="Google Shape;504;g2adcfd36f86_0_0"/>
          <p:cNvCxnSpPr>
            <a:stCxn id="505" idx="4"/>
            <a:endCxn id="502"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506" name="Google Shape;506;g2adcfd36f86_0_0"/>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507" name="Google Shape;507;g2adcfd36f86_0_0"/>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505" name="Google Shape;505;g2adcfd36f86_0_0"/>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4"/>
          <p:cNvSpPr txBox="1"/>
          <p:nvPr/>
        </p:nvSpPr>
        <p:spPr>
          <a:xfrm>
            <a:off x="2301000" y="26063"/>
            <a:ext cx="47082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Demonstration</a:t>
            </a:r>
            <a:endParaRPr b="0" i="0" sz="1400" u="none" cap="none" strike="noStrike">
              <a:solidFill>
                <a:srgbClr val="000000"/>
              </a:solidFill>
              <a:latin typeface="Arial"/>
              <a:ea typeface="Arial"/>
              <a:cs typeface="Arial"/>
              <a:sym typeface="Arial"/>
            </a:endParaRPr>
          </a:p>
        </p:txBody>
      </p:sp>
      <p:sp>
        <p:nvSpPr>
          <p:cNvPr descr="Classroom" id="217" name="Google Shape;217;p4"/>
          <p:cNvSpPr/>
          <p:nvPr/>
        </p:nvSpPr>
        <p:spPr>
          <a:xfrm>
            <a:off x="124755" y="87075"/>
            <a:ext cx="735231" cy="735231"/>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4"/>
          <p:cNvSpPr txBox="1"/>
          <p:nvPr/>
        </p:nvSpPr>
        <p:spPr>
          <a:xfrm>
            <a:off x="475187" y="5036700"/>
            <a:ext cx="8193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US" sz="2400">
                <a:solidFill>
                  <a:schemeClr val="dk1"/>
                </a:solidFill>
                <a:latin typeface="Calibri"/>
                <a:ea typeface="Calibri"/>
                <a:cs typeface="Calibri"/>
                <a:sym typeface="Calibri"/>
              </a:rPr>
              <a:t>Using the materials and instructions listed on the website above,  teachers </a:t>
            </a:r>
            <a:r>
              <a:rPr lang="en-US" sz="2400">
                <a:solidFill>
                  <a:schemeClr val="dk1"/>
                </a:solidFill>
                <a:latin typeface="Calibri"/>
                <a:ea typeface="Calibri"/>
                <a:cs typeface="Calibri"/>
                <a:sym typeface="Calibri"/>
              </a:rPr>
              <a:t>will demonstrate how to make paper. Then, students can participate in the demonstration with supervision.</a:t>
            </a:r>
            <a:endParaRPr i="1" sz="2400" u="sng" cap="none" strike="noStrike">
              <a:solidFill>
                <a:schemeClr val="dk1"/>
              </a:solidFill>
              <a:latin typeface="Calibri"/>
              <a:ea typeface="Calibri"/>
              <a:cs typeface="Calibri"/>
              <a:sym typeface="Calibri"/>
            </a:endParaRPr>
          </a:p>
        </p:txBody>
      </p:sp>
      <p:sp>
        <p:nvSpPr>
          <p:cNvPr id="219" name="Google Shape;219;p4"/>
          <p:cNvSpPr txBox="1"/>
          <p:nvPr/>
        </p:nvSpPr>
        <p:spPr>
          <a:xfrm>
            <a:off x="2134950" y="925750"/>
            <a:ext cx="48741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lang="en-US" sz="2400" u="sng">
                <a:solidFill>
                  <a:schemeClr val="hlink"/>
                </a:solidFill>
                <a:latin typeface="Calibri"/>
                <a:ea typeface="Calibri"/>
                <a:cs typeface="Calibri"/>
                <a:sym typeface="Calibri"/>
                <a:hlinkClick r:id="rId4"/>
              </a:rPr>
              <a:t>Making Paper</a:t>
            </a:r>
            <a:endParaRPr b="0" i="0" sz="2400" u="none" cap="none" strike="noStrike">
              <a:solidFill>
                <a:schemeClr val="dk1"/>
              </a:solidFill>
              <a:latin typeface="Calibri"/>
              <a:ea typeface="Calibri"/>
              <a:cs typeface="Calibri"/>
              <a:sym typeface="Calibri"/>
            </a:endParaRPr>
          </a:p>
        </p:txBody>
      </p:sp>
      <p:pic>
        <p:nvPicPr>
          <p:cNvPr id="220" name="Google Shape;220;p4"/>
          <p:cNvPicPr preferRelativeResize="0"/>
          <p:nvPr/>
        </p:nvPicPr>
        <p:blipFill>
          <a:blip r:embed="rId5">
            <a:alphaModFix/>
          </a:blip>
          <a:stretch>
            <a:fillRect/>
          </a:stretch>
        </p:blipFill>
        <p:spPr>
          <a:xfrm>
            <a:off x="2385925" y="1577625"/>
            <a:ext cx="4372135" cy="318359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g2adcfd36f86_0_10"/>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14" name="Google Shape;514;g2adcfd36f86_0_10"/>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15" name="Google Shape;515;g2adcfd36f86_0_10"/>
          <p:cNvCxnSpPr>
            <a:stCxn id="516" idx="4"/>
            <a:endCxn id="51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17" name="Google Shape;517;g2adcfd36f86_0_10"/>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18" name="Google Shape;518;g2adcfd36f86_0_10"/>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16" name="Google Shape;516;g2adcfd36f86_0_10"/>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9" name="Google Shape;519;g2adcfd36f86_0_10"/>
          <p:cNvSpPr txBox="1"/>
          <p:nvPr/>
        </p:nvSpPr>
        <p:spPr>
          <a:xfrm>
            <a:off x="2990050" y="3057833"/>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Natural Resources</a:t>
            </a:r>
            <a:endParaRPr b="0" i="0" sz="700" u="none" cap="none" strike="noStrike">
              <a:solidFill>
                <a:srgbClr val="000000"/>
              </a:solidFill>
              <a:latin typeface="Arial"/>
              <a:ea typeface="Arial"/>
              <a:cs typeface="Arial"/>
              <a:sym typeface="Arial"/>
            </a:endParaRPr>
          </a:p>
        </p:txBody>
      </p:sp>
      <p:sp>
        <p:nvSpPr>
          <p:cNvPr id="520" name="Google Shape;520;g2adcfd36f86_0_10"/>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21" name="Google Shape;521;g2adcfd36f86_0_10"/>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22" name="Google Shape;522;g2adcfd36f86_0_10"/>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23" name="Google Shape;523;g2adcfd36f86_0_10"/>
          <p:cNvSpPr txBox="1"/>
          <p:nvPr/>
        </p:nvSpPr>
        <p:spPr>
          <a:xfrm>
            <a:off x="4530650" y="6143700"/>
            <a:ext cx="41076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natural resources </a:t>
            </a:r>
            <a:r>
              <a:rPr b="0" i="0" lang="en-US" sz="1700" u="none" cap="none" strike="noStrike">
                <a:solidFill>
                  <a:srgbClr val="000000"/>
                </a:solidFill>
                <a:latin typeface="Helvetica Neue Light"/>
                <a:ea typeface="Helvetica Neue Light"/>
                <a:cs typeface="Helvetica Neue Light"/>
                <a:sym typeface="Helvetica Neue Light"/>
              </a:rPr>
              <a:t>impact my life?</a:t>
            </a:r>
            <a:endParaRPr b="0" i="0" sz="1700" u="none" cap="none" strike="noStrike">
              <a:solidFill>
                <a:srgbClr val="000000"/>
              </a:solidFill>
              <a:latin typeface="Arial"/>
              <a:ea typeface="Arial"/>
              <a:cs typeface="Arial"/>
              <a:sym typeface="Arial"/>
            </a:endParaRPr>
          </a:p>
        </p:txBody>
      </p:sp>
      <p:sp>
        <p:nvSpPr>
          <p:cNvPr id="524" name="Google Shape;524;g2adcfd36f86_0_1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25" name="Google Shape;525;g2adcfd36f86_0_1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26" name="Google Shape;526;g2adcfd36f86_0_10"/>
          <p:cNvCxnSpPr>
            <a:stCxn id="527" idx="4"/>
            <a:endCxn id="52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28" name="Google Shape;528;g2adcfd36f86_0_1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29" name="Google Shape;529;g2adcfd36f86_0_1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27" name="Google Shape;527;g2adcfd36f86_0_1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g2adcfd36f86_0_3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36" name="Google Shape;536;g2adcfd36f86_0_3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37" name="Google Shape;537;g2adcfd36f86_0_31"/>
          <p:cNvCxnSpPr>
            <a:stCxn id="538" idx="4"/>
            <a:endCxn id="53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39" name="Google Shape;539;g2adcfd36f86_0_3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40" name="Google Shape;540;g2adcfd36f86_0_3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38" name="Google Shape;538;g2adcfd36f86_0_3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41" name="Google Shape;541;g2adcfd36f86_0_31"/>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natural resources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42" name="Google Shape;542;g2adcfd36f86_0_31"/>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43" name="Google Shape;543;g2adcfd36f86_0_31"/>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44" name="Google Shape;544;g2adcfd36f86_0_31"/>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45" name="Google Shape;545;g2adcfd36f86_0_31"/>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546" name="Google Shape;546;g2adcfd36f86_0_31"/>
          <p:cNvPicPr preferRelativeResize="0"/>
          <p:nvPr/>
        </p:nvPicPr>
        <p:blipFill>
          <a:blip r:embed="rId3">
            <a:alphaModFix/>
          </a:blip>
          <a:stretch>
            <a:fillRect/>
          </a:stretch>
        </p:blipFill>
        <p:spPr>
          <a:xfrm>
            <a:off x="898605" y="4527618"/>
            <a:ext cx="3820841" cy="2053192"/>
          </a:xfrm>
          <a:prstGeom prst="rect">
            <a:avLst/>
          </a:prstGeom>
          <a:noFill/>
          <a:ln>
            <a:noFill/>
          </a:ln>
        </p:spPr>
      </p:pic>
      <p:pic>
        <p:nvPicPr>
          <p:cNvPr id="547" name="Google Shape;547;g2adcfd36f86_0_31"/>
          <p:cNvPicPr preferRelativeResize="0"/>
          <p:nvPr/>
        </p:nvPicPr>
        <p:blipFill>
          <a:blip r:embed="rId4">
            <a:alphaModFix/>
          </a:blip>
          <a:stretch>
            <a:fillRect/>
          </a:stretch>
        </p:blipFill>
        <p:spPr>
          <a:xfrm>
            <a:off x="5516550" y="1655302"/>
            <a:ext cx="3401550" cy="2263573"/>
          </a:xfrm>
          <a:prstGeom prst="rect">
            <a:avLst/>
          </a:prstGeom>
          <a:noFill/>
          <a:ln>
            <a:noFill/>
          </a:ln>
        </p:spPr>
      </p:pic>
      <p:pic>
        <p:nvPicPr>
          <p:cNvPr id="548" name="Google Shape;548;g2adcfd36f86_0_31"/>
          <p:cNvPicPr preferRelativeResize="0"/>
          <p:nvPr/>
        </p:nvPicPr>
        <p:blipFill>
          <a:blip r:embed="rId5">
            <a:alphaModFix/>
          </a:blip>
          <a:stretch>
            <a:fillRect/>
          </a:stretch>
        </p:blipFill>
        <p:spPr>
          <a:xfrm>
            <a:off x="898605" y="1712468"/>
            <a:ext cx="3820841" cy="2149223"/>
          </a:xfrm>
          <a:prstGeom prst="rect">
            <a:avLst/>
          </a:prstGeom>
          <a:noFill/>
          <a:ln>
            <a:noFill/>
          </a:ln>
        </p:spPr>
      </p:pic>
      <p:pic>
        <p:nvPicPr>
          <p:cNvPr id="549" name="Google Shape;549;g2adcfd36f86_0_31"/>
          <p:cNvPicPr preferRelativeResize="0"/>
          <p:nvPr/>
        </p:nvPicPr>
        <p:blipFill>
          <a:blip r:embed="rId6">
            <a:alphaModFix/>
          </a:blip>
          <a:stretch>
            <a:fillRect/>
          </a:stretch>
        </p:blipFill>
        <p:spPr>
          <a:xfrm>
            <a:off x="5503575" y="4526702"/>
            <a:ext cx="3488026" cy="196199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g2add6f5c1b4_2_2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56" name="Google Shape;556;g2add6f5c1b4_2_2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57" name="Google Shape;557;g2add6f5c1b4_2_20"/>
          <p:cNvCxnSpPr>
            <a:stCxn id="558" idx="4"/>
            <a:endCxn id="55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59" name="Google Shape;559;g2add6f5c1b4_2_2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60" name="Google Shape;560;g2add6f5c1b4_2_2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58" name="Google Shape;558;g2add6f5c1b4_2_2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61" name="Google Shape;561;g2add6f5c1b4_2_20"/>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natural resources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62" name="Google Shape;562;g2add6f5c1b4_2_20"/>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63" name="Google Shape;563;g2add6f5c1b4_2_20"/>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64" name="Google Shape;564;g2add6f5c1b4_2_20"/>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65" name="Google Shape;565;g2add6f5c1b4_2_20"/>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566" name="Google Shape;566;g2add6f5c1b4_2_20"/>
          <p:cNvPicPr preferRelativeResize="0"/>
          <p:nvPr/>
        </p:nvPicPr>
        <p:blipFill>
          <a:blip r:embed="rId3">
            <a:alphaModFix/>
          </a:blip>
          <a:stretch>
            <a:fillRect/>
          </a:stretch>
        </p:blipFill>
        <p:spPr>
          <a:xfrm>
            <a:off x="898605" y="4527618"/>
            <a:ext cx="3820841" cy="2053192"/>
          </a:xfrm>
          <a:prstGeom prst="rect">
            <a:avLst/>
          </a:prstGeom>
          <a:noFill/>
          <a:ln>
            <a:noFill/>
          </a:ln>
        </p:spPr>
      </p:pic>
      <p:pic>
        <p:nvPicPr>
          <p:cNvPr id="567" name="Google Shape;567;g2add6f5c1b4_2_20"/>
          <p:cNvPicPr preferRelativeResize="0"/>
          <p:nvPr/>
        </p:nvPicPr>
        <p:blipFill>
          <a:blip r:embed="rId4">
            <a:alphaModFix/>
          </a:blip>
          <a:stretch>
            <a:fillRect/>
          </a:stretch>
        </p:blipFill>
        <p:spPr>
          <a:xfrm>
            <a:off x="5516550" y="1655302"/>
            <a:ext cx="3401550" cy="2263573"/>
          </a:xfrm>
          <a:prstGeom prst="rect">
            <a:avLst/>
          </a:prstGeom>
          <a:noFill/>
          <a:ln>
            <a:noFill/>
          </a:ln>
        </p:spPr>
      </p:pic>
      <p:pic>
        <p:nvPicPr>
          <p:cNvPr id="568" name="Google Shape;568;g2add6f5c1b4_2_20"/>
          <p:cNvPicPr preferRelativeResize="0"/>
          <p:nvPr/>
        </p:nvPicPr>
        <p:blipFill>
          <a:blip r:embed="rId5">
            <a:alphaModFix/>
          </a:blip>
          <a:stretch>
            <a:fillRect/>
          </a:stretch>
        </p:blipFill>
        <p:spPr>
          <a:xfrm>
            <a:off x="898605" y="1712468"/>
            <a:ext cx="3820841" cy="2149223"/>
          </a:xfrm>
          <a:prstGeom prst="rect">
            <a:avLst/>
          </a:prstGeom>
          <a:noFill/>
          <a:ln>
            <a:noFill/>
          </a:ln>
        </p:spPr>
      </p:pic>
      <p:pic>
        <p:nvPicPr>
          <p:cNvPr id="569" name="Google Shape;569;g2add6f5c1b4_2_20"/>
          <p:cNvPicPr preferRelativeResize="0"/>
          <p:nvPr/>
        </p:nvPicPr>
        <p:blipFill>
          <a:blip r:embed="rId6">
            <a:alphaModFix/>
          </a:blip>
          <a:stretch>
            <a:fillRect/>
          </a:stretch>
        </p:blipFill>
        <p:spPr>
          <a:xfrm>
            <a:off x="5503575" y="4526702"/>
            <a:ext cx="3488026" cy="1961998"/>
          </a:xfrm>
          <a:prstGeom prst="rect">
            <a:avLst/>
          </a:prstGeom>
          <a:noFill/>
          <a:ln>
            <a:noFill/>
          </a:ln>
        </p:spPr>
      </p:pic>
      <p:sp>
        <p:nvSpPr>
          <p:cNvPr id="570" name="Google Shape;570;g2add6f5c1b4_2_20"/>
          <p:cNvSpPr/>
          <p:nvPr/>
        </p:nvSpPr>
        <p:spPr>
          <a:xfrm>
            <a:off x="5032550" y="1496400"/>
            <a:ext cx="4041000" cy="25833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id="576" name="Google Shape;576;g2adcfd36f86_0_70"/>
          <p:cNvPicPr preferRelativeResize="0"/>
          <p:nvPr/>
        </p:nvPicPr>
        <p:blipFill>
          <a:blip r:embed="rId3">
            <a:alphaModFix/>
          </a:blip>
          <a:stretch>
            <a:fillRect/>
          </a:stretch>
        </p:blipFill>
        <p:spPr>
          <a:xfrm>
            <a:off x="4989025" y="1166415"/>
            <a:ext cx="3401550" cy="2263573"/>
          </a:xfrm>
          <a:prstGeom prst="rect">
            <a:avLst/>
          </a:prstGeom>
          <a:noFill/>
          <a:ln>
            <a:noFill/>
          </a:ln>
        </p:spPr>
      </p:pic>
      <p:sp>
        <p:nvSpPr>
          <p:cNvPr id="577" name="Google Shape;577;g2adcfd36f86_0_7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78" name="Google Shape;578;g2adcfd36f86_0_7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79" name="Google Shape;579;g2adcfd36f86_0_70"/>
          <p:cNvCxnSpPr>
            <a:stCxn id="580" idx="4"/>
            <a:endCxn id="57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81" name="Google Shape;581;g2adcfd36f86_0_7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82" name="Google Shape;582;g2adcfd36f86_0_7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80" name="Google Shape;580;g2adcfd36f86_0_7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83" name="Google Shape;583;g2adcfd36f86_0_70"/>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84" name="Google Shape;584;g2adcfd36f86_0_70"/>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85" name="Google Shape;585;g2adcfd36f86_0_70"/>
          <p:cNvCxnSpPr>
            <a:stCxn id="586" idx="4"/>
            <a:endCxn id="58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87" name="Google Shape;587;g2adcfd36f86_0_70"/>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88" name="Google Shape;588;g2adcfd36f86_0_70"/>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86" name="Google Shape;586;g2adcfd36f86_0_70"/>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89" name="Google Shape;589;g2adcfd36f86_0_70"/>
          <p:cNvSpPr txBox="1"/>
          <p:nvPr/>
        </p:nvSpPr>
        <p:spPr>
          <a:xfrm>
            <a:off x="2990050" y="3057833"/>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Natural Resources</a:t>
            </a:r>
            <a:endParaRPr b="0" i="0" sz="700" u="none" cap="none" strike="noStrike">
              <a:solidFill>
                <a:srgbClr val="000000"/>
              </a:solidFill>
              <a:latin typeface="Arial"/>
              <a:ea typeface="Arial"/>
              <a:cs typeface="Arial"/>
              <a:sym typeface="Arial"/>
            </a:endParaRPr>
          </a:p>
        </p:txBody>
      </p:sp>
      <p:sp>
        <p:nvSpPr>
          <p:cNvPr id="590" name="Google Shape;590;g2adcfd36f86_0_70"/>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91" name="Google Shape;591;g2adcfd36f86_0_70"/>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92" name="Google Shape;592;g2adcfd36f86_0_70"/>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93" name="Google Shape;593;g2adcfd36f86_0_70"/>
          <p:cNvSpPr txBox="1"/>
          <p:nvPr/>
        </p:nvSpPr>
        <p:spPr>
          <a:xfrm>
            <a:off x="4530650" y="6143700"/>
            <a:ext cx="41076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natural resources </a:t>
            </a:r>
            <a:r>
              <a:rPr b="0" i="0" lang="en-US" sz="1700" u="none" cap="none" strike="noStrike">
                <a:solidFill>
                  <a:srgbClr val="000000"/>
                </a:solidFill>
                <a:latin typeface="Helvetica Neue Light"/>
                <a:ea typeface="Helvetica Neue Light"/>
                <a:cs typeface="Helvetica Neue Light"/>
                <a:sym typeface="Helvetica Neue Light"/>
              </a:rPr>
              <a:t>impact my life?</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g2adcfd36f86_0_9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00" name="Google Shape;600;g2adcfd36f86_0_9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01" name="Google Shape;601;g2adcfd36f86_0_92"/>
          <p:cNvCxnSpPr>
            <a:stCxn id="602" idx="4"/>
            <a:endCxn id="59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03" name="Google Shape;603;g2adcfd36f86_0_9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04" name="Google Shape;604;g2adcfd36f86_0_9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02" name="Google Shape;602;g2adcfd36f86_0_9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05" name="Google Shape;605;g2adcfd36f86_0_92"/>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endParaRPr b="0" i="0" sz="3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latin typeface="Calibri"/>
                <a:ea typeface="Calibri"/>
                <a:cs typeface="Calibri"/>
                <a:sym typeface="Calibri"/>
              </a:rPr>
              <a:t>natural resources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06" name="Google Shape;606;g2adcfd36f86_0_92"/>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07" name="Google Shape;607;g2adcfd36f86_0_92"/>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08" name="Google Shape;608;g2adcfd36f86_0_92"/>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09" name="Google Shape;609;g2adcfd36f86_0_92"/>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10" name="Google Shape;610;g2adcfd36f86_0_92"/>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11" name="Google Shape;611;g2adcfd36f86_0_92"/>
          <p:cNvSpPr txBox="1"/>
          <p:nvPr/>
        </p:nvSpPr>
        <p:spPr>
          <a:xfrm>
            <a:off x="1021907" y="530154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substance containing only one type of atom</a:t>
            </a:r>
            <a:endParaRPr b="0" i="0" sz="1400" u="none" cap="none" strike="noStrike">
              <a:solidFill>
                <a:srgbClr val="434343"/>
              </a:solidFill>
              <a:latin typeface="Arial"/>
              <a:ea typeface="Arial"/>
              <a:cs typeface="Arial"/>
              <a:sym typeface="Arial"/>
            </a:endParaRPr>
          </a:p>
        </p:txBody>
      </p:sp>
      <p:sp>
        <p:nvSpPr>
          <p:cNvPr id="612" name="Google Shape;612;g2adcfd36f86_0_92"/>
          <p:cNvSpPr txBox="1"/>
          <p:nvPr/>
        </p:nvSpPr>
        <p:spPr>
          <a:xfrm>
            <a:off x="1073525" y="4200388"/>
            <a:ext cx="8007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a:t>
            </a:r>
            <a:r>
              <a:rPr lang="en-US" sz="2400">
                <a:solidFill>
                  <a:srgbClr val="43464D"/>
                </a:solidFill>
                <a:latin typeface="Helvetica Neue Light"/>
                <a:ea typeface="Helvetica Neue Light"/>
                <a:cs typeface="Helvetica Neue Light"/>
                <a:sym typeface="Helvetica Neue Light"/>
              </a:rPr>
              <a:t>ability</a:t>
            </a:r>
            <a:r>
              <a:rPr lang="en-US" sz="2400">
                <a:solidFill>
                  <a:srgbClr val="43464D"/>
                </a:solidFill>
                <a:latin typeface="Helvetica Neue Light"/>
                <a:ea typeface="Helvetica Neue Light"/>
                <a:cs typeface="Helvetica Neue Light"/>
                <a:sym typeface="Helvetica Neue Light"/>
              </a:rPr>
              <a:t> to cause change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13" name="Google Shape;613;g2adcfd36f86_0_92"/>
          <p:cNvSpPr txBox="1"/>
          <p:nvPr/>
        </p:nvSpPr>
        <p:spPr>
          <a:xfrm>
            <a:off x="1073532" y="313148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smallest unit of matter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14" name="Google Shape;614;g2adcfd36f86_0_92"/>
          <p:cNvSpPr txBox="1"/>
          <p:nvPr/>
        </p:nvSpPr>
        <p:spPr>
          <a:xfrm>
            <a:off x="1021907" y="2049596"/>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Things found in nature that can be used by people</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g2add6f5c1b4_3_2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21" name="Google Shape;621;g2add6f5c1b4_3_2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22" name="Google Shape;622;g2add6f5c1b4_3_21"/>
          <p:cNvCxnSpPr>
            <a:stCxn id="623" idx="4"/>
            <a:endCxn id="62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24" name="Google Shape;624;g2add6f5c1b4_3_2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25" name="Google Shape;625;g2add6f5c1b4_3_2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23" name="Google Shape;623;g2add6f5c1b4_3_2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26" name="Google Shape;626;g2add6f5c1b4_3_21"/>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endParaRPr b="0" i="0" sz="3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latin typeface="Calibri"/>
                <a:ea typeface="Calibri"/>
                <a:cs typeface="Calibri"/>
                <a:sym typeface="Calibri"/>
              </a:rPr>
              <a:t>natural resources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27" name="Google Shape;627;g2add6f5c1b4_3_21"/>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28" name="Google Shape;628;g2add6f5c1b4_3_21"/>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29" name="Google Shape;629;g2add6f5c1b4_3_21"/>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30" name="Google Shape;630;g2add6f5c1b4_3_21"/>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31" name="Google Shape;631;g2add6f5c1b4_3_21"/>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32" name="Google Shape;632;g2add6f5c1b4_3_21"/>
          <p:cNvSpPr txBox="1"/>
          <p:nvPr/>
        </p:nvSpPr>
        <p:spPr>
          <a:xfrm>
            <a:off x="1021907" y="530154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substance containing only one type of atom</a:t>
            </a:r>
            <a:endParaRPr b="0" i="0" sz="1400" u="none" cap="none" strike="noStrike">
              <a:solidFill>
                <a:srgbClr val="434343"/>
              </a:solidFill>
              <a:latin typeface="Arial"/>
              <a:ea typeface="Arial"/>
              <a:cs typeface="Arial"/>
              <a:sym typeface="Arial"/>
            </a:endParaRPr>
          </a:p>
        </p:txBody>
      </p:sp>
      <p:sp>
        <p:nvSpPr>
          <p:cNvPr id="633" name="Google Shape;633;g2add6f5c1b4_3_21"/>
          <p:cNvSpPr txBox="1"/>
          <p:nvPr/>
        </p:nvSpPr>
        <p:spPr>
          <a:xfrm>
            <a:off x="1073525" y="4200388"/>
            <a:ext cx="8007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ability to cause change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34" name="Google Shape;634;g2add6f5c1b4_3_21"/>
          <p:cNvSpPr txBox="1"/>
          <p:nvPr/>
        </p:nvSpPr>
        <p:spPr>
          <a:xfrm>
            <a:off x="1073532" y="313148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smallest unit of matter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35" name="Google Shape;635;g2add6f5c1b4_3_21"/>
          <p:cNvSpPr txBox="1"/>
          <p:nvPr/>
        </p:nvSpPr>
        <p:spPr>
          <a:xfrm>
            <a:off x="1021907" y="2049596"/>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Things found in nature that can be used by people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36" name="Google Shape;636;g2add6f5c1b4_3_21"/>
          <p:cNvSpPr/>
          <p:nvPr/>
        </p:nvSpPr>
        <p:spPr>
          <a:xfrm>
            <a:off x="393325" y="1773600"/>
            <a:ext cx="7522200" cy="1015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g2adcfd36f86_0_13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43" name="Google Shape;643;g2adcfd36f86_0_13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44" name="Google Shape;644;g2adcfd36f86_0_133"/>
          <p:cNvCxnSpPr>
            <a:stCxn id="645" idx="4"/>
            <a:endCxn id="64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46" name="Google Shape;646;g2adcfd36f86_0_13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47" name="Google Shape;647;g2adcfd36f86_0_13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45" name="Google Shape;645;g2adcfd36f86_0_13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648" name="Google Shape;648;g2adcfd36f86_0_133"/>
          <p:cNvPicPr preferRelativeResize="0"/>
          <p:nvPr/>
        </p:nvPicPr>
        <p:blipFill>
          <a:blip r:embed="rId3">
            <a:alphaModFix/>
          </a:blip>
          <a:stretch>
            <a:fillRect/>
          </a:stretch>
        </p:blipFill>
        <p:spPr>
          <a:xfrm>
            <a:off x="4989025" y="1166415"/>
            <a:ext cx="3401550" cy="2263573"/>
          </a:xfrm>
          <a:prstGeom prst="rect">
            <a:avLst/>
          </a:prstGeom>
          <a:noFill/>
          <a:ln>
            <a:noFill/>
          </a:ln>
        </p:spPr>
      </p:pic>
      <p:sp>
        <p:nvSpPr>
          <p:cNvPr id="649" name="Google Shape;649;g2adcfd36f86_0_13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650" name="Google Shape;650;g2adcfd36f86_0_13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51" name="Google Shape;651;g2adcfd36f86_0_133"/>
          <p:cNvCxnSpPr>
            <a:stCxn id="652" idx="4"/>
            <a:endCxn id="649"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53" name="Google Shape;653;g2adcfd36f86_0_13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54" name="Google Shape;654;g2adcfd36f86_0_13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52" name="Google Shape;652;g2adcfd36f86_0_13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55" name="Google Shape;655;g2adcfd36f86_0_133"/>
          <p:cNvSpPr txBox="1"/>
          <p:nvPr/>
        </p:nvSpPr>
        <p:spPr>
          <a:xfrm>
            <a:off x="2990050" y="3057833"/>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Natural Resources</a:t>
            </a:r>
            <a:endParaRPr b="0" i="0" sz="700" u="none" cap="none" strike="noStrike">
              <a:solidFill>
                <a:srgbClr val="000000"/>
              </a:solidFill>
              <a:latin typeface="Arial"/>
              <a:ea typeface="Arial"/>
              <a:cs typeface="Arial"/>
              <a:sym typeface="Arial"/>
            </a:endParaRPr>
          </a:p>
        </p:txBody>
      </p:sp>
      <p:sp>
        <p:nvSpPr>
          <p:cNvPr id="656" name="Google Shape;656;g2adcfd36f86_0_13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57" name="Google Shape;657;g2adcfd36f86_0_13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58" name="Google Shape;658;g2adcfd36f86_0_13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59" name="Google Shape;659;g2adcfd36f86_0_133"/>
          <p:cNvSpPr txBox="1"/>
          <p:nvPr/>
        </p:nvSpPr>
        <p:spPr>
          <a:xfrm>
            <a:off x="4530650" y="6143700"/>
            <a:ext cx="41076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natural resources </a:t>
            </a:r>
            <a:r>
              <a:rPr b="0" i="0" lang="en-US" sz="1700" u="none" cap="none" strike="noStrike">
                <a:solidFill>
                  <a:srgbClr val="000000"/>
                </a:solidFill>
                <a:latin typeface="Helvetica Neue Light"/>
                <a:ea typeface="Helvetica Neue Light"/>
                <a:cs typeface="Helvetica Neue Light"/>
                <a:sym typeface="Helvetica Neue Light"/>
              </a:rPr>
              <a:t>impact my life?</a:t>
            </a:r>
            <a:endParaRPr b="0" i="0" sz="1700" u="none" cap="none" strike="noStrike">
              <a:solidFill>
                <a:srgbClr val="000000"/>
              </a:solidFill>
              <a:latin typeface="Arial"/>
              <a:ea typeface="Arial"/>
              <a:cs typeface="Arial"/>
              <a:sym typeface="Arial"/>
            </a:endParaRPr>
          </a:p>
        </p:txBody>
      </p:sp>
      <p:sp>
        <p:nvSpPr>
          <p:cNvPr id="660" name="Google Shape;660;g2adcfd36f86_0_133"/>
          <p:cNvSpPr txBox="1"/>
          <p:nvPr/>
        </p:nvSpPr>
        <p:spPr>
          <a:xfrm>
            <a:off x="498775" y="1395025"/>
            <a:ext cx="41076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Helvetica Neue Light"/>
                <a:ea typeface="Helvetica Neue Light"/>
                <a:cs typeface="Helvetica Neue Light"/>
                <a:sym typeface="Helvetica Neue Light"/>
              </a:rPr>
              <a:t>Things found in nature that can be used by people</a:t>
            </a:r>
            <a:endParaRPr sz="2400">
              <a:latin typeface="Helvetica Neue Light"/>
              <a:ea typeface="Helvetica Neue Light"/>
              <a:cs typeface="Helvetica Neue Light"/>
              <a:sym typeface="Helvetica Neue 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g2adcfd36f86_0_15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67" name="Google Shape;667;g2adcfd36f86_0_15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68" name="Google Shape;668;g2adcfd36f86_0_156"/>
          <p:cNvCxnSpPr>
            <a:stCxn id="669" idx="4"/>
            <a:endCxn id="66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70" name="Google Shape;670;g2adcfd36f86_0_15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71" name="Google Shape;671;g2adcfd36f86_0_15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69" name="Google Shape;669;g2adcfd36f86_0_15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72" name="Google Shape;672;g2adcfd36f86_0_156"/>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endParaRPr b="0" i="0" sz="3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latin typeface="Calibri"/>
                <a:ea typeface="Calibri"/>
                <a:cs typeface="Calibri"/>
                <a:sym typeface="Calibri"/>
              </a:rPr>
              <a:t>natural resources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73" name="Google Shape;673;g2adcfd36f86_0_156"/>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74" name="Google Shape;674;g2adcfd36f86_0_156"/>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75" name="Google Shape;675;g2adcfd36f86_0_156"/>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76" name="Google Shape;676;g2adcfd36f86_0_156"/>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77" name="Google Shape;677;g2adcfd36f86_0_156"/>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78" name="Google Shape;678;g2adcfd36f86_0_156"/>
          <p:cNvSpPr txBox="1"/>
          <p:nvPr/>
        </p:nvSpPr>
        <p:spPr>
          <a:xfrm>
            <a:off x="1073532" y="49876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Sunglasses</a:t>
            </a:r>
            <a:endParaRPr b="0" i="0" sz="1400" u="none" cap="none" strike="noStrike">
              <a:solidFill>
                <a:srgbClr val="434343"/>
              </a:solidFill>
              <a:latin typeface="Arial"/>
              <a:ea typeface="Arial"/>
              <a:cs typeface="Arial"/>
              <a:sym typeface="Arial"/>
            </a:endParaRPr>
          </a:p>
        </p:txBody>
      </p:sp>
      <p:sp>
        <p:nvSpPr>
          <p:cNvPr id="679" name="Google Shape;679;g2adcfd36f86_0_156"/>
          <p:cNvSpPr txBox="1"/>
          <p:nvPr/>
        </p:nvSpPr>
        <p:spPr>
          <a:xfrm>
            <a:off x="1073532" y="397179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So</a:t>
            </a:r>
            <a:r>
              <a:rPr lang="en-US" sz="2400">
                <a:solidFill>
                  <a:srgbClr val="43464D"/>
                </a:solidFill>
                <a:latin typeface="Helvetica Neue Light"/>
                <a:ea typeface="Helvetica Neue Light"/>
                <a:cs typeface="Helvetica Neue Light"/>
                <a:sym typeface="Helvetica Neue Light"/>
              </a:rPr>
              <a:t>il</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0" name="Google Shape;680;g2adcfd36f86_0_156"/>
          <p:cNvSpPr txBox="1"/>
          <p:nvPr/>
        </p:nvSpPr>
        <p:spPr>
          <a:xfrm>
            <a:off x="1073532" y="19294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A toy</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1" name="Google Shape;681;g2adcfd36f86_0_156"/>
          <p:cNvSpPr txBox="1"/>
          <p:nvPr/>
        </p:nvSpPr>
        <p:spPr>
          <a:xfrm>
            <a:off x="1073532" y="297908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Helvetica Neue Light"/>
                <a:ea typeface="Helvetica Neue Light"/>
                <a:cs typeface="Helvetica Neue Light"/>
                <a:sym typeface="Helvetica Neue Light"/>
              </a:rPr>
              <a:t>A </a:t>
            </a:r>
            <a:r>
              <a:rPr lang="en-US" sz="2400">
                <a:latin typeface="Helvetica Neue Light"/>
                <a:ea typeface="Helvetica Neue Light"/>
                <a:cs typeface="Helvetica Neue Light"/>
                <a:sym typeface="Helvetica Neue Light"/>
              </a:rPr>
              <a:t>plastic wrapper</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g2add6f5c1b4_3_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88" name="Google Shape;688;g2add6f5c1b4_3_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89" name="Google Shape;689;g2add6f5c1b4_3_0"/>
          <p:cNvCxnSpPr>
            <a:stCxn id="690" idx="4"/>
            <a:endCxn id="68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91" name="Google Shape;691;g2add6f5c1b4_3_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92" name="Google Shape;692;g2add6f5c1b4_3_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90" name="Google Shape;690;g2add6f5c1b4_3_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93" name="Google Shape;693;g2add6f5c1b4_3_0"/>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endParaRPr b="0" i="0" sz="3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latin typeface="Calibri"/>
                <a:ea typeface="Calibri"/>
                <a:cs typeface="Calibri"/>
                <a:sym typeface="Calibri"/>
              </a:rPr>
              <a:t>natural resources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94" name="Google Shape;694;g2add6f5c1b4_3_0"/>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95" name="Google Shape;695;g2add6f5c1b4_3_0"/>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96" name="Google Shape;696;g2add6f5c1b4_3_0"/>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97" name="Google Shape;697;g2add6f5c1b4_3_0"/>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98" name="Google Shape;698;g2add6f5c1b4_3_0"/>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99" name="Google Shape;699;g2add6f5c1b4_3_0"/>
          <p:cNvSpPr txBox="1"/>
          <p:nvPr/>
        </p:nvSpPr>
        <p:spPr>
          <a:xfrm>
            <a:off x="1073532" y="49876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Sunglasses</a:t>
            </a:r>
            <a:endParaRPr b="0" i="0" sz="1400" u="none" cap="none" strike="noStrike">
              <a:solidFill>
                <a:srgbClr val="434343"/>
              </a:solidFill>
              <a:latin typeface="Arial"/>
              <a:ea typeface="Arial"/>
              <a:cs typeface="Arial"/>
              <a:sym typeface="Arial"/>
            </a:endParaRPr>
          </a:p>
        </p:txBody>
      </p:sp>
      <p:sp>
        <p:nvSpPr>
          <p:cNvPr id="700" name="Google Shape;700;g2add6f5c1b4_3_0"/>
          <p:cNvSpPr txBox="1"/>
          <p:nvPr/>
        </p:nvSpPr>
        <p:spPr>
          <a:xfrm>
            <a:off x="1073532" y="397179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So</a:t>
            </a:r>
            <a:r>
              <a:rPr lang="en-US" sz="2400">
                <a:solidFill>
                  <a:srgbClr val="43464D"/>
                </a:solidFill>
                <a:latin typeface="Helvetica Neue Light"/>
                <a:ea typeface="Helvetica Neue Light"/>
                <a:cs typeface="Helvetica Neue Light"/>
                <a:sym typeface="Helvetica Neue Light"/>
              </a:rPr>
              <a:t>il</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01" name="Google Shape;701;g2add6f5c1b4_3_0"/>
          <p:cNvSpPr txBox="1"/>
          <p:nvPr/>
        </p:nvSpPr>
        <p:spPr>
          <a:xfrm>
            <a:off x="1073532" y="19294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latin typeface="Helvetica Neue Light"/>
                <a:ea typeface="Helvetica Neue Light"/>
                <a:cs typeface="Helvetica Neue Light"/>
                <a:sym typeface="Helvetica Neue Light"/>
              </a:rPr>
              <a:t>A toy</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02" name="Google Shape;702;g2add6f5c1b4_3_0"/>
          <p:cNvSpPr txBox="1"/>
          <p:nvPr/>
        </p:nvSpPr>
        <p:spPr>
          <a:xfrm>
            <a:off x="1073532" y="2979083"/>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Helvetica Neue Light"/>
                <a:ea typeface="Helvetica Neue Light"/>
                <a:cs typeface="Helvetica Neue Light"/>
                <a:sym typeface="Helvetica Neue Light"/>
              </a:rPr>
              <a:t>A </a:t>
            </a:r>
            <a:r>
              <a:rPr lang="en-US" sz="2400">
                <a:latin typeface="Helvetica Neue Light"/>
                <a:ea typeface="Helvetica Neue Light"/>
                <a:cs typeface="Helvetica Neue Light"/>
                <a:sym typeface="Helvetica Neue Light"/>
              </a:rPr>
              <a:t>plastic wrapper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03" name="Google Shape;703;g2add6f5c1b4_3_0"/>
          <p:cNvSpPr/>
          <p:nvPr/>
        </p:nvSpPr>
        <p:spPr>
          <a:xfrm>
            <a:off x="393325" y="3710875"/>
            <a:ext cx="1446600" cy="1015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g2adcfd36f86_0_19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10" name="Google Shape;710;g2adcfd36f86_0_19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11" name="Google Shape;711;g2adcfd36f86_0_197"/>
          <p:cNvCxnSpPr>
            <a:stCxn id="712" idx="4"/>
            <a:endCxn id="70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13" name="Google Shape;713;g2adcfd36f86_0_19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14" name="Google Shape;714;g2adcfd36f86_0_19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12" name="Google Shape;712;g2adcfd36f86_0_19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715" name="Google Shape;715;g2adcfd36f86_0_197"/>
          <p:cNvPicPr preferRelativeResize="0"/>
          <p:nvPr/>
        </p:nvPicPr>
        <p:blipFill>
          <a:blip r:embed="rId3">
            <a:alphaModFix/>
          </a:blip>
          <a:stretch>
            <a:fillRect/>
          </a:stretch>
        </p:blipFill>
        <p:spPr>
          <a:xfrm>
            <a:off x="4989025" y="1166415"/>
            <a:ext cx="3401550" cy="2263573"/>
          </a:xfrm>
          <a:prstGeom prst="rect">
            <a:avLst/>
          </a:prstGeom>
          <a:noFill/>
          <a:ln>
            <a:noFill/>
          </a:ln>
        </p:spPr>
      </p:pic>
      <p:sp>
        <p:nvSpPr>
          <p:cNvPr id="716" name="Google Shape;716;g2adcfd36f86_0_197"/>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717" name="Google Shape;717;g2adcfd36f86_0_197"/>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18" name="Google Shape;718;g2adcfd36f86_0_197"/>
          <p:cNvCxnSpPr>
            <a:stCxn id="719" idx="4"/>
            <a:endCxn id="716"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20" name="Google Shape;720;g2adcfd36f86_0_197"/>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21" name="Google Shape;721;g2adcfd36f86_0_197"/>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19" name="Google Shape;719;g2adcfd36f86_0_197"/>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22" name="Google Shape;722;g2adcfd36f86_0_197"/>
          <p:cNvSpPr txBox="1"/>
          <p:nvPr/>
        </p:nvSpPr>
        <p:spPr>
          <a:xfrm>
            <a:off x="2990050" y="3057833"/>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Natural Resources</a:t>
            </a:r>
            <a:endParaRPr b="0" i="0" sz="700" u="none" cap="none" strike="noStrike">
              <a:solidFill>
                <a:srgbClr val="000000"/>
              </a:solidFill>
              <a:latin typeface="Arial"/>
              <a:ea typeface="Arial"/>
              <a:cs typeface="Arial"/>
              <a:sym typeface="Arial"/>
            </a:endParaRPr>
          </a:p>
        </p:txBody>
      </p:sp>
      <p:sp>
        <p:nvSpPr>
          <p:cNvPr id="723" name="Google Shape;723;g2adcfd36f86_0_197"/>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24" name="Google Shape;724;g2adcfd36f86_0_197"/>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25" name="Google Shape;725;g2adcfd36f86_0_197"/>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26" name="Google Shape;726;g2adcfd36f86_0_197"/>
          <p:cNvSpPr txBox="1"/>
          <p:nvPr/>
        </p:nvSpPr>
        <p:spPr>
          <a:xfrm>
            <a:off x="4530650" y="6143700"/>
            <a:ext cx="41076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natural resources </a:t>
            </a:r>
            <a:r>
              <a:rPr b="0" i="0" lang="en-US" sz="1700" u="none" cap="none" strike="noStrike">
                <a:solidFill>
                  <a:srgbClr val="000000"/>
                </a:solidFill>
                <a:latin typeface="Helvetica Neue Light"/>
                <a:ea typeface="Helvetica Neue Light"/>
                <a:cs typeface="Helvetica Neue Light"/>
                <a:sym typeface="Helvetica Neue Light"/>
              </a:rPr>
              <a:t>impact my life?</a:t>
            </a:r>
            <a:endParaRPr b="0" i="0" sz="1700" u="none" cap="none" strike="noStrike">
              <a:solidFill>
                <a:srgbClr val="000000"/>
              </a:solidFill>
              <a:latin typeface="Arial"/>
              <a:ea typeface="Arial"/>
              <a:cs typeface="Arial"/>
              <a:sym typeface="Arial"/>
            </a:endParaRPr>
          </a:p>
        </p:txBody>
      </p:sp>
      <p:sp>
        <p:nvSpPr>
          <p:cNvPr id="727" name="Google Shape;727;g2adcfd36f86_0_197"/>
          <p:cNvSpPr txBox="1"/>
          <p:nvPr/>
        </p:nvSpPr>
        <p:spPr>
          <a:xfrm>
            <a:off x="498775" y="1395025"/>
            <a:ext cx="41076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Helvetica Neue Light"/>
                <a:ea typeface="Helvetica Neue Light"/>
                <a:cs typeface="Helvetica Neue Light"/>
                <a:sym typeface="Helvetica Neue Light"/>
              </a:rPr>
              <a:t>Things found in nature that can be used by people</a:t>
            </a:r>
            <a:endParaRPr sz="2400">
              <a:latin typeface="Helvetica Neue Light"/>
              <a:ea typeface="Helvetica Neue Light"/>
              <a:cs typeface="Helvetica Neue Light"/>
              <a:sym typeface="Helvetica Neue Light"/>
            </a:endParaRPr>
          </a:p>
        </p:txBody>
      </p:sp>
      <p:sp>
        <p:nvSpPr>
          <p:cNvPr id="728" name="Google Shape;728;g2adcfd36f86_0_197"/>
          <p:cNvSpPr txBox="1"/>
          <p:nvPr/>
        </p:nvSpPr>
        <p:spPr>
          <a:xfrm>
            <a:off x="498775" y="5029975"/>
            <a:ext cx="4107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Helvetica Neue Light"/>
                <a:ea typeface="Helvetica Neue Light"/>
                <a:cs typeface="Helvetica Neue Light"/>
                <a:sym typeface="Helvetica Neue Light"/>
              </a:rPr>
              <a:t>Soil</a:t>
            </a:r>
            <a:endParaRPr sz="2400">
              <a:latin typeface="Helvetica Neue Light"/>
              <a:ea typeface="Helvetica Neue Light"/>
              <a:cs typeface="Helvetica Neue Light"/>
              <a:sym typeface="Helvetica Neue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descr="Rewind" id="226" name="Google Shape;226;p5"/>
          <p:cNvSpPr/>
          <p:nvPr/>
        </p:nvSpPr>
        <p:spPr>
          <a:xfrm>
            <a:off x="1828800" y="1101889"/>
            <a:ext cx="5486400" cy="4654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g2adcfd36f86_0_22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35" name="Google Shape;735;g2adcfd36f86_0_22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36" name="Google Shape;736;g2adcfd36f86_0_222"/>
          <p:cNvCxnSpPr>
            <a:stCxn id="737" idx="4"/>
            <a:endCxn id="73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38" name="Google Shape;738;g2adcfd36f86_0_22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39" name="Google Shape;739;g2adcfd36f86_0_22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37" name="Google Shape;737;g2adcfd36f86_0_22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40" name="Google Shape;740;g2adcfd36f86_0_222"/>
          <p:cNvSpPr txBox="1"/>
          <p:nvPr/>
        </p:nvSpPr>
        <p:spPr>
          <a:xfrm>
            <a:off x="-200" y="165550"/>
            <a:ext cx="91440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 </a:t>
            </a:r>
            <a:r>
              <a:rPr i="1" lang="en-US" sz="2900">
                <a:latin typeface="Calibri"/>
                <a:ea typeface="Calibri"/>
                <a:cs typeface="Calibri"/>
                <a:sym typeface="Calibri"/>
              </a:rPr>
              <a:t>natural resources</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41" name="Google Shape;741;g2adcfd36f86_0_222"/>
          <p:cNvSpPr txBox="1"/>
          <p:nvPr/>
        </p:nvSpPr>
        <p:spPr>
          <a:xfrm>
            <a:off x="1073532" y="5345490"/>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Natural resources explain how and why animals migrate and how their migration impacts our eating habits.</a:t>
            </a:r>
            <a:endParaRPr>
              <a:solidFill>
                <a:srgbClr val="43464D"/>
              </a:solidFill>
            </a:endParaRPr>
          </a:p>
        </p:txBody>
      </p:sp>
      <p:sp>
        <p:nvSpPr>
          <p:cNvPr id="742" name="Google Shape;742;g2adcfd36f86_0_222"/>
          <p:cNvSpPr txBox="1"/>
          <p:nvPr/>
        </p:nvSpPr>
        <p:spPr>
          <a:xfrm>
            <a:off x="1073532" y="4178420"/>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Energy patterns in the </a:t>
            </a:r>
            <a:r>
              <a:rPr lang="en-US" sz="2400">
                <a:solidFill>
                  <a:srgbClr val="43464D"/>
                </a:solidFill>
                <a:latin typeface="Helvetica Neue Light"/>
                <a:ea typeface="Helvetica Neue Light"/>
                <a:cs typeface="Helvetica Neue Light"/>
                <a:sym typeface="Helvetica Neue Light"/>
              </a:rPr>
              <a:t>universe</a:t>
            </a:r>
            <a:r>
              <a:rPr lang="en-US" sz="2400">
                <a:solidFill>
                  <a:srgbClr val="43464D"/>
                </a:solidFill>
                <a:latin typeface="Helvetica Neue Light"/>
                <a:ea typeface="Helvetica Neue Light"/>
                <a:cs typeface="Helvetica Neue Light"/>
                <a:sym typeface="Helvetica Neue Light"/>
              </a:rPr>
              <a:t> are </a:t>
            </a:r>
            <a:r>
              <a:rPr lang="en-US" sz="2400">
                <a:solidFill>
                  <a:srgbClr val="43464D"/>
                </a:solidFill>
                <a:latin typeface="Helvetica Neue Light"/>
                <a:ea typeface="Helvetica Neue Light"/>
                <a:cs typeface="Helvetica Neue Light"/>
                <a:sym typeface="Helvetica Neue Light"/>
              </a:rPr>
              <a:t>explained</a:t>
            </a:r>
            <a:r>
              <a:rPr lang="en-US" sz="2400">
                <a:solidFill>
                  <a:srgbClr val="43464D"/>
                </a:solidFill>
                <a:latin typeface="Helvetica Neue Light"/>
                <a:ea typeface="Helvetica Neue Light"/>
                <a:cs typeface="Helvetica Neue Light"/>
                <a:sym typeface="Helvetica Neue Light"/>
              </a:rPr>
              <a:t> by natural resources.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43" name="Google Shape;743;g2adcfd36f86_0_222"/>
          <p:cNvSpPr txBox="1"/>
          <p:nvPr/>
        </p:nvSpPr>
        <p:spPr>
          <a:xfrm>
            <a:off x="1166884" y="16084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44" name="Google Shape;744;g2adcfd36f86_0_222"/>
          <p:cNvSpPr txBox="1"/>
          <p:nvPr/>
        </p:nvSpPr>
        <p:spPr>
          <a:xfrm>
            <a:off x="1073532" y="1558808"/>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Natural resources are created by humans to help improve our environment.</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45" name="Google Shape;745;g2adcfd36f86_0_222"/>
          <p:cNvSpPr txBox="1"/>
          <p:nvPr/>
        </p:nvSpPr>
        <p:spPr>
          <a:xfrm>
            <a:off x="380509" y="16084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746" name="Google Shape;746;g2adcfd36f86_0_222"/>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747" name="Google Shape;747;g2adcfd36f86_0_222"/>
          <p:cNvSpPr txBox="1"/>
          <p:nvPr/>
        </p:nvSpPr>
        <p:spPr>
          <a:xfrm>
            <a:off x="367607" y="408601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748" name="Google Shape;748;g2adcfd36f86_0_222"/>
          <p:cNvSpPr txBox="1"/>
          <p:nvPr/>
        </p:nvSpPr>
        <p:spPr>
          <a:xfrm>
            <a:off x="393330" y="53615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749" name="Google Shape;749;g2adcfd36f86_0_222"/>
          <p:cNvSpPr txBox="1"/>
          <p:nvPr/>
        </p:nvSpPr>
        <p:spPr>
          <a:xfrm>
            <a:off x="1073532" y="2674358"/>
            <a:ext cx="78741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Humans </a:t>
            </a:r>
            <a:r>
              <a:rPr lang="en-US" sz="2400">
                <a:solidFill>
                  <a:srgbClr val="43464D"/>
                </a:solidFill>
                <a:latin typeface="Helvetica Neue Light"/>
                <a:ea typeface="Helvetica Neue Light"/>
                <a:cs typeface="Helvetica Neue Light"/>
                <a:sym typeface="Helvetica Neue Light"/>
              </a:rPr>
              <a:t>depend on natural resources for things like food, shelter, energy, and materials to make products we use every day.</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g2add6f5c1b4_4_3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56" name="Google Shape;756;g2add6f5c1b4_4_3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57" name="Google Shape;757;g2add6f5c1b4_4_37"/>
          <p:cNvCxnSpPr>
            <a:stCxn id="758" idx="4"/>
            <a:endCxn id="75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59" name="Google Shape;759;g2add6f5c1b4_4_3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60" name="Google Shape;760;g2add6f5c1b4_4_3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58" name="Google Shape;758;g2add6f5c1b4_4_3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61" name="Google Shape;761;g2add6f5c1b4_4_37"/>
          <p:cNvSpPr txBox="1"/>
          <p:nvPr/>
        </p:nvSpPr>
        <p:spPr>
          <a:xfrm>
            <a:off x="-200" y="165550"/>
            <a:ext cx="91440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 </a:t>
            </a:r>
            <a:r>
              <a:rPr i="1" lang="en-US" sz="2900">
                <a:latin typeface="Calibri"/>
                <a:ea typeface="Calibri"/>
                <a:cs typeface="Calibri"/>
                <a:sym typeface="Calibri"/>
              </a:rPr>
              <a:t>natural resources</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62" name="Google Shape;762;g2add6f5c1b4_4_37"/>
          <p:cNvSpPr txBox="1"/>
          <p:nvPr/>
        </p:nvSpPr>
        <p:spPr>
          <a:xfrm>
            <a:off x="1073532" y="5345490"/>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Natural resources explain how and why animals migrate and how their migration impacts our eating habits.</a:t>
            </a:r>
            <a:endParaRPr>
              <a:solidFill>
                <a:srgbClr val="43464D"/>
              </a:solidFill>
            </a:endParaRPr>
          </a:p>
        </p:txBody>
      </p:sp>
      <p:sp>
        <p:nvSpPr>
          <p:cNvPr id="763" name="Google Shape;763;g2add6f5c1b4_4_37"/>
          <p:cNvSpPr txBox="1"/>
          <p:nvPr/>
        </p:nvSpPr>
        <p:spPr>
          <a:xfrm>
            <a:off x="1073532" y="4178420"/>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Energy patterns in the universe are explained by natural resources.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64" name="Google Shape;764;g2add6f5c1b4_4_37"/>
          <p:cNvSpPr txBox="1"/>
          <p:nvPr/>
        </p:nvSpPr>
        <p:spPr>
          <a:xfrm>
            <a:off x="1166884" y="16084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65" name="Google Shape;765;g2add6f5c1b4_4_37"/>
          <p:cNvSpPr txBox="1"/>
          <p:nvPr/>
        </p:nvSpPr>
        <p:spPr>
          <a:xfrm>
            <a:off x="1073532" y="1558808"/>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Natural resources are created by humans to help improve our environment.</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66" name="Google Shape;766;g2add6f5c1b4_4_37"/>
          <p:cNvSpPr txBox="1"/>
          <p:nvPr/>
        </p:nvSpPr>
        <p:spPr>
          <a:xfrm>
            <a:off x="380509" y="16084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767" name="Google Shape;767;g2add6f5c1b4_4_37"/>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768" name="Google Shape;768;g2add6f5c1b4_4_37"/>
          <p:cNvSpPr txBox="1"/>
          <p:nvPr/>
        </p:nvSpPr>
        <p:spPr>
          <a:xfrm>
            <a:off x="367607" y="408601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769" name="Google Shape;769;g2add6f5c1b4_4_37"/>
          <p:cNvSpPr txBox="1"/>
          <p:nvPr/>
        </p:nvSpPr>
        <p:spPr>
          <a:xfrm>
            <a:off x="393330" y="53615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770" name="Google Shape;770;g2add6f5c1b4_4_37"/>
          <p:cNvSpPr txBox="1"/>
          <p:nvPr/>
        </p:nvSpPr>
        <p:spPr>
          <a:xfrm>
            <a:off x="1073532" y="2674358"/>
            <a:ext cx="78741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Humans depend on natural resources for things like food, shelter, energy, and materials to make products we use every day.</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71" name="Google Shape;771;g2add6f5c1b4_4_37"/>
          <p:cNvSpPr/>
          <p:nvPr/>
        </p:nvSpPr>
        <p:spPr>
          <a:xfrm>
            <a:off x="362275" y="2653550"/>
            <a:ext cx="8462100" cy="12006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g2adcfd36f86_0_26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78" name="Google Shape;778;g2adcfd36f86_0_26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79" name="Google Shape;779;g2adcfd36f86_0_263"/>
          <p:cNvCxnSpPr>
            <a:stCxn id="780" idx="4"/>
            <a:endCxn id="77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81" name="Google Shape;781;g2adcfd36f86_0_26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82" name="Google Shape;782;g2adcfd36f86_0_26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80" name="Google Shape;780;g2adcfd36f86_0_26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783" name="Google Shape;783;g2adcfd36f86_0_263"/>
          <p:cNvPicPr preferRelativeResize="0"/>
          <p:nvPr/>
        </p:nvPicPr>
        <p:blipFill>
          <a:blip r:embed="rId3">
            <a:alphaModFix/>
          </a:blip>
          <a:stretch>
            <a:fillRect/>
          </a:stretch>
        </p:blipFill>
        <p:spPr>
          <a:xfrm>
            <a:off x="4989025" y="1166415"/>
            <a:ext cx="3401550" cy="2263573"/>
          </a:xfrm>
          <a:prstGeom prst="rect">
            <a:avLst/>
          </a:prstGeom>
          <a:noFill/>
          <a:ln>
            <a:noFill/>
          </a:ln>
        </p:spPr>
      </p:pic>
      <p:sp>
        <p:nvSpPr>
          <p:cNvPr id="784" name="Google Shape;784;g2adcfd36f86_0_26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785" name="Google Shape;785;g2adcfd36f86_0_26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86" name="Google Shape;786;g2adcfd36f86_0_263"/>
          <p:cNvCxnSpPr>
            <a:stCxn id="787" idx="4"/>
            <a:endCxn id="784"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88" name="Google Shape;788;g2adcfd36f86_0_26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89" name="Google Shape;789;g2adcfd36f86_0_26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87" name="Google Shape;787;g2adcfd36f86_0_26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90" name="Google Shape;790;g2adcfd36f86_0_263"/>
          <p:cNvSpPr txBox="1"/>
          <p:nvPr/>
        </p:nvSpPr>
        <p:spPr>
          <a:xfrm>
            <a:off x="2990050" y="3057833"/>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Natural Resources</a:t>
            </a:r>
            <a:endParaRPr b="0" i="0" sz="700" u="none" cap="none" strike="noStrike">
              <a:solidFill>
                <a:srgbClr val="000000"/>
              </a:solidFill>
              <a:latin typeface="Arial"/>
              <a:ea typeface="Arial"/>
              <a:cs typeface="Arial"/>
              <a:sym typeface="Arial"/>
            </a:endParaRPr>
          </a:p>
        </p:txBody>
      </p:sp>
      <p:sp>
        <p:nvSpPr>
          <p:cNvPr id="791" name="Google Shape;791;g2adcfd36f86_0_26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92" name="Google Shape;792;g2adcfd36f86_0_26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93" name="Google Shape;793;g2adcfd36f86_0_26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94" name="Google Shape;794;g2adcfd36f86_0_263"/>
          <p:cNvSpPr txBox="1"/>
          <p:nvPr/>
        </p:nvSpPr>
        <p:spPr>
          <a:xfrm>
            <a:off x="4530650" y="6143700"/>
            <a:ext cx="41076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natural resources </a:t>
            </a:r>
            <a:r>
              <a:rPr b="0" i="0" lang="en-US" sz="1700" u="none" cap="none" strike="noStrike">
                <a:solidFill>
                  <a:srgbClr val="000000"/>
                </a:solidFill>
                <a:latin typeface="Helvetica Neue Light"/>
                <a:ea typeface="Helvetica Neue Light"/>
                <a:cs typeface="Helvetica Neue Light"/>
                <a:sym typeface="Helvetica Neue Light"/>
              </a:rPr>
              <a:t>impact my life?</a:t>
            </a:r>
            <a:endParaRPr b="0" i="0" sz="1700" u="none" cap="none" strike="noStrike">
              <a:solidFill>
                <a:srgbClr val="000000"/>
              </a:solidFill>
              <a:latin typeface="Arial"/>
              <a:ea typeface="Arial"/>
              <a:cs typeface="Arial"/>
              <a:sym typeface="Arial"/>
            </a:endParaRPr>
          </a:p>
        </p:txBody>
      </p:sp>
      <p:sp>
        <p:nvSpPr>
          <p:cNvPr id="795" name="Google Shape;795;g2adcfd36f86_0_263"/>
          <p:cNvSpPr txBox="1"/>
          <p:nvPr/>
        </p:nvSpPr>
        <p:spPr>
          <a:xfrm>
            <a:off x="498775" y="1395025"/>
            <a:ext cx="41076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Helvetica Neue Light"/>
                <a:ea typeface="Helvetica Neue Light"/>
                <a:cs typeface="Helvetica Neue Light"/>
                <a:sym typeface="Helvetica Neue Light"/>
              </a:rPr>
              <a:t>Things found in nature that can be used by people</a:t>
            </a:r>
            <a:endParaRPr sz="2400">
              <a:latin typeface="Helvetica Neue Light"/>
              <a:ea typeface="Helvetica Neue Light"/>
              <a:cs typeface="Helvetica Neue Light"/>
              <a:sym typeface="Helvetica Neue Light"/>
            </a:endParaRPr>
          </a:p>
        </p:txBody>
      </p:sp>
      <p:sp>
        <p:nvSpPr>
          <p:cNvPr id="796" name="Google Shape;796;g2adcfd36f86_0_263"/>
          <p:cNvSpPr txBox="1"/>
          <p:nvPr/>
        </p:nvSpPr>
        <p:spPr>
          <a:xfrm>
            <a:off x="498775" y="5029975"/>
            <a:ext cx="4107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Helvetica Neue Light"/>
                <a:ea typeface="Helvetica Neue Light"/>
                <a:cs typeface="Helvetica Neue Light"/>
                <a:sym typeface="Helvetica Neue Light"/>
              </a:rPr>
              <a:t>Soil</a:t>
            </a:r>
            <a:endParaRPr sz="2400">
              <a:latin typeface="Helvetica Neue Light"/>
              <a:ea typeface="Helvetica Neue Light"/>
              <a:cs typeface="Helvetica Neue Light"/>
              <a:sym typeface="Helvetica Neue Light"/>
            </a:endParaRPr>
          </a:p>
        </p:txBody>
      </p:sp>
      <p:sp>
        <p:nvSpPr>
          <p:cNvPr id="797" name="Google Shape;797;g2adcfd36f86_0_263"/>
          <p:cNvSpPr txBox="1"/>
          <p:nvPr/>
        </p:nvSpPr>
        <p:spPr>
          <a:xfrm>
            <a:off x="4592675" y="4747025"/>
            <a:ext cx="4045500" cy="135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900">
                <a:solidFill>
                  <a:schemeClr val="dk1"/>
                </a:solidFill>
                <a:latin typeface="Helvetica Neue Light"/>
                <a:ea typeface="Helvetica Neue Light"/>
                <a:cs typeface="Helvetica Neue Light"/>
                <a:sym typeface="Helvetica Neue Light"/>
              </a:rPr>
              <a:t>Humans depend on natural resources for things like food, shelter, energy, and materials to make products we use every day.</a:t>
            </a:r>
            <a:endParaRPr sz="2200">
              <a:latin typeface="Helvetica Neue Light"/>
              <a:ea typeface="Helvetica Neue Light"/>
              <a:cs typeface="Helvetica Neue Light"/>
              <a:sym typeface="Helvetica Neue 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51"/>
          <p:cNvSpPr txBox="1"/>
          <p:nvPr/>
        </p:nvSpPr>
        <p:spPr>
          <a:xfrm>
            <a:off x="2585397" y="628582"/>
            <a:ext cx="3973200"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804" name="Google Shape;804;p51"/>
          <p:cNvSpPr/>
          <p:nvPr/>
        </p:nvSpPr>
        <p:spPr>
          <a:xfrm>
            <a:off x="1928445" y="1500555"/>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descr="Rewind" id="810" name="Google Shape;810;g2add6f5c1b4_2_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g2add6f5c1b4_2_2"/>
          <p:cNvSpPr txBox="1"/>
          <p:nvPr/>
        </p:nvSpPr>
        <p:spPr>
          <a:xfrm>
            <a:off x="346350" y="1076775"/>
            <a:ext cx="8451300" cy="11025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ctr">
              <a:spcBef>
                <a:spcPts val="0"/>
              </a:spcBef>
              <a:spcAft>
                <a:spcPts val="0"/>
              </a:spcAft>
              <a:buNone/>
            </a:pPr>
            <a:r>
              <a:rPr b="1" lang="en-US" sz="3600" u="sng">
                <a:solidFill>
                  <a:srgbClr val="000000"/>
                </a:solidFill>
                <a:latin typeface="Calibri"/>
                <a:ea typeface="Calibri"/>
                <a:cs typeface="Calibri"/>
                <a:sym typeface="Calibri"/>
              </a:rPr>
              <a:t>Natural Resources</a:t>
            </a:r>
            <a:r>
              <a:rPr lang="en-US" sz="3600">
                <a:solidFill>
                  <a:srgbClr val="000000"/>
                </a:solidFill>
                <a:latin typeface="Calibri"/>
                <a:ea typeface="Calibri"/>
                <a:cs typeface="Calibri"/>
                <a:sym typeface="Calibri"/>
              </a:rPr>
              <a:t>:</a:t>
            </a:r>
            <a:r>
              <a:rPr lang="en-US" sz="3600">
                <a:latin typeface="Calibri"/>
                <a:ea typeface="Calibri"/>
                <a:cs typeface="Calibri"/>
                <a:sym typeface="Calibri"/>
              </a:rPr>
              <a:t> things </a:t>
            </a:r>
            <a:r>
              <a:rPr lang="en-US" sz="3500">
                <a:solidFill>
                  <a:srgbClr val="000000"/>
                </a:solidFill>
              </a:rPr>
              <a:t>found in nature that can be used by people</a:t>
            </a:r>
            <a:endParaRPr sz="1300">
              <a:solidFill>
                <a:srgbClr val="000000"/>
              </a:solidFill>
            </a:endParaRPr>
          </a:p>
          <a:p>
            <a:pPr indent="0" lvl="0" marL="0" rtl="0" algn="ctr">
              <a:spcBef>
                <a:spcPts val="0"/>
              </a:spcBef>
              <a:spcAft>
                <a:spcPts val="0"/>
              </a:spcAft>
              <a:buNone/>
            </a:pPr>
            <a:r>
              <a:t/>
            </a:r>
            <a:endParaRPr sz="3600">
              <a:solidFill>
                <a:srgbClr val="000000"/>
              </a:solidFill>
              <a:latin typeface="Calibri"/>
              <a:ea typeface="Calibri"/>
              <a:cs typeface="Calibri"/>
              <a:sym typeface="Calibri"/>
            </a:endParaRPr>
          </a:p>
        </p:txBody>
      </p:sp>
      <p:pic>
        <p:nvPicPr>
          <p:cNvPr descr="Natural Resources HD Stock Images | Shutterstock" id="812" name="Google Shape;812;g2add6f5c1b4_2_2"/>
          <p:cNvPicPr preferRelativeResize="0"/>
          <p:nvPr/>
        </p:nvPicPr>
        <p:blipFill rotWithShape="1">
          <a:blip r:embed="rId4">
            <a:alphaModFix/>
          </a:blip>
          <a:srcRect b="8090" l="0" r="0" t="13361"/>
          <a:stretch/>
        </p:blipFill>
        <p:spPr>
          <a:xfrm>
            <a:off x="672150" y="2285100"/>
            <a:ext cx="7799700" cy="403622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descr="Lightbulb and gear" id="818" name="Google Shape;818;p23"/>
          <p:cNvSpPr/>
          <p:nvPr/>
        </p:nvSpPr>
        <p:spPr>
          <a:xfrm>
            <a:off x="2" y="83364"/>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23"/>
          <p:cNvSpPr txBox="1"/>
          <p:nvPr/>
        </p:nvSpPr>
        <p:spPr>
          <a:xfrm>
            <a:off x="467248" y="528676"/>
            <a:ext cx="82095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Big Question: </a:t>
            </a:r>
            <a:r>
              <a:rPr b="0" i="0" lang="en-US" sz="3600" u="none" cap="none" strike="noStrike">
                <a:solidFill>
                  <a:srgbClr val="000000"/>
                </a:solidFill>
                <a:latin typeface="Calibri"/>
                <a:ea typeface="Calibri"/>
                <a:cs typeface="Calibri"/>
                <a:sym typeface="Calibri"/>
              </a:rPr>
              <a:t>How do we use Earth’s resources to create energy?</a:t>
            </a:r>
            <a:endParaRPr b="0" i="0" sz="3600" u="none" cap="none" strike="noStrike">
              <a:solidFill>
                <a:srgbClr val="000000"/>
              </a:solidFill>
              <a:latin typeface="Calibri"/>
              <a:ea typeface="Calibri"/>
              <a:cs typeface="Calibri"/>
              <a:sym typeface="Calibri"/>
            </a:endParaRPr>
          </a:p>
        </p:txBody>
      </p:sp>
      <p:pic>
        <p:nvPicPr>
          <p:cNvPr id="820" name="Google Shape;820;p23"/>
          <p:cNvPicPr preferRelativeResize="0"/>
          <p:nvPr/>
        </p:nvPicPr>
        <p:blipFill rotWithShape="1">
          <a:blip r:embed="rId4">
            <a:alphaModFix/>
          </a:blip>
          <a:srcRect b="0" l="0" r="0" t="0"/>
          <a:stretch/>
        </p:blipFill>
        <p:spPr>
          <a:xfrm>
            <a:off x="1255225" y="1867250"/>
            <a:ext cx="6633550" cy="45087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22"/>
          <p:cNvSpPr txBox="1"/>
          <p:nvPr/>
        </p:nvSpPr>
        <p:spPr>
          <a:xfrm>
            <a:off x="1768512" y="255237"/>
            <a:ext cx="56070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Simulation </a:t>
            </a:r>
            <a:r>
              <a:rPr b="0" i="0" lang="en-US" sz="5600" u="none" cap="none" strike="noStrike">
                <a:solidFill>
                  <a:srgbClr val="FFC000"/>
                </a:solidFill>
                <a:latin typeface="Calibri"/>
                <a:ea typeface="Calibri"/>
                <a:cs typeface="Calibri"/>
                <a:sym typeface="Calibri"/>
              </a:rPr>
              <a:t>Activity</a:t>
            </a:r>
            <a:endParaRPr b="0" i="0" sz="1400" u="none" cap="none" strike="noStrike">
              <a:solidFill>
                <a:srgbClr val="000000"/>
              </a:solidFill>
              <a:latin typeface="Arial"/>
              <a:ea typeface="Arial"/>
              <a:cs typeface="Arial"/>
              <a:sym typeface="Arial"/>
            </a:endParaRPr>
          </a:p>
        </p:txBody>
      </p:sp>
      <p:sp>
        <p:nvSpPr>
          <p:cNvPr descr="Laptop" id="827" name="Google Shape;827;p22"/>
          <p:cNvSpPr/>
          <p:nvPr/>
        </p:nvSpPr>
        <p:spPr>
          <a:xfrm>
            <a:off x="44368" y="2"/>
            <a:ext cx="735231" cy="735231"/>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22"/>
          <p:cNvSpPr txBox="1"/>
          <p:nvPr/>
        </p:nvSpPr>
        <p:spPr>
          <a:xfrm>
            <a:off x="2303300" y="5820450"/>
            <a:ext cx="49263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Students</a:t>
            </a:r>
            <a:r>
              <a:rPr i="1" lang="en-US" sz="1800">
                <a:solidFill>
                  <a:schemeClr val="dk1"/>
                </a:solidFill>
                <a:latin typeface="Calibri"/>
                <a:ea typeface="Calibri"/>
                <a:cs typeface="Calibri"/>
                <a:sym typeface="Calibri"/>
              </a:rPr>
              <a:t> will sort different resources into categories, including </a:t>
            </a:r>
            <a:r>
              <a:rPr i="1" lang="en-US" sz="1800">
                <a:solidFill>
                  <a:schemeClr val="dk1"/>
                </a:solidFill>
                <a:latin typeface="Calibri"/>
                <a:ea typeface="Calibri"/>
                <a:cs typeface="Calibri"/>
                <a:sym typeface="Calibri"/>
              </a:rPr>
              <a:t>natural</a:t>
            </a:r>
            <a:r>
              <a:rPr i="1" lang="en-US" sz="1800">
                <a:solidFill>
                  <a:schemeClr val="dk1"/>
                </a:solidFill>
                <a:latin typeface="Calibri"/>
                <a:ea typeface="Calibri"/>
                <a:cs typeface="Calibri"/>
                <a:sym typeface="Calibri"/>
              </a:rPr>
              <a:t> resources.</a:t>
            </a:r>
            <a:endParaRPr b="0" i="1" sz="1800" u="none" cap="none" strike="noStrike">
              <a:solidFill>
                <a:schemeClr val="dk1"/>
              </a:solidFill>
              <a:latin typeface="Calibri"/>
              <a:ea typeface="Calibri"/>
              <a:cs typeface="Calibri"/>
              <a:sym typeface="Calibri"/>
            </a:endParaRPr>
          </a:p>
        </p:txBody>
      </p:sp>
      <p:sp>
        <p:nvSpPr>
          <p:cNvPr id="829" name="Google Shape;829;p22"/>
          <p:cNvSpPr txBox="1"/>
          <p:nvPr/>
        </p:nvSpPr>
        <p:spPr>
          <a:xfrm>
            <a:off x="2194800" y="1148275"/>
            <a:ext cx="47544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100"/>
              </a:spcBef>
              <a:spcAft>
                <a:spcPts val="600"/>
              </a:spcAft>
              <a:buClr>
                <a:srgbClr val="000000"/>
              </a:buClr>
              <a:buSzPts val="2400"/>
              <a:buFont typeface="Arial"/>
              <a:buNone/>
            </a:pPr>
            <a:r>
              <a:rPr lang="en-US" sz="2400" u="sng">
                <a:solidFill>
                  <a:schemeClr val="hlink"/>
                </a:solidFill>
                <a:latin typeface="Calibri"/>
                <a:ea typeface="Calibri"/>
                <a:cs typeface="Calibri"/>
                <a:sym typeface="Calibri"/>
                <a:hlinkClick r:id="rId4"/>
              </a:rPr>
              <a:t>Sortify: Natural Resources</a:t>
            </a:r>
            <a:endParaRPr b="0" i="0" sz="2400" u="none" cap="none" strike="noStrike">
              <a:solidFill>
                <a:schemeClr val="dk1"/>
              </a:solidFill>
              <a:latin typeface="Calibri"/>
              <a:ea typeface="Calibri"/>
              <a:cs typeface="Calibri"/>
              <a:sym typeface="Calibri"/>
            </a:endParaRPr>
          </a:p>
        </p:txBody>
      </p:sp>
      <p:pic>
        <p:nvPicPr>
          <p:cNvPr id="830" name="Google Shape;830;p22"/>
          <p:cNvPicPr preferRelativeResize="0"/>
          <p:nvPr/>
        </p:nvPicPr>
        <p:blipFill>
          <a:blip r:embed="rId5">
            <a:alphaModFix/>
          </a:blip>
          <a:stretch>
            <a:fillRect/>
          </a:stretch>
        </p:blipFill>
        <p:spPr>
          <a:xfrm>
            <a:off x="2108788" y="1804625"/>
            <a:ext cx="4926423" cy="391356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pic>
        <p:nvPicPr>
          <p:cNvPr id="836" name="Google Shape;836;p24"/>
          <p:cNvPicPr preferRelativeResize="0"/>
          <p:nvPr/>
        </p:nvPicPr>
        <p:blipFill rotWithShape="1">
          <a:blip r:embed="rId3">
            <a:alphaModFix/>
          </a:blip>
          <a:srcRect b="0" l="0" r="0" t="0"/>
          <a:stretch/>
        </p:blipFill>
        <p:spPr>
          <a:xfrm>
            <a:off x="2" y="0"/>
            <a:ext cx="9143067"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pic>
        <p:nvPicPr>
          <p:cNvPr descr="IEP Translation – Communication from OSEP regarding the ..." id="841" name="Google Shape;841;p53"/>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842" name="Google Shape;842;p53"/>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843" name="Google Shape;843;p53"/>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844" name="Google Shape;844;p53"/>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Video Was Created With Resources From:</a:t>
            </a:r>
            <a:endParaRPr b="0" i="0" sz="1400" u="none" cap="none" strike="noStrike">
              <a:solidFill>
                <a:srgbClr val="000000"/>
              </a:solidFill>
              <a:latin typeface="Arial"/>
              <a:ea typeface="Arial"/>
              <a:cs typeface="Arial"/>
              <a:sym typeface="Arial"/>
            </a:endParaRPr>
          </a:p>
        </p:txBody>
      </p:sp>
      <p:sp>
        <p:nvSpPr>
          <p:cNvPr id="845" name="Google Shape;845;p53"/>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8"/>
          <p:cNvSpPr txBox="1"/>
          <p:nvPr>
            <p:ph type="ctrTitle"/>
          </p:nvPr>
        </p:nvSpPr>
        <p:spPr>
          <a:xfrm>
            <a:off x="346350" y="353065"/>
            <a:ext cx="8451300" cy="11025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600"/>
              <a:buNone/>
            </a:pPr>
            <a:r>
              <a:rPr b="1" lang="en-US" sz="3600" u="sng"/>
              <a:t>Energy</a:t>
            </a:r>
            <a:r>
              <a:rPr lang="en-US" sz="3600"/>
              <a:t>: the ability to cause change</a:t>
            </a:r>
            <a:endParaRPr b="1" sz="3600" u="sng"/>
          </a:p>
        </p:txBody>
      </p:sp>
      <p:pic>
        <p:nvPicPr>
          <p:cNvPr id="233" name="Google Shape;233;p8"/>
          <p:cNvPicPr preferRelativeResize="0"/>
          <p:nvPr/>
        </p:nvPicPr>
        <p:blipFill rotWithShape="1">
          <a:blip r:embed="rId3">
            <a:alphaModFix/>
          </a:blip>
          <a:srcRect b="0" l="0" r="0" t="0"/>
          <a:stretch/>
        </p:blipFill>
        <p:spPr>
          <a:xfrm>
            <a:off x="230998" y="1957754"/>
            <a:ext cx="8682004" cy="4265828"/>
          </a:xfrm>
          <a:prstGeom prst="rect">
            <a:avLst/>
          </a:prstGeom>
          <a:noFill/>
          <a:ln>
            <a:noFill/>
          </a:ln>
        </p:spPr>
      </p:pic>
      <p:sp>
        <p:nvSpPr>
          <p:cNvPr descr="Rewind" id="234" name="Google Shape;234;p8"/>
          <p:cNvSpPr/>
          <p:nvPr/>
        </p:nvSpPr>
        <p:spPr>
          <a:xfrm>
            <a:off x="0" y="0"/>
            <a:ext cx="980400" cy="980400"/>
          </a:xfrm>
          <a:prstGeom prst="ellipse">
            <a:avLst/>
          </a:prstGeom>
          <a:blipFill rotWithShape="1">
            <a:blip r:embed="rId4">
              <a:alphaModFix/>
            </a:blip>
            <a:stretch>
              <a:fillRect b="0" l="0" r="0" t="0"/>
            </a:stretch>
          </a:blip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g2add6f5c1b4_0_86"/>
          <p:cNvPicPr preferRelativeResize="0"/>
          <p:nvPr/>
        </p:nvPicPr>
        <p:blipFill rotWithShape="1">
          <a:blip r:embed="rId3">
            <a:alphaModFix/>
          </a:blip>
          <a:srcRect b="0" l="0" r="0" t="0"/>
          <a:stretch/>
        </p:blipFill>
        <p:spPr>
          <a:xfrm>
            <a:off x="986589" y="1703294"/>
            <a:ext cx="7137613" cy="4760732"/>
          </a:xfrm>
          <a:prstGeom prst="rect">
            <a:avLst/>
          </a:prstGeom>
          <a:noFill/>
          <a:ln>
            <a:noFill/>
          </a:ln>
        </p:spPr>
      </p:pic>
      <p:sp>
        <p:nvSpPr>
          <p:cNvPr id="241" name="Google Shape;241;g2add6f5c1b4_0_86"/>
          <p:cNvSpPr txBox="1"/>
          <p:nvPr/>
        </p:nvSpPr>
        <p:spPr>
          <a:xfrm>
            <a:off x="1620251" y="424771"/>
            <a:ext cx="57432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sng" cap="none" strike="noStrike">
                <a:solidFill>
                  <a:schemeClr val="dk1"/>
                </a:solidFill>
                <a:latin typeface="Calibri"/>
                <a:ea typeface="Calibri"/>
                <a:cs typeface="Calibri"/>
                <a:sym typeface="Calibri"/>
              </a:rPr>
              <a:t>Resource</a:t>
            </a:r>
            <a:r>
              <a:rPr b="0" i="0" lang="en-US" sz="3200" u="none" cap="none" strike="noStrike">
                <a:solidFill>
                  <a:schemeClr val="dk1"/>
                </a:solidFill>
                <a:latin typeface="Calibri"/>
                <a:ea typeface="Calibri"/>
                <a:cs typeface="Calibri"/>
                <a:sym typeface="Calibri"/>
              </a:rPr>
              <a:t>: an energy source that is turned into power</a:t>
            </a:r>
            <a:endParaRPr b="0" i="0" sz="1400" u="none" cap="none" strike="noStrike">
              <a:solidFill>
                <a:srgbClr val="000000"/>
              </a:solidFill>
              <a:latin typeface="Arial"/>
              <a:ea typeface="Arial"/>
              <a:cs typeface="Arial"/>
              <a:sym typeface="Arial"/>
            </a:endParaRPr>
          </a:p>
        </p:txBody>
      </p:sp>
      <p:sp>
        <p:nvSpPr>
          <p:cNvPr descr="Rewind" id="242" name="Google Shape;242;g2add6f5c1b4_0_86"/>
          <p:cNvSpPr/>
          <p:nvPr/>
        </p:nvSpPr>
        <p:spPr>
          <a:xfrm>
            <a:off x="0" y="0"/>
            <a:ext cx="980400" cy="980400"/>
          </a:xfrm>
          <a:prstGeom prst="ellipse">
            <a:avLst/>
          </a:prstGeom>
          <a:blipFill rotWithShape="1">
            <a:blip r:embed="rId4">
              <a:alphaModFix/>
            </a:blip>
            <a:stretch>
              <a:fillRect b="0" l="0" r="0" t="0"/>
            </a:stretch>
          </a:blip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gddcc69d69e_0_555"/>
          <p:cNvSpPr txBox="1"/>
          <p:nvPr>
            <p:ph type="ctrTitle"/>
          </p:nvPr>
        </p:nvSpPr>
        <p:spPr>
          <a:xfrm>
            <a:off x="526792" y="-4"/>
            <a:ext cx="8090400" cy="19794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u="sng"/>
              <a:t>Renewable Resource</a:t>
            </a:r>
            <a:r>
              <a:rPr lang="en-US"/>
              <a:t>: a resource that can be reused and replaced naturally</a:t>
            </a:r>
            <a:endParaRPr/>
          </a:p>
        </p:txBody>
      </p:sp>
      <p:pic>
        <p:nvPicPr>
          <p:cNvPr descr="dreamstime_xl_89159318.jpg" id="249" name="Google Shape;249;gddcc69d69e_0_555"/>
          <p:cNvPicPr preferRelativeResize="0"/>
          <p:nvPr/>
        </p:nvPicPr>
        <p:blipFill rotWithShape="1">
          <a:blip r:embed="rId3">
            <a:alphaModFix/>
          </a:blip>
          <a:srcRect b="0" l="0" r="0" t="0"/>
          <a:stretch/>
        </p:blipFill>
        <p:spPr>
          <a:xfrm>
            <a:off x="1200250" y="1892950"/>
            <a:ext cx="6743498" cy="4497600"/>
          </a:xfrm>
          <a:prstGeom prst="rect">
            <a:avLst/>
          </a:prstGeom>
          <a:noFill/>
          <a:ln>
            <a:noFill/>
          </a:ln>
        </p:spPr>
      </p:pic>
      <p:sp>
        <p:nvSpPr>
          <p:cNvPr descr="Rewind" id="250" name="Google Shape;250;gddcc69d69e_0_555"/>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gddcc69d69e_0_835"/>
          <p:cNvSpPr txBox="1"/>
          <p:nvPr>
            <p:ph type="ctrTitle"/>
          </p:nvPr>
        </p:nvSpPr>
        <p:spPr>
          <a:xfrm>
            <a:off x="849600" y="141475"/>
            <a:ext cx="7987200" cy="2206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600"/>
              <a:buFont typeface="Calibri"/>
              <a:buNone/>
            </a:pPr>
            <a:r>
              <a:rPr b="1" lang="en-US" sz="3600" u="sng"/>
              <a:t>Non-Renewable Resource</a:t>
            </a:r>
            <a:r>
              <a:rPr lang="en-US" sz="3600"/>
              <a:t>: a resource that is not replaced by nature quickly enough to match demand </a:t>
            </a:r>
            <a:endParaRPr sz="3600"/>
          </a:p>
        </p:txBody>
      </p:sp>
      <p:pic>
        <p:nvPicPr>
          <p:cNvPr descr="dreamstime_xl_40192383.jpg" id="257" name="Google Shape;257;gddcc69d69e_0_835"/>
          <p:cNvPicPr preferRelativeResize="0"/>
          <p:nvPr/>
        </p:nvPicPr>
        <p:blipFill rotWithShape="1">
          <a:blip r:embed="rId3">
            <a:alphaModFix/>
          </a:blip>
          <a:srcRect b="0" l="0" r="0" t="0"/>
          <a:stretch/>
        </p:blipFill>
        <p:spPr>
          <a:xfrm>
            <a:off x="1279920" y="2210830"/>
            <a:ext cx="6584160" cy="4373627"/>
          </a:xfrm>
          <a:prstGeom prst="rect">
            <a:avLst/>
          </a:prstGeom>
          <a:noFill/>
          <a:ln>
            <a:noFill/>
          </a:ln>
        </p:spPr>
      </p:pic>
      <p:sp>
        <p:nvSpPr>
          <p:cNvPr descr="Rewind" id="258" name="Google Shape;258;gddcc69d69e_0_835"/>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2021-02-26T19:05:50Z</dcterms:created>
  <dc:creator>Wu Polly</dc:creator>
</cp:coreProperties>
</file>