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8"/>
  </p:notesMasterIdLst>
  <p:sldIdLst>
    <p:sldId id="343" r:id="rId2"/>
    <p:sldId id="257" r:id="rId3"/>
    <p:sldId id="258" r:id="rId4"/>
    <p:sldId id="260" r:id="rId5"/>
    <p:sldId id="423" r:id="rId6"/>
    <p:sldId id="259" r:id="rId7"/>
    <p:sldId id="429" r:id="rId8"/>
    <p:sldId id="274" r:id="rId9"/>
    <p:sldId id="282" r:id="rId10"/>
    <p:sldId id="262" r:id="rId11"/>
    <p:sldId id="285" r:id="rId12"/>
    <p:sldId id="261" r:id="rId13"/>
    <p:sldId id="284" r:id="rId14"/>
    <p:sldId id="275" r:id="rId15"/>
    <p:sldId id="424" r:id="rId16"/>
    <p:sldId id="427" r:id="rId17"/>
    <p:sldId id="425" r:id="rId18"/>
    <p:sldId id="428" r:id="rId19"/>
    <p:sldId id="288" r:id="rId20"/>
    <p:sldId id="289" r:id="rId21"/>
    <p:sldId id="290" r:id="rId22"/>
    <p:sldId id="267" r:id="rId23"/>
    <p:sldId id="291" r:id="rId24"/>
    <p:sldId id="292" r:id="rId25"/>
    <p:sldId id="293" r:id="rId26"/>
    <p:sldId id="294" r:id="rId27"/>
    <p:sldId id="295" r:id="rId28"/>
    <p:sldId id="430" r:id="rId29"/>
    <p:sldId id="296" r:id="rId30"/>
    <p:sldId id="297" r:id="rId31"/>
    <p:sldId id="273" r:id="rId32"/>
    <p:sldId id="299" r:id="rId33"/>
    <p:sldId id="300" r:id="rId34"/>
    <p:sldId id="276" r:id="rId35"/>
    <p:sldId id="277" r:id="rId36"/>
    <p:sldId id="286" r:id="rId37"/>
    <p:sldId id="302" r:id="rId38"/>
    <p:sldId id="301" r:id="rId39"/>
    <p:sldId id="287" r:id="rId40"/>
    <p:sldId id="283" r:id="rId41"/>
    <p:sldId id="303" r:id="rId42"/>
    <p:sldId id="305" r:id="rId43"/>
    <p:sldId id="306" r:id="rId44"/>
    <p:sldId id="304" r:id="rId45"/>
    <p:sldId id="307" r:id="rId46"/>
    <p:sldId id="431" r:id="rId47"/>
    <p:sldId id="309" r:id="rId48"/>
    <p:sldId id="311" r:id="rId49"/>
    <p:sldId id="312" r:id="rId50"/>
    <p:sldId id="310" r:id="rId51"/>
    <p:sldId id="314" r:id="rId52"/>
    <p:sldId id="313" r:id="rId53"/>
    <p:sldId id="315" r:id="rId54"/>
    <p:sldId id="316" r:id="rId55"/>
    <p:sldId id="317" r:id="rId56"/>
    <p:sldId id="432" r:id="rId57"/>
    <p:sldId id="319" r:id="rId58"/>
    <p:sldId id="320" r:id="rId59"/>
    <p:sldId id="321" r:id="rId60"/>
    <p:sldId id="434" r:id="rId61"/>
    <p:sldId id="433" r:id="rId62"/>
    <p:sldId id="324" r:id="rId63"/>
    <p:sldId id="435" r:id="rId64"/>
    <p:sldId id="436" r:id="rId65"/>
    <p:sldId id="335" r:id="rId66"/>
    <p:sldId id="437" r:id="rId67"/>
    <p:sldId id="438" r:id="rId68"/>
    <p:sldId id="338" r:id="rId69"/>
    <p:sldId id="439" r:id="rId70"/>
    <p:sldId id="440" r:id="rId71"/>
    <p:sldId id="327" r:id="rId72"/>
    <p:sldId id="441" r:id="rId73"/>
    <p:sldId id="342" r:id="rId74"/>
    <p:sldId id="332" r:id="rId75"/>
    <p:sldId id="330" r:id="rId76"/>
    <p:sldId id="331"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6A106-5E03-9949-AE34-36D85193DFDB}" v="160" dt="2023-12-18T22:25:09.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0"/>
    <p:restoredTop sz="84108"/>
  </p:normalViewPr>
  <p:slideViewPr>
    <p:cSldViewPr snapToGrid="0">
      <p:cViewPr varScale="1">
        <p:scale>
          <a:sx n="96" d="100"/>
          <a:sy n="96" d="100"/>
        </p:scale>
        <p:origin x="16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ppelman, Grace Virginia (gvk5nn)" userId="3175d748-573a-481f-beda-40ce3f4303b7" providerId="ADAL" clId="{12C6A106-5E03-9949-AE34-36D85193DFDB}"/>
    <pc:docChg chg="undo custSel addSld delSld modSld sldOrd modMainMaster modNotesMaster">
      <pc:chgData name="Koppelman, Grace Virginia (gvk5nn)" userId="3175d748-573a-481f-beda-40ce3f4303b7" providerId="ADAL" clId="{12C6A106-5E03-9949-AE34-36D85193DFDB}" dt="2023-12-18T22:28:17.626" v="2218" actId="20577"/>
      <pc:docMkLst>
        <pc:docMk/>
      </pc:docMkLst>
      <pc:sldChg chg="add">
        <pc:chgData name="Koppelman, Grace Virginia (gvk5nn)" userId="3175d748-573a-481f-beda-40ce3f4303b7" providerId="ADAL" clId="{12C6A106-5E03-9949-AE34-36D85193DFDB}" dt="2023-12-18T20:52:05.862" v="5"/>
        <pc:sldMkLst>
          <pc:docMk/>
          <pc:sldMk cId="0" sldId="256"/>
        </pc:sldMkLst>
      </pc:sldChg>
      <pc:sldChg chg="del">
        <pc:chgData name="Koppelman, Grace Virginia (gvk5nn)" userId="3175d748-573a-481f-beda-40ce3f4303b7" providerId="ADAL" clId="{12C6A106-5E03-9949-AE34-36D85193DFDB}" dt="2023-12-16T16:15:22.280" v="1" actId="2696"/>
        <pc:sldMkLst>
          <pc:docMk/>
          <pc:sldMk cId="1635585086" sldId="256"/>
        </pc:sldMkLst>
      </pc:sldChg>
      <pc:sldChg chg="modSp add mod modNotesTx">
        <pc:chgData name="Koppelman, Grace Virginia (gvk5nn)" userId="3175d748-573a-481f-beda-40ce3f4303b7" providerId="ADAL" clId="{12C6A106-5E03-9949-AE34-36D85193DFDB}" dt="2023-12-18T20:58:25.995" v="28" actId="20577"/>
        <pc:sldMkLst>
          <pc:docMk/>
          <pc:sldMk cId="0" sldId="257"/>
        </pc:sldMkLst>
        <pc:spChg chg="mod">
          <ac:chgData name="Koppelman, Grace Virginia (gvk5nn)" userId="3175d748-573a-481f-beda-40ce3f4303b7" providerId="ADAL" clId="{12C6A106-5E03-9949-AE34-36D85193DFDB}" dt="2023-12-18T20:52:16.038" v="11" actId="20577"/>
          <ac:spMkLst>
            <pc:docMk/>
            <pc:sldMk cId="0" sldId="257"/>
            <ac:spMk id="127" creationId="{00000000-0000-0000-0000-000000000000}"/>
          </ac:spMkLst>
        </pc:spChg>
      </pc:sldChg>
      <pc:sldChg chg="modSp add mod modNotesTx">
        <pc:chgData name="Koppelman, Grace Virginia (gvk5nn)" userId="3175d748-573a-481f-beda-40ce3f4303b7" providerId="ADAL" clId="{12C6A106-5E03-9949-AE34-36D85193DFDB}" dt="2023-12-18T21:00:27.278" v="44" actId="20577"/>
        <pc:sldMkLst>
          <pc:docMk/>
          <pc:sldMk cId="0" sldId="258"/>
        </pc:sldMkLst>
        <pc:spChg chg="mod">
          <ac:chgData name="Koppelman, Grace Virginia (gvk5nn)" userId="3175d748-573a-481f-beda-40ce3f4303b7" providerId="ADAL" clId="{12C6A106-5E03-9949-AE34-36D85193DFDB}" dt="2023-12-18T21:00:20.065" v="33" actId="20577"/>
          <ac:spMkLst>
            <pc:docMk/>
            <pc:sldMk cId="0" sldId="258"/>
            <ac:spMk id="135" creationId="{00000000-0000-0000-0000-000000000000}"/>
          </ac:spMkLst>
        </pc:spChg>
      </pc:sldChg>
      <pc:sldChg chg="add">
        <pc:chgData name="Koppelman, Grace Virginia (gvk5nn)" userId="3175d748-573a-481f-beda-40ce3f4303b7" providerId="ADAL" clId="{12C6A106-5E03-9949-AE34-36D85193DFDB}" dt="2023-12-18T20:57:43.927" v="18"/>
        <pc:sldMkLst>
          <pc:docMk/>
          <pc:sldMk cId="0" sldId="261"/>
        </pc:sldMkLst>
      </pc:sldChg>
      <pc:sldChg chg="add">
        <pc:chgData name="Koppelman, Grace Virginia (gvk5nn)" userId="3175d748-573a-481f-beda-40ce3f4303b7" providerId="ADAL" clId="{12C6A106-5E03-9949-AE34-36D85193DFDB}" dt="2023-12-18T20:57:32.932" v="16"/>
        <pc:sldMkLst>
          <pc:docMk/>
          <pc:sldMk cId="0" sldId="262"/>
        </pc:sldMkLst>
      </pc:sldChg>
      <pc:sldChg chg="add">
        <pc:chgData name="Koppelman, Grace Virginia (gvk5nn)" userId="3175d748-573a-481f-beda-40ce3f4303b7" providerId="ADAL" clId="{12C6A106-5E03-9949-AE34-36D85193DFDB}" dt="2023-12-18T21:07:05.111" v="77"/>
        <pc:sldMkLst>
          <pc:docMk/>
          <pc:sldMk cId="0" sldId="267"/>
        </pc:sldMkLst>
      </pc:sldChg>
      <pc:sldChg chg="modSp add mod modNotesTx">
        <pc:chgData name="Koppelman, Grace Virginia (gvk5nn)" userId="3175d748-573a-481f-beda-40ce3f4303b7" providerId="ADAL" clId="{12C6A106-5E03-9949-AE34-36D85193DFDB}" dt="2023-12-18T21:13:24.571" v="245" actId="20577"/>
        <pc:sldMkLst>
          <pc:docMk/>
          <pc:sldMk cId="0" sldId="273"/>
        </pc:sldMkLst>
        <pc:spChg chg="mod">
          <ac:chgData name="Koppelman, Grace Virginia (gvk5nn)" userId="3175d748-573a-481f-beda-40ce3f4303b7" providerId="ADAL" clId="{12C6A106-5E03-9949-AE34-36D85193DFDB}" dt="2023-12-18T21:13:24.571" v="245" actId="20577"/>
          <ac:spMkLst>
            <pc:docMk/>
            <pc:sldMk cId="0" sldId="273"/>
            <ac:spMk id="260" creationId="{00000000-0000-0000-0000-000000000000}"/>
          </ac:spMkLst>
        </pc:spChg>
      </pc:sldChg>
      <pc:sldChg chg="addSp delSp modSp add mod">
        <pc:chgData name="Koppelman, Grace Virginia (gvk5nn)" userId="3175d748-573a-481f-beda-40ce3f4303b7" providerId="ADAL" clId="{12C6A106-5E03-9949-AE34-36D85193DFDB}" dt="2023-12-18T20:58:05.907" v="22"/>
        <pc:sldMkLst>
          <pc:docMk/>
          <pc:sldMk cId="0" sldId="274"/>
        </pc:sldMkLst>
        <pc:spChg chg="add mod">
          <ac:chgData name="Koppelman, Grace Virginia (gvk5nn)" userId="3175d748-573a-481f-beda-40ce3f4303b7" providerId="ADAL" clId="{12C6A106-5E03-9949-AE34-36D85193DFDB}" dt="2023-12-18T20:58:05.907" v="22"/>
          <ac:spMkLst>
            <pc:docMk/>
            <pc:sldMk cId="0" sldId="274"/>
            <ac:spMk id="2" creationId="{3E6D489A-816C-AA29-9FEE-1032C31C7965}"/>
          </ac:spMkLst>
        </pc:spChg>
        <pc:spChg chg="del">
          <ac:chgData name="Koppelman, Grace Virginia (gvk5nn)" userId="3175d748-573a-481f-beda-40ce3f4303b7" providerId="ADAL" clId="{12C6A106-5E03-9949-AE34-36D85193DFDB}" dt="2023-12-18T20:58:05.074" v="21" actId="478"/>
          <ac:spMkLst>
            <pc:docMk/>
            <pc:sldMk cId="0" sldId="274"/>
            <ac:spMk id="269" creationId="{00000000-0000-0000-0000-000000000000}"/>
          </ac:spMkLst>
        </pc:spChg>
        <pc:picChg chg="del">
          <ac:chgData name="Koppelman, Grace Virginia (gvk5nn)" userId="3175d748-573a-481f-beda-40ce3f4303b7" providerId="ADAL" clId="{12C6A106-5E03-9949-AE34-36D85193DFDB}" dt="2023-12-18T20:58:04.194" v="20" actId="478"/>
          <ac:picMkLst>
            <pc:docMk/>
            <pc:sldMk cId="0" sldId="274"/>
            <ac:picMk id="270" creationId="{00000000-0000-0000-0000-000000000000}"/>
          </ac:picMkLst>
        </pc:picChg>
      </pc:sldChg>
      <pc:sldChg chg="add">
        <pc:chgData name="Koppelman, Grace Virginia (gvk5nn)" userId="3175d748-573a-481f-beda-40ce3f4303b7" providerId="ADAL" clId="{12C6A106-5E03-9949-AE34-36D85193DFDB}" dt="2023-12-18T20:58:17.283" v="23"/>
        <pc:sldMkLst>
          <pc:docMk/>
          <pc:sldMk cId="0" sldId="275"/>
        </pc:sldMkLst>
      </pc:sldChg>
      <pc:sldChg chg="addSp delSp modSp add mod modNotesTx">
        <pc:chgData name="Koppelman, Grace Virginia (gvk5nn)" userId="3175d748-573a-481f-beda-40ce3f4303b7" providerId="ADAL" clId="{12C6A106-5E03-9949-AE34-36D85193DFDB}" dt="2023-12-18T22:26:20.343" v="2200" actId="20577"/>
        <pc:sldMkLst>
          <pc:docMk/>
          <pc:sldMk cId="0" sldId="276"/>
        </pc:sldMkLst>
        <pc:spChg chg="add mod">
          <ac:chgData name="Koppelman, Grace Virginia (gvk5nn)" userId="3175d748-573a-481f-beda-40ce3f4303b7" providerId="ADAL" clId="{12C6A106-5E03-9949-AE34-36D85193DFDB}" dt="2023-12-18T21:19:49.289" v="367" actId="1076"/>
          <ac:spMkLst>
            <pc:docMk/>
            <pc:sldMk cId="0" sldId="276"/>
            <ac:spMk id="4" creationId="{B5EBB019-42BC-EF4A-086B-F82B89E2B125}"/>
          </ac:spMkLst>
        </pc:spChg>
        <pc:spChg chg="mod">
          <ac:chgData name="Koppelman, Grace Virginia (gvk5nn)" userId="3175d748-573a-481f-beda-40ce3f4303b7" providerId="ADAL" clId="{12C6A106-5E03-9949-AE34-36D85193DFDB}" dt="2023-12-18T21:19:22.638" v="362" actId="20577"/>
          <ac:spMkLst>
            <pc:docMk/>
            <pc:sldMk cId="0" sldId="276"/>
            <ac:spMk id="283" creationId="{00000000-0000-0000-0000-000000000000}"/>
          </ac:spMkLst>
        </pc:spChg>
        <pc:picChg chg="del">
          <ac:chgData name="Koppelman, Grace Virginia (gvk5nn)" userId="3175d748-573a-481f-beda-40ce3f4303b7" providerId="ADAL" clId="{12C6A106-5E03-9949-AE34-36D85193DFDB}" dt="2023-12-18T21:19:29.932" v="363" actId="478"/>
          <ac:picMkLst>
            <pc:docMk/>
            <pc:sldMk cId="0" sldId="276"/>
            <ac:picMk id="2" creationId="{4C7EEC27-A6EF-2018-A8FB-03F307D5E2B6}"/>
          </ac:picMkLst>
        </pc:picChg>
        <pc:picChg chg="add mod">
          <ac:chgData name="Koppelman, Grace Virginia (gvk5nn)" userId="3175d748-573a-481f-beda-40ce3f4303b7" providerId="ADAL" clId="{12C6A106-5E03-9949-AE34-36D85193DFDB}" dt="2023-12-18T21:19:41.515" v="366" actId="1076"/>
          <ac:picMkLst>
            <pc:docMk/>
            <pc:sldMk cId="0" sldId="276"/>
            <ac:picMk id="3" creationId="{F3813A9E-CEF6-F963-A983-712485E2AF16}"/>
          </ac:picMkLst>
        </pc:picChg>
      </pc:sldChg>
      <pc:sldChg chg="add">
        <pc:chgData name="Koppelman, Grace Virginia (gvk5nn)" userId="3175d748-573a-481f-beda-40ce3f4303b7" providerId="ADAL" clId="{12C6A106-5E03-9949-AE34-36D85193DFDB}" dt="2023-12-18T21:19:56.569" v="368"/>
        <pc:sldMkLst>
          <pc:docMk/>
          <pc:sldMk cId="0" sldId="277"/>
        </pc:sldMkLst>
      </pc:sldChg>
      <pc:sldChg chg="add del">
        <pc:chgData name="Koppelman, Grace Virginia (gvk5nn)" userId="3175d748-573a-481f-beda-40ce3f4303b7" providerId="ADAL" clId="{12C6A106-5E03-9949-AE34-36D85193DFDB}" dt="2023-12-18T21:03:01.705" v="49" actId="2696"/>
        <pc:sldMkLst>
          <pc:docMk/>
          <pc:sldMk cId="0" sldId="278"/>
        </pc:sldMkLst>
      </pc:sldChg>
      <pc:sldChg chg="modSp add del mod">
        <pc:chgData name="Koppelman, Grace Virginia (gvk5nn)" userId="3175d748-573a-481f-beda-40ce3f4303b7" providerId="ADAL" clId="{12C6A106-5E03-9949-AE34-36D85193DFDB}" dt="2023-12-18T21:20:13.006" v="376" actId="2696"/>
        <pc:sldMkLst>
          <pc:docMk/>
          <pc:sldMk cId="1697999241" sldId="280"/>
        </pc:sldMkLst>
        <pc:spChg chg="mod">
          <ac:chgData name="Koppelman, Grace Virginia (gvk5nn)" userId="3175d748-573a-481f-beda-40ce3f4303b7" providerId="ADAL" clId="{12C6A106-5E03-9949-AE34-36D85193DFDB}" dt="2023-12-18T21:20:10.970" v="375" actId="20577"/>
          <ac:spMkLst>
            <pc:docMk/>
            <pc:sldMk cId="1697999241" sldId="280"/>
            <ac:spMk id="303" creationId="{00000000-0000-0000-0000-000000000000}"/>
          </ac:spMkLst>
        </pc:spChg>
      </pc:sldChg>
      <pc:sldChg chg="add ord">
        <pc:chgData name="Koppelman, Grace Virginia (gvk5nn)" userId="3175d748-573a-481f-beda-40ce3f4303b7" providerId="ADAL" clId="{12C6A106-5E03-9949-AE34-36D85193DFDB}" dt="2023-12-18T20:57:30.913" v="15" actId="20578"/>
        <pc:sldMkLst>
          <pc:docMk/>
          <pc:sldMk cId="2860138876" sldId="282"/>
        </pc:sldMkLst>
      </pc:sldChg>
      <pc:sldChg chg="add">
        <pc:chgData name="Koppelman, Grace Virginia (gvk5nn)" userId="3175d748-573a-481f-beda-40ce3f4303b7" providerId="ADAL" clId="{12C6A106-5E03-9949-AE34-36D85193DFDB}" dt="2023-12-18T21:33:36.742" v="544"/>
        <pc:sldMkLst>
          <pc:docMk/>
          <pc:sldMk cId="0" sldId="283"/>
        </pc:sldMkLst>
      </pc:sldChg>
      <pc:sldChg chg="modSp add del modNotes">
        <pc:chgData name="Koppelman, Grace Virginia (gvk5nn)" userId="3175d748-573a-481f-beda-40ce3f4303b7" providerId="ADAL" clId="{12C6A106-5E03-9949-AE34-36D85193DFDB}" dt="2023-12-16T16:15:46.873" v="4" actId="2696"/>
        <pc:sldMkLst>
          <pc:docMk/>
          <pc:sldMk cId="3267275156" sldId="283"/>
        </pc:sldMkLst>
        <pc:spChg chg="mod">
          <ac:chgData name="Koppelman, Grace Virginia (gvk5nn)" userId="3175d748-573a-481f-beda-40ce3f4303b7" providerId="ADAL" clId="{12C6A106-5E03-9949-AE34-36D85193DFDB}" dt="2023-12-16T16:15:42.974" v="2"/>
          <ac:spMkLst>
            <pc:docMk/>
            <pc:sldMk cId="3267275156" sldId="283"/>
            <ac:spMk id="157" creationId="{00000000-0000-0000-0000-000000000000}"/>
          </ac:spMkLst>
        </pc:spChg>
        <pc:spChg chg="mod">
          <ac:chgData name="Koppelman, Grace Virginia (gvk5nn)" userId="3175d748-573a-481f-beda-40ce3f4303b7" providerId="ADAL" clId="{12C6A106-5E03-9949-AE34-36D85193DFDB}" dt="2023-12-16T16:15:42.974" v="2"/>
          <ac:spMkLst>
            <pc:docMk/>
            <pc:sldMk cId="3267275156" sldId="283"/>
            <ac:spMk id="158" creationId="{00000000-0000-0000-0000-000000000000}"/>
          </ac:spMkLst>
        </pc:spChg>
        <pc:picChg chg="mod">
          <ac:chgData name="Koppelman, Grace Virginia (gvk5nn)" userId="3175d748-573a-481f-beda-40ce3f4303b7" providerId="ADAL" clId="{12C6A106-5E03-9949-AE34-36D85193DFDB}" dt="2023-12-16T16:15:42.974" v="2"/>
          <ac:picMkLst>
            <pc:docMk/>
            <pc:sldMk cId="3267275156" sldId="283"/>
            <ac:picMk id="5122" creationId="{54E14937-7D4E-790D-2BBE-2892423336FB}"/>
          </ac:picMkLst>
        </pc:picChg>
      </pc:sldChg>
      <pc:sldChg chg="add ord">
        <pc:chgData name="Koppelman, Grace Virginia (gvk5nn)" userId="3175d748-573a-481f-beda-40ce3f4303b7" providerId="ADAL" clId="{12C6A106-5E03-9949-AE34-36D85193DFDB}" dt="2023-12-18T20:57:24.505" v="14" actId="20578"/>
        <pc:sldMkLst>
          <pc:docMk/>
          <pc:sldMk cId="2310267777" sldId="284"/>
        </pc:sldMkLst>
      </pc:sldChg>
      <pc:sldChg chg="add">
        <pc:chgData name="Koppelman, Grace Virginia (gvk5nn)" userId="3175d748-573a-481f-beda-40ce3f4303b7" providerId="ADAL" clId="{12C6A106-5E03-9949-AE34-36D85193DFDB}" dt="2023-12-18T20:57:39.557" v="17"/>
        <pc:sldMkLst>
          <pc:docMk/>
          <pc:sldMk cId="2575997920" sldId="285"/>
        </pc:sldMkLst>
      </pc:sldChg>
      <pc:sldChg chg="addSp modSp add del mod modNotesTx">
        <pc:chgData name="Koppelman, Grace Virginia (gvk5nn)" userId="3175d748-573a-481f-beda-40ce3f4303b7" providerId="ADAL" clId="{12C6A106-5E03-9949-AE34-36D85193DFDB}" dt="2023-12-18T22:28:17.626" v="2218" actId="20577"/>
        <pc:sldMkLst>
          <pc:docMk/>
          <pc:sldMk cId="0" sldId="286"/>
        </pc:sldMkLst>
        <pc:spChg chg="mod">
          <ac:chgData name="Koppelman, Grace Virginia (gvk5nn)" userId="3175d748-573a-481f-beda-40ce3f4303b7" providerId="ADAL" clId="{12C6A106-5E03-9949-AE34-36D85193DFDB}" dt="2023-12-18T21:42:02.258" v="591" actId="1076"/>
          <ac:spMkLst>
            <pc:docMk/>
            <pc:sldMk cId="0" sldId="286"/>
            <ac:spMk id="303" creationId="{00000000-0000-0000-0000-000000000000}"/>
          </ac:spMkLst>
        </pc:spChg>
        <pc:picChg chg="mod modCrop">
          <ac:chgData name="Koppelman, Grace Virginia (gvk5nn)" userId="3175d748-573a-481f-beda-40ce3f4303b7" providerId="ADAL" clId="{12C6A106-5E03-9949-AE34-36D85193DFDB}" dt="2023-12-18T21:41:50.752" v="588" actId="14100"/>
          <ac:picMkLst>
            <pc:docMk/>
            <pc:sldMk cId="0" sldId="286"/>
            <ac:picMk id="3" creationId="{4CA8102E-9D4D-6EBC-C3FF-7227EA26BA46}"/>
          </ac:picMkLst>
        </pc:picChg>
        <pc:picChg chg="add mod">
          <ac:chgData name="Koppelman, Grace Virginia (gvk5nn)" userId="3175d748-573a-481f-beda-40ce3f4303b7" providerId="ADAL" clId="{12C6A106-5E03-9949-AE34-36D85193DFDB}" dt="2023-12-18T21:41:56.978" v="590" actId="1076"/>
          <ac:picMkLst>
            <pc:docMk/>
            <pc:sldMk cId="0" sldId="286"/>
            <ac:picMk id="17410" creationId="{AEC6718A-7D8F-E27F-AA57-3BF6A3C64239}"/>
          </ac:picMkLst>
        </pc:picChg>
      </pc:sldChg>
      <pc:sldChg chg="modSp add mod modNotesTx">
        <pc:chgData name="Koppelman, Grace Virginia (gvk5nn)" userId="3175d748-573a-481f-beda-40ce3f4303b7" providerId="ADAL" clId="{12C6A106-5E03-9949-AE34-36D85193DFDB}" dt="2023-12-18T21:24:03.868" v="465" actId="120"/>
        <pc:sldMkLst>
          <pc:docMk/>
          <pc:sldMk cId="4166043438" sldId="287"/>
        </pc:sldMkLst>
        <pc:spChg chg="mod">
          <ac:chgData name="Koppelman, Grace Virginia (gvk5nn)" userId="3175d748-573a-481f-beda-40ce3f4303b7" providerId="ADAL" clId="{12C6A106-5E03-9949-AE34-36D85193DFDB}" dt="2023-12-18T21:23:43.378" v="463" actId="20577"/>
          <ac:spMkLst>
            <pc:docMk/>
            <pc:sldMk cId="4166043438" sldId="287"/>
            <ac:spMk id="303" creationId="{00000000-0000-0000-0000-000000000000}"/>
          </ac:spMkLst>
        </pc:spChg>
      </pc:sldChg>
      <pc:sldChg chg="add">
        <pc:chgData name="Koppelman, Grace Virginia (gvk5nn)" userId="3175d748-573a-481f-beda-40ce3f4303b7" providerId="ADAL" clId="{12C6A106-5E03-9949-AE34-36D85193DFDB}" dt="2023-12-18T21:06:48.647" v="74"/>
        <pc:sldMkLst>
          <pc:docMk/>
          <pc:sldMk cId="117636387" sldId="288"/>
        </pc:sldMkLst>
      </pc:sldChg>
      <pc:sldChg chg="add">
        <pc:chgData name="Koppelman, Grace Virginia (gvk5nn)" userId="3175d748-573a-481f-beda-40ce3f4303b7" providerId="ADAL" clId="{12C6A106-5E03-9949-AE34-36D85193DFDB}" dt="2023-12-18T21:06:52.756" v="75"/>
        <pc:sldMkLst>
          <pc:docMk/>
          <pc:sldMk cId="181273925" sldId="289"/>
        </pc:sldMkLst>
      </pc:sldChg>
      <pc:sldChg chg="add">
        <pc:chgData name="Koppelman, Grace Virginia (gvk5nn)" userId="3175d748-573a-481f-beda-40ce3f4303b7" providerId="ADAL" clId="{12C6A106-5E03-9949-AE34-36D85193DFDB}" dt="2023-12-18T21:06:59.276" v="76"/>
        <pc:sldMkLst>
          <pc:docMk/>
          <pc:sldMk cId="0" sldId="290"/>
        </pc:sldMkLst>
      </pc:sldChg>
      <pc:sldChg chg="add">
        <pc:chgData name="Koppelman, Grace Virginia (gvk5nn)" userId="3175d748-573a-481f-beda-40ce3f4303b7" providerId="ADAL" clId="{12C6A106-5E03-9949-AE34-36D85193DFDB}" dt="2023-12-18T21:07:10.781" v="78"/>
        <pc:sldMkLst>
          <pc:docMk/>
          <pc:sldMk cId="3894163492" sldId="291"/>
        </pc:sldMkLst>
      </pc:sldChg>
      <pc:sldChg chg="add">
        <pc:chgData name="Koppelman, Grace Virginia (gvk5nn)" userId="3175d748-573a-481f-beda-40ce3f4303b7" providerId="ADAL" clId="{12C6A106-5E03-9949-AE34-36D85193DFDB}" dt="2023-12-18T21:07:15.798" v="79"/>
        <pc:sldMkLst>
          <pc:docMk/>
          <pc:sldMk cId="1184371768" sldId="292"/>
        </pc:sldMkLst>
      </pc:sldChg>
      <pc:sldChg chg="add">
        <pc:chgData name="Koppelman, Grace Virginia (gvk5nn)" userId="3175d748-573a-481f-beda-40ce3f4303b7" providerId="ADAL" clId="{12C6A106-5E03-9949-AE34-36D85193DFDB}" dt="2023-12-18T21:07:20.841" v="80"/>
        <pc:sldMkLst>
          <pc:docMk/>
          <pc:sldMk cId="1676612293" sldId="293"/>
        </pc:sldMkLst>
      </pc:sldChg>
      <pc:sldChg chg="add">
        <pc:chgData name="Koppelman, Grace Virginia (gvk5nn)" userId="3175d748-573a-481f-beda-40ce3f4303b7" providerId="ADAL" clId="{12C6A106-5E03-9949-AE34-36D85193DFDB}" dt="2023-12-18T21:07:25.338" v="81"/>
        <pc:sldMkLst>
          <pc:docMk/>
          <pc:sldMk cId="1744821352" sldId="294"/>
        </pc:sldMkLst>
      </pc:sldChg>
      <pc:sldChg chg="addSp delSp modSp add mod modNotesTx">
        <pc:chgData name="Koppelman, Grace Virginia (gvk5nn)" userId="3175d748-573a-481f-beda-40ce3f4303b7" providerId="ADAL" clId="{12C6A106-5E03-9949-AE34-36D85193DFDB}" dt="2023-12-18T21:10:23.814" v="224" actId="20577"/>
        <pc:sldMkLst>
          <pc:docMk/>
          <pc:sldMk cId="3216974076" sldId="295"/>
        </pc:sldMkLst>
        <pc:spChg chg="add mod">
          <ac:chgData name="Koppelman, Grace Virginia (gvk5nn)" userId="3175d748-573a-481f-beda-40ce3f4303b7" providerId="ADAL" clId="{12C6A106-5E03-9949-AE34-36D85193DFDB}" dt="2023-12-18T21:07:55.144" v="85"/>
          <ac:spMkLst>
            <pc:docMk/>
            <pc:sldMk cId="3216974076" sldId="295"/>
            <ac:spMk id="2" creationId="{B9ABB387-2A98-6C6C-91AF-B1D412DFE292}"/>
          </ac:spMkLst>
        </pc:spChg>
        <pc:spChg chg="add mod">
          <ac:chgData name="Koppelman, Grace Virginia (gvk5nn)" userId="3175d748-573a-481f-beda-40ce3f4303b7" providerId="ADAL" clId="{12C6A106-5E03-9949-AE34-36D85193DFDB}" dt="2023-12-18T21:10:23.814" v="224" actId="20577"/>
          <ac:spMkLst>
            <pc:docMk/>
            <pc:sldMk cId="3216974076" sldId="295"/>
            <ac:spMk id="3" creationId="{E2709FE7-CB3D-B651-55E1-C784C42F8487}"/>
          </ac:spMkLst>
        </pc:spChg>
        <pc:spChg chg="mod">
          <ac:chgData name="Koppelman, Grace Virginia (gvk5nn)" userId="3175d748-573a-481f-beda-40ce3f4303b7" providerId="ADAL" clId="{12C6A106-5E03-9949-AE34-36D85193DFDB}" dt="2023-12-18T21:10:00.418" v="193" actId="20577"/>
          <ac:spMkLst>
            <pc:docMk/>
            <pc:sldMk cId="3216974076" sldId="295"/>
            <ac:spMk id="157" creationId="{00000000-0000-0000-0000-000000000000}"/>
          </ac:spMkLst>
        </pc:spChg>
        <pc:spChg chg="del">
          <ac:chgData name="Koppelman, Grace Virginia (gvk5nn)" userId="3175d748-573a-481f-beda-40ce3f4303b7" providerId="ADAL" clId="{12C6A106-5E03-9949-AE34-36D85193DFDB}" dt="2023-12-18T21:07:54.246" v="84" actId="478"/>
          <ac:spMkLst>
            <pc:docMk/>
            <pc:sldMk cId="3216974076" sldId="295"/>
            <ac:spMk id="158" creationId="{00000000-0000-0000-0000-000000000000}"/>
          </ac:spMkLst>
        </pc:spChg>
        <pc:picChg chg="mod">
          <ac:chgData name="Koppelman, Grace Virginia (gvk5nn)" userId="3175d748-573a-481f-beda-40ce3f4303b7" providerId="ADAL" clId="{12C6A106-5E03-9949-AE34-36D85193DFDB}" dt="2023-12-18T21:09:48.332" v="187" actId="1076"/>
          <ac:picMkLst>
            <pc:docMk/>
            <pc:sldMk cId="3216974076" sldId="295"/>
            <ac:picMk id="5122" creationId="{54E14937-7D4E-790D-2BBE-2892423336FB}"/>
          </ac:picMkLst>
        </pc:picChg>
      </pc:sldChg>
      <pc:sldChg chg="addSp delSp modSp add mod modNotesTx">
        <pc:chgData name="Koppelman, Grace Virginia (gvk5nn)" userId="3175d748-573a-481f-beda-40ce3f4303b7" providerId="ADAL" clId="{12C6A106-5E03-9949-AE34-36D85193DFDB}" dt="2023-12-18T21:09:40.171" v="185" actId="20577"/>
        <pc:sldMkLst>
          <pc:docMk/>
          <pc:sldMk cId="3418309485" sldId="296"/>
        </pc:sldMkLst>
        <pc:spChg chg="del">
          <ac:chgData name="Koppelman, Grace Virginia (gvk5nn)" userId="3175d748-573a-481f-beda-40ce3f4303b7" providerId="ADAL" clId="{12C6A106-5E03-9949-AE34-36D85193DFDB}" dt="2023-12-18T21:07:56.773" v="86" actId="478"/>
          <ac:spMkLst>
            <pc:docMk/>
            <pc:sldMk cId="3418309485" sldId="296"/>
            <ac:spMk id="2" creationId="{3E6D489A-816C-AA29-9FEE-1032C31C7965}"/>
          </ac:spMkLst>
        </pc:spChg>
        <pc:spChg chg="add mod">
          <ac:chgData name="Koppelman, Grace Virginia (gvk5nn)" userId="3175d748-573a-481f-beda-40ce3f4303b7" providerId="ADAL" clId="{12C6A106-5E03-9949-AE34-36D85193DFDB}" dt="2023-12-18T21:07:57.654" v="87"/>
          <ac:spMkLst>
            <pc:docMk/>
            <pc:sldMk cId="3418309485" sldId="296"/>
            <ac:spMk id="3" creationId="{513C8693-064B-7CAC-79D9-4918892417B5}"/>
          </ac:spMkLst>
        </pc:spChg>
        <pc:spChg chg="add mod">
          <ac:chgData name="Koppelman, Grace Virginia (gvk5nn)" userId="3175d748-573a-481f-beda-40ce3f4303b7" providerId="ADAL" clId="{12C6A106-5E03-9949-AE34-36D85193DFDB}" dt="2023-12-18T21:08:56.069" v="126" actId="20577"/>
          <ac:spMkLst>
            <pc:docMk/>
            <pc:sldMk cId="3418309485" sldId="296"/>
            <ac:spMk id="4" creationId="{B6D610CF-2708-DC17-AC0A-5D37846F5722}"/>
          </ac:spMkLst>
        </pc:spChg>
        <pc:spChg chg="mod">
          <ac:chgData name="Koppelman, Grace Virginia (gvk5nn)" userId="3175d748-573a-481f-beda-40ce3f4303b7" providerId="ADAL" clId="{12C6A106-5E03-9949-AE34-36D85193DFDB}" dt="2023-12-18T21:08:29.409" v="97" actId="20577"/>
          <ac:spMkLst>
            <pc:docMk/>
            <pc:sldMk cId="3418309485" sldId="296"/>
            <ac:spMk id="268" creationId="{00000000-0000-0000-0000-000000000000}"/>
          </ac:spMkLst>
        </pc:spChg>
        <pc:picChg chg="mod">
          <ac:chgData name="Koppelman, Grace Virginia (gvk5nn)" userId="3175d748-573a-481f-beda-40ce3f4303b7" providerId="ADAL" clId="{12C6A106-5E03-9949-AE34-36D85193DFDB}" dt="2023-12-18T21:08:10.496" v="89" actId="1076"/>
          <ac:picMkLst>
            <pc:docMk/>
            <pc:sldMk cId="3418309485" sldId="296"/>
            <ac:picMk id="3074" creationId="{B63B42A0-0CB0-3FC4-20A1-8DBC590AC04A}"/>
          </ac:picMkLst>
        </pc:picChg>
      </pc:sldChg>
      <pc:sldChg chg="modSp add mod modNotesTx">
        <pc:chgData name="Koppelman, Grace Virginia (gvk5nn)" userId="3175d748-573a-481f-beda-40ce3f4303b7" providerId="ADAL" clId="{12C6A106-5E03-9949-AE34-36D85193DFDB}" dt="2023-12-18T21:09:27.935" v="161" actId="20577"/>
        <pc:sldMkLst>
          <pc:docMk/>
          <pc:sldMk cId="871311118" sldId="297"/>
        </pc:sldMkLst>
        <pc:spChg chg="mod">
          <ac:chgData name="Koppelman, Grace Virginia (gvk5nn)" userId="3175d748-573a-481f-beda-40ce3f4303b7" providerId="ADAL" clId="{12C6A106-5E03-9949-AE34-36D85193DFDB}" dt="2023-12-18T21:09:04.886" v="128" actId="207"/>
          <ac:spMkLst>
            <pc:docMk/>
            <pc:sldMk cId="871311118" sldId="297"/>
            <ac:spMk id="4" creationId="{B6D610CF-2708-DC17-AC0A-5D37846F5722}"/>
          </ac:spMkLst>
        </pc:spChg>
      </pc:sldChg>
      <pc:sldChg chg="modSp add mod modNotesTx">
        <pc:chgData name="Koppelman, Grace Virginia (gvk5nn)" userId="3175d748-573a-481f-beda-40ce3f4303b7" providerId="ADAL" clId="{12C6A106-5E03-9949-AE34-36D85193DFDB}" dt="2023-12-18T21:10:45.344" v="234" actId="113"/>
        <pc:sldMkLst>
          <pc:docMk/>
          <pc:sldMk cId="1116149958" sldId="298"/>
        </pc:sldMkLst>
        <pc:spChg chg="mod">
          <ac:chgData name="Koppelman, Grace Virginia (gvk5nn)" userId="3175d748-573a-481f-beda-40ce3f4303b7" providerId="ADAL" clId="{12C6A106-5E03-9949-AE34-36D85193DFDB}" dt="2023-12-18T21:10:34.612" v="232" actId="207"/>
          <ac:spMkLst>
            <pc:docMk/>
            <pc:sldMk cId="1116149958" sldId="298"/>
            <ac:spMk id="3" creationId="{E2709FE7-CB3D-B651-55E1-C784C42F8487}"/>
          </ac:spMkLst>
        </pc:spChg>
      </pc:sldChg>
      <pc:sldChg chg="addSp delSp modSp add mod modNotesTx">
        <pc:chgData name="Koppelman, Grace Virginia (gvk5nn)" userId="3175d748-573a-481f-beda-40ce3f4303b7" providerId="ADAL" clId="{12C6A106-5E03-9949-AE34-36D85193DFDB}" dt="2023-12-18T22:04:07.374" v="1289" actId="120"/>
        <pc:sldMkLst>
          <pc:docMk/>
          <pc:sldMk cId="0" sldId="299"/>
        </pc:sldMkLst>
        <pc:spChg chg="add mod">
          <ac:chgData name="Koppelman, Grace Virginia (gvk5nn)" userId="3175d748-573a-481f-beda-40ce3f4303b7" providerId="ADAL" clId="{12C6A106-5E03-9949-AE34-36D85193DFDB}" dt="2023-12-18T21:18:56.399" v="355" actId="1076"/>
          <ac:spMkLst>
            <pc:docMk/>
            <pc:sldMk cId="0" sldId="299"/>
            <ac:spMk id="2" creationId="{397B5C58-8314-7659-66BB-C0B819CCD86B}"/>
          </ac:spMkLst>
        </pc:spChg>
        <pc:spChg chg="mod">
          <ac:chgData name="Koppelman, Grace Virginia (gvk5nn)" userId="3175d748-573a-481f-beda-40ce3f4303b7" providerId="ADAL" clId="{12C6A106-5E03-9949-AE34-36D85193DFDB}" dt="2023-12-18T21:15:54.288" v="347" actId="113"/>
          <ac:spMkLst>
            <pc:docMk/>
            <pc:sldMk cId="0" sldId="299"/>
            <ac:spMk id="268" creationId="{00000000-0000-0000-0000-000000000000}"/>
          </ac:spMkLst>
        </pc:spChg>
        <pc:picChg chg="del">
          <ac:chgData name="Koppelman, Grace Virginia (gvk5nn)" userId="3175d748-573a-481f-beda-40ce3f4303b7" providerId="ADAL" clId="{12C6A106-5E03-9949-AE34-36D85193DFDB}" dt="2023-12-18T21:16:10.092" v="348" actId="478"/>
          <ac:picMkLst>
            <pc:docMk/>
            <pc:sldMk cId="0" sldId="299"/>
            <ac:picMk id="3074" creationId="{B63B42A0-0CB0-3FC4-20A1-8DBC590AC04A}"/>
          </ac:picMkLst>
        </pc:picChg>
        <pc:picChg chg="add del">
          <ac:chgData name="Koppelman, Grace Virginia (gvk5nn)" userId="3175d748-573a-481f-beda-40ce3f4303b7" providerId="ADAL" clId="{12C6A106-5E03-9949-AE34-36D85193DFDB}" dt="2023-12-18T21:18:16.942" v="350" actId="478"/>
          <ac:picMkLst>
            <pc:docMk/>
            <pc:sldMk cId="0" sldId="299"/>
            <ac:picMk id="12290" creationId="{830B9FC9-B8A3-4158-0D54-4B4FCD04FE04}"/>
          </ac:picMkLst>
        </pc:picChg>
        <pc:picChg chg="add mod">
          <ac:chgData name="Koppelman, Grace Virginia (gvk5nn)" userId="3175d748-573a-481f-beda-40ce3f4303b7" providerId="ADAL" clId="{12C6A106-5E03-9949-AE34-36D85193DFDB}" dt="2023-12-18T21:18:37.237" v="352" actId="1076"/>
          <ac:picMkLst>
            <pc:docMk/>
            <pc:sldMk cId="0" sldId="299"/>
            <ac:picMk id="12292" creationId="{220F9682-C0A2-BBEC-9F95-A82E54D8BDD4}"/>
          </ac:picMkLst>
        </pc:picChg>
      </pc:sldChg>
      <pc:sldChg chg="add">
        <pc:chgData name="Koppelman, Grace Virginia (gvk5nn)" userId="3175d748-573a-481f-beda-40ce3f4303b7" providerId="ADAL" clId="{12C6A106-5E03-9949-AE34-36D85193DFDB}" dt="2023-12-18T21:19:12.578" v="356"/>
        <pc:sldMkLst>
          <pc:docMk/>
          <pc:sldMk cId="0" sldId="300"/>
        </pc:sldMkLst>
      </pc:sldChg>
      <pc:sldChg chg="addSp delSp modSp add mod modNotesTx">
        <pc:chgData name="Koppelman, Grace Virginia (gvk5nn)" userId="3175d748-573a-481f-beda-40ce3f4303b7" providerId="ADAL" clId="{12C6A106-5E03-9949-AE34-36D85193DFDB}" dt="2023-12-18T21:42:14.570" v="593" actId="207"/>
        <pc:sldMkLst>
          <pc:docMk/>
          <pc:sldMk cId="2649839666" sldId="301"/>
        </pc:sldMkLst>
        <pc:spChg chg="mod">
          <ac:chgData name="Koppelman, Grace Virginia (gvk5nn)" userId="3175d748-573a-481f-beda-40ce3f4303b7" providerId="ADAL" clId="{12C6A106-5E03-9949-AE34-36D85193DFDB}" dt="2023-12-18T21:42:14.570" v="593" actId="207"/>
          <ac:spMkLst>
            <pc:docMk/>
            <pc:sldMk cId="2649839666" sldId="301"/>
            <ac:spMk id="303" creationId="{00000000-0000-0000-0000-000000000000}"/>
          </ac:spMkLst>
        </pc:spChg>
        <pc:picChg chg="del">
          <ac:chgData name="Koppelman, Grace Virginia (gvk5nn)" userId="3175d748-573a-481f-beda-40ce3f4303b7" providerId="ADAL" clId="{12C6A106-5E03-9949-AE34-36D85193DFDB}" dt="2023-12-18T21:21:12.076" v="431" actId="478"/>
          <ac:picMkLst>
            <pc:docMk/>
            <pc:sldMk cId="2649839666" sldId="301"/>
            <ac:picMk id="7172" creationId="{8BDD0A8B-FBE3-9AA7-4AC7-2704D8DFD3AA}"/>
          </ac:picMkLst>
        </pc:picChg>
        <pc:picChg chg="add del mod">
          <ac:chgData name="Koppelman, Grace Virginia (gvk5nn)" userId="3175d748-573a-481f-beda-40ce3f4303b7" providerId="ADAL" clId="{12C6A106-5E03-9949-AE34-36D85193DFDB}" dt="2023-12-18T21:32:22.073" v="539" actId="478"/>
          <ac:picMkLst>
            <pc:docMk/>
            <pc:sldMk cId="2649839666" sldId="301"/>
            <ac:picMk id="15362" creationId="{C85722D6-4B89-414D-B4B3-BAC39285374F}"/>
          </ac:picMkLst>
        </pc:picChg>
        <pc:picChg chg="add mod">
          <ac:chgData name="Koppelman, Grace Virginia (gvk5nn)" userId="3175d748-573a-481f-beda-40ce3f4303b7" providerId="ADAL" clId="{12C6A106-5E03-9949-AE34-36D85193DFDB}" dt="2023-12-18T21:32:56.975" v="543" actId="1076"/>
          <ac:picMkLst>
            <pc:docMk/>
            <pc:sldMk cId="2649839666" sldId="301"/>
            <ac:picMk id="15364" creationId="{0384592C-34B6-533C-C5D0-128F68253C94}"/>
          </ac:picMkLst>
        </pc:picChg>
      </pc:sldChg>
      <pc:sldChg chg="addSp delSp modSp add mod modNotesTx">
        <pc:chgData name="Koppelman, Grace Virginia (gvk5nn)" userId="3175d748-573a-481f-beda-40ce3f4303b7" providerId="ADAL" clId="{12C6A106-5E03-9949-AE34-36D85193DFDB}" dt="2023-12-18T21:40:43.893" v="580" actId="207"/>
        <pc:sldMkLst>
          <pc:docMk/>
          <pc:sldMk cId="3941571354" sldId="302"/>
        </pc:sldMkLst>
        <pc:spChg chg="mod">
          <ac:chgData name="Koppelman, Grace Virginia (gvk5nn)" userId="3175d748-573a-481f-beda-40ce3f4303b7" providerId="ADAL" clId="{12C6A106-5E03-9949-AE34-36D85193DFDB}" dt="2023-12-18T21:40:43.893" v="580" actId="207"/>
          <ac:spMkLst>
            <pc:docMk/>
            <pc:sldMk cId="3941571354" sldId="302"/>
            <ac:spMk id="303" creationId="{00000000-0000-0000-0000-000000000000}"/>
          </ac:spMkLst>
        </pc:spChg>
        <pc:picChg chg="add mod">
          <ac:chgData name="Koppelman, Grace Virginia (gvk5nn)" userId="3175d748-573a-481f-beda-40ce3f4303b7" providerId="ADAL" clId="{12C6A106-5E03-9949-AE34-36D85193DFDB}" dt="2023-12-18T21:32:23.840" v="540"/>
          <ac:picMkLst>
            <pc:docMk/>
            <pc:sldMk cId="3941571354" sldId="302"/>
            <ac:picMk id="2" creationId="{73692049-CE58-0C31-C089-A165F8E6A2C2}"/>
          </ac:picMkLst>
        </pc:picChg>
        <pc:picChg chg="del mod">
          <ac:chgData name="Koppelman, Grace Virginia (gvk5nn)" userId="3175d748-573a-481f-beda-40ce3f4303b7" providerId="ADAL" clId="{12C6A106-5E03-9949-AE34-36D85193DFDB}" dt="2023-12-18T21:28:48.798" v="537" actId="478"/>
          <ac:picMkLst>
            <pc:docMk/>
            <pc:sldMk cId="3941571354" sldId="302"/>
            <ac:picMk id="3" creationId="{4CA8102E-9D4D-6EBC-C3FF-7227EA26BA46}"/>
          </ac:picMkLst>
        </pc:picChg>
      </pc:sldChg>
      <pc:sldChg chg="modSp add mod modNotesTx">
        <pc:chgData name="Koppelman, Grace Virginia (gvk5nn)" userId="3175d748-573a-481f-beda-40ce3f4303b7" providerId="ADAL" clId="{12C6A106-5E03-9949-AE34-36D85193DFDB}" dt="2023-12-18T22:27:43.378" v="2207" actId="20577"/>
        <pc:sldMkLst>
          <pc:docMk/>
          <pc:sldMk cId="1638564476" sldId="303"/>
        </pc:sldMkLst>
        <pc:spChg chg="mod">
          <ac:chgData name="Koppelman, Grace Virginia (gvk5nn)" userId="3175d748-573a-481f-beda-40ce3f4303b7" providerId="ADAL" clId="{12C6A106-5E03-9949-AE34-36D85193DFDB}" dt="2023-12-18T21:45:16.513" v="807" actId="20577"/>
          <ac:spMkLst>
            <pc:docMk/>
            <pc:sldMk cId="1638564476" sldId="303"/>
            <ac:spMk id="303" creationId="{00000000-0000-0000-0000-000000000000}"/>
          </ac:spMkLst>
        </pc:spChg>
        <pc:picChg chg="mod">
          <ac:chgData name="Koppelman, Grace Virginia (gvk5nn)" userId="3175d748-573a-481f-beda-40ce3f4303b7" providerId="ADAL" clId="{12C6A106-5E03-9949-AE34-36D85193DFDB}" dt="2023-12-18T21:43:04.211" v="607" actId="1076"/>
          <ac:picMkLst>
            <pc:docMk/>
            <pc:sldMk cId="1638564476" sldId="303"/>
            <ac:picMk id="3" creationId="{4CA8102E-9D4D-6EBC-C3FF-7227EA26BA46}"/>
          </ac:picMkLst>
        </pc:picChg>
      </pc:sldChg>
      <pc:sldChg chg="modSp add mod modNotesTx">
        <pc:chgData name="Koppelman, Grace Virginia (gvk5nn)" userId="3175d748-573a-481f-beda-40ce3f4303b7" providerId="ADAL" clId="{12C6A106-5E03-9949-AE34-36D85193DFDB}" dt="2023-12-18T21:44:17.007" v="735" actId="20577"/>
        <pc:sldMkLst>
          <pc:docMk/>
          <pc:sldMk cId="2081015842" sldId="304"/>
        </pc:sldMkLst>
        <pc:spChg chg="mod">
          <ac:chgData name="Koppelman, Grace Virginia (gvk5nn)" userId="3175d748-573a-481f-beda-40ce3f4303b7" providerId="ADAL" clId="{12C6A106-5E03-9949-AE34-36D85193DFDB}" dt="2023-12-18T21:43:48.416" v="673" actId="20577"/>
          <ac:spMkLst>
            <pc:docMk/>
            <pc:sldMk cId="2081015842" sldId="304"/>
            <ac:spMk id="303" creationId="{00000000-0000-0000-0000-000000000000}"/>
          </ac:spMkLst>
        </pc:spChg>
      </pc:sldChg>
      <pc:sldChg chg="addSp modSp add mod modNotesTx">
        <pc:chgData name="Koppelman, Grace Virginia (gvk5nn)" userId="3175d748-573a-481f-beda-40ce3f4303b7" providerId="ADAL" clId="{12C6A106-5E03-9949-AE34-36D85193DFDB}" dt="2023-12-18T21:46:29.664" v="856" actId="20577"/>
        <pc:sldMkLst>
          <pc:docMk/>
          <pc:sldMk cId="3844497932" sldId="305"/>
        </pc:sldMkLst>
        <pc:spChg chg="add mod">
          <ac:chgData name="Koppelman, Grace Virginia (gvk5nn)" userId="3175d748-573a-481f-beda-40ce3f4303b7" providerId="ADAL" clId="{12C6A106-5E03-9949-AE34-36D85193DFDB}" dt="2023-12-18T21:46:23.707" v="854"/>
          <ac:spMkLst>
            <pc:docMk/>
            <pc:sldMk cId="3844497932" sldId="305"/>
            <ac:spMk id="3" creationId="{EC9CD3BE-4152-85B3-ACFB-E222890C505E}"/>
          </ac:spMkLst>
        </pc:spChg>
        <pc:spChg chg="mod">
          <ac:chgData name="Koppelman, Grace Virginia (gvk5nn)" userId="3175d748-573a-481f-beda-40ce3f4303b7" providerId="ADAL" clId="{12C6A106-5E03-9949-AE34-36D85193DFDB}" dt="2023-12-18T21:45:34.120" v="819" actId="20577"/>
          <ac:spMkLst>
            <pc:docMk/>
            <pc:sldMk cId="3844497932" sldId="305"/>
            <ac:spMk id="303" creationId="{00000000-0000-0000-0000-000000000000}"/>
          </ac:spMkLst>
        </pc:spChg>
        <pc:picChg chg="mod">
          <ac:chgData name="Koppelman, Grace Virginia (gvk5nn)" userId="3175d748-573a-481f-beda-40ce3f4303b7" providerId="ADAL" clId="{12C6A106-5E03-9949-AE34-36D85193DFDB}" dt="2023-12-18T21:45:48.014" v="823" actId="1076"/>
          <ac:picMkLst>
            <pc:docMk/>
            <pc:sldMk cId="3844497932" sldId="305"/>
            <ac:picMk id="2" creationId="{73692049-CE58-0C31-C089-A165F8E6A2C2}"/>
          </ac:picMkLst>
        </pc:picChg>
      </pc:sldChg>
      <pc:sldChg chg="modSp add mod">
        <pc:chgData name="Koppelman, Grace Virginia (gvk5nn)" userId="3175d748-573a-481f-beda-40ce3f4303b7" providerId="ADAL" clId="{12C6A106-5E03-9949-AE34-36D85193DFDB}" dt="2023-12-18T21:46:40.028" v="858" actId="207"/>
        <pc:sldMkLst>
          <pc:docMk/>
          <pc:sldMk cId="311147846" sldId="306"/>
        </pc:sldMkLst>
        <pc:spChg chg="mod">
          <ac:chgData name="Koppelman, Grace Virginia (gvk5nn)" userId="3175d748-573a-481f-beda-40ce3f4303b7" providerId="ADAL" clId="{12C6A106-5E03-9949-AE34-36D85193DFDB}" dt="2023-12-18T21:46:40.028" v="858" actId="207"/>
          <ac:spMkLst>
            <pc:docMk/>
            <pc:sldMk cId="311147846" sldId="306"/>
            <ac:spMk id="3" creationId="{EC9CD3BE-4152-85B3-ACFB-E222890C505E}"/>
          </ac:spMkLst>
        </pc:spChg>
      </pc:sldChg>
      <pc:sldChg chg="modSp add mod modNotesTx">
        <pc:chgData name="Koppelman, Grace Virginia (gvk5nn)" userId="3175d748-573a-481f-beda-40ce3f4303b7" providerId="ADAL" clId="{12C6A106-5E03-9949-AE34-36D85193DFDB}" dt="2023-12-18T21:47:53.840" v="869"/>
        <pc:sldMkLst>
          <pc:docMk/>
          <pc:sldMk cId="4191147334" sldId="307"/>
        </pc:sldMkLst>
        <pc:spChg chg="mod">
          <ac:chgData name="Koppelman, Grace Virginia (gvk5nn)" userId="3175d748-573a-481f-beda-40ce3f4303b7" providerId="ADAL" clId="{12C6A106-5E03-9949-AE34-36D85193DFDB}" dt="2023-12-18T21:47:08.419" v="861" actId="20577"/>
          <ac:spMkLst>
            <pc:docMk/>
            <pc:sldMk cId="4191147334" sldId="307"/>
            <ac:spMk id="303" creationId="{00000000-0000-0000-0000-000000000000}"/>
          </ac:spMkLst>
        </pc:spChg>
      </pc:sldChg>
      <pc:sldChg chg="modSp add mod modNotesTx">
        <pc:chgData name="Koppelman, Grace Virginia (gvk5nn)" userId="3175d748-573a-481f-beda-40ce3f4303b7" providerId="ADAL" clId="{12C6A106-5E03-9949-AE34-36D85193DFDB}" dt="2023-12-18T21:48:13.610" v="874" actId="20577"/>
        <pc:sldMkLst>
          <pc:docMk/>
          <pc:sldMk cId="10304970" sldId="308"/>
        </pc:sldMkLst>
        <pc:spChg chg="mod">
          <ac:chgData name="Koppelman, Grace Virginia (gvk5nn)" userId="3175d748-573a-481f-beda-40ce3f4303b7" providerId="ADAL" clId="{12C6A106-5E03-9949-AE34-36D85193DFDB}" dt="2023-12-18T21:47:15.768" v="863" actId="207"/>
          <ac:spMkLst>
            <pc:docMk/>
            <pc:sldMk cId="10304970" sldId="308"/>
            <ac:spMk id="2" creationId="{7C8E77E7-0C71-B187-5F33-AAE4F86B3359}"/>
          </ac:spMkLst>
        </pc:spChg>
      </pc:sldChg>
      <pc:sldChg chg="add modNotesTx">
        <pc:chgData name="Koppelman, Grace Virginia (gvk5nn)" userId="3175d748-573a-481f-beda-40ce3f4303b7" providerId="ADAL" clId="{12C6A106-5E03-9949-AE34-36D85193DFDB}" dt="2023-12-18T21:48:49.783" v="890" actId="20577"/>
        <pc:sldMkLst>
          <pc:docMk/>
          <pc:sldMk cId="0" sldId="309"/>
        </pc:sldMkLst>
      </pc:sldChg>
      <pc:sldChg chg="add modNotesTx">
        <pc:chgData name="Koppelman, Grace Virginia (gvk5nn)" userId="3175d748-573a-481f-beda-40ce3f4303b7" providerId="ADAL" clId="{12C6A106-5E03-9949-AE34-36D85193DFDB}" dt="2023-12-18T21:48:46.642" v="886" actId="20577"/>
        <pc:sldMkLst>
          <pc:docMk/>
          <pc:sldMk cId="0" sldId="310"/>
        </pc:sldMkLst>
      </pc:sldChg>
      <pc:sldChg chg="add del">
        <pc:chgData name="Koppelman, Grace Virginia (gvk5nn)" userId="3175d748-573a-481f-beda-40ce3f4303b7" providerId="ADAL" clId="{12C6A106-5E03-9949-AE34-36D85193DFDB}" dt="2023-12-18T21:49:17.066" v="894" actId="2696"/>
        <pc:sldMkLst>
          <pc:docMk/>
          <pc:sldMk cId="1481048798" sldId="311"/>
        </pc:sldMkLst>
      </pc:sldChg>
      <pc:sldChg chg="modSp add mod modNotesTx">
        <pc:chgData name="Koppelman, Grace Virginia (gvk5nn)" userId="3175d748-573a-481f-beda-40ce3f4303b7" providerId="ADAL" clId="{12C6A106-5E03-9949-AE34-36D85193DFDB}" dt="2023-12-18T21:50:20.539" v="906" actId="20577"/>
        <pc:sldMkLst>
          <pc:docMk/>
          <pc:sldMk cId="1481048798" sldId="311"/>
        </pc:sldMkLst>
        <pc:spChg chg="mod">
          <ac:chgData name="Koppelman, Grace Virginia (gvk5nn)" userId="3175d748-573a-481f-beda-40ce3f4303b7" providerId="ADAL" clId="{12C6A106-5E03-9949-AE34-36D85193DFDB}" dt="2023-12-18T21:50:20.539" v="906" actId="20577"/>
          <ac:spMkLst>
            <pc:docMk/>
            <pc:sldMk cId="1481048798" sldId="311"/>
            <ac:spMk id="439" creationId="{00000000-0000-0000-0000-000000000000}"/>
          </ac:spMkLst>
        </pc:spChg>
      </pc:sldChg>
      <pc:sldChg chg="addSp delSp modSp add mod modNotesTx">
        <pc:chgData name="Koppelman, Grace Virginia (gvk5nn)" userId="3175d748-573a-481f-beda-40ce3f4303b7" providerId="ADAL" clId="{12C6A106-5E03-9949-AE34-36D85193DFDB}" dt="2023-12-18T21:56:42.824" v="1143"/>
        <pc:sldMkLst>
          <pc:docMk/>
          <pc:sldMk cId="936079598" sldId="312"/>
        </pc:sldMkLst>
        <pc:spChg chg="mod">
          <ac:chgData name="Koppelman, Grace Virginia (gvk5nn)" userId="3175d748-573a-481f-beda-40ce3f4303b7" providerId="ADAL" clId="{12C6A106-5E03-9949-AE34-36D85193DFDB}" dt="2023-12-18T21:56:36.767" v="1141" actId="1076"/>
          <ac:spMkLst>
            <pc:docMk/>
            <pc:sldMk cId="936079598" sldId="312"/>
            <ac:spMk id="439" creationId="{00000000-0000-0000-0000-000000000000}"/>
          </ac:spMkLst>
        </pc:spChg>
        <pc:picChg chg="add mod">
          <ac:chgData name="Koppelman, Grace Virginia (gvk5nn)" userId="3175d748-573a-481f-beda-40ce3f4303b7" providerId="ADAL" clId="{12C6A106-5E03-9949-AE34-36D85193DFDB}" dt="2023-12-18T21:56:38.606" v="1142" actId="1076"/>
          <ac:picMkLst>
            <pc:docMk/>
            <pc:sldMk cId="936079598" sldId="312"/>
            <ac:picMk id="3" creationId="{B838CE9C-1E49-D088-8C2D-42280CB78A34}"/>
          </ac:picMkLst>
        </pc:picChg>
        <pc:picChg chg="del">
          <ac:chgData name="Koppelman, Grace Virginia (gvk5nn)" userId="3175d748-573a-481f-beda-40ce3f4303b7" providerId="ADAL" clId="{12C6A106-5E03-9949-AE34-36D85193DFDB}" dt="2023-12-18T21:52:37.612" v="908" actId="478"/>
          <ac:picMkLst>
            <pc:docMk/>
            <pc:sldMk cId="936079598" sldId="312"/>
            <ac:picMk id="25602" creationId="{E11BAA61-C7DE-828F-99B9-EF2170BA6C7F}"/>
          </ac:picMkLst>
        </pc:picChg>
      </pc:sldChg>
      <pc:sldChg chg="addSp delSp modSp add mod modNotesTx">
        <pc:chgData name="Koppelman, Grace Virginia (gvk5nn)" userId="3175d748-573a-481f-beda-40ce3f4303b7" providerId="ADAL" clId="{12C6A106-5E03-9949-AE34-36D85193DFDB}" dt="2023-12-18T22:01:50.313" v="1235" actId="1076"/>
        <pc:sldMkLst>
          <pc:docMk/>
          <pc:sldMk cId="0" sldId="313"/>
        </pc:sldMkLst>
        <pc:spChg chg="mod">
          <ac:chgData name="Koppelman, Grace Virginia (gvk5nn)" userId="3175d748-573a-481f-beda-40ce3f4303b7" providerId="ADAL" clId="{12C6A106-5E03-9949-AE34-36D85193DFDB}" dt="2023-12-18T22:01:03.388" v="1227" actId="20577"/>
          <ac:spMkLst>
            <pc:docMk/>
            <pc:sldMk cId="0" sldId="313"/>
            <ac:spMk id="464" creationId="{00000000-0000-0000-0000-000000000000}"/>
          </ac:spMkLst>
        </pc:spChg>
        <pc:picChg chg="add mod">
          <ac:chgData name="Koppelman, Grace Virginia (gvk5nn)" userId="3175d748-573a-481f-beda-40ce3f4303b7" providerId="ADAL" clId="{12C6A106-5E03-9949-AE34-36D85193DFDB}" dt="2023-12-18T22:01:50.313" v="1235" actId="1076"/>
          <ac:picMkLst>
            <pc:docMk/>
            <pc:sldMk cId="0" sldId="313"/>
            <ac:picMk id="25602" creationId="{B0AE797D-653F-6287-5D03-5326A8F1A6A6}"/>
          </ac:picMkLst>
        </pc:picChg>
        <pc:picChg chg="del">
          <ac:chgData name="Koppelman, Grace Virginia (gvk5nn)" userId="3175d748-573a-481f-beda-40ce3f4303b7" providerId="ADAL" clId="{12C6A106-5E03-9949-AE34-36D85193DFDB}" dt="2023-12-18T22:01:04.870" v="1228" actId="478"/>
          <ac:picMkLst>
            <pc:docMk/>
            <pc:sldMk cId="0" sldId="313"/>
            <ac:picMk id="26626" creationId="{105917A3-731E-777A-DC73-0077AC001260}"/>
          </ac:picMkLst>
        </pc:picChg>
      </pc:sldChg>
      <pc:sldChg chg="addSp delSp modSp add mod modNotesTx">
        <pc:chgData name="Koppelman, Grace Virginia (gvk5nn)" userId="3175d748-573a-481f-beda-40ce3f4303b7" providerId="ADAL" clId="{12C6A106-5E03-9949-AE34-36D85193DFDB}" dt="2023-12-18T21:58:43.267" v="1182" actId="20577"/>
        <pc:sldMkLst>
          <pc:docMk/>
          <pc:sldMk cId="1592125744" sldId="314"/>
        </pc:sldMkLst>
        <pc:spChg chg="mod">
          <ac:chgData name="Koppelman, Grace Virginia (gvk5nn)" userId="3175d748-573a-481f-beda-40ce3f4303b7" providerId="ADAL" clId="{12C6A106-5E03-9949-AE34-36D85193DFDB}" dt="2023-12-18T21:57:36.492" v="1176" actId="20577"/>
          <ac:spMkLst>
            <pc:docMk/>
            <pc:sldMk cId="1592125744" sldId="314"/>
            <ac:spMk id="464" creationId="{00000000-0000-0000-0000-000000000000}"/>
          </ac:spMkLst>
        </pc:spChg>
        <pc:picChg chg="add mod">
          <ac:chgData name="Koppelman, Grace Virginia (gvk5nn)" userId="3175d748-573a-481f-beda-40ce3f4303b7" providerId="ADAL" clId="{12C6A106-5E03-9949-AE34-36D85193DFDB}" dt="2023-12-18T21:58:30.220" v="1179" actId="1076"/>
          <ac:picMkLst>
            <pc:docMk/>
            <pc:sldMk cId="1592125744" sldId="314"/>
            <ac:picMk id="26626" creationId="{10454491-DD68-D098-59BC-EB035776201C}"/>
          </ac:picMkLst>
        </pc:picChg>
        <pc:picChg chg="del">
          <ac:chgData name="Koppelman, Grace Virginia (gvk5nn)" userId="3175d748-573a-481f-beda-40ce3f4303b7" providerId="ADAL" clId="{12C6A106-5E03-9949-AE34-36D85193DFDB}" dt="2023-12-18T21:57:38.893" v="1177" actId="478"/>
          <ac:picMkLst>
            <pc:docMk/>
            <pc:sldMk cId="1592125744" sldId="314"/>
            <ac:picMk id="28674" creationId="{ED45A29A-6AC2-E769-0B2D-61CFF473ED97}"/>
          </ac:picMkLst>
        </pc:picChg>
      </pc:sldChg>
      <pc:sldChg chg="add">
        <pc:chgData name="Koppelman, Grace Virginia (gvk5nn)" userId="3175d748-573a-481f-beda-40ce3f4303b7" providerId="ADAL" clId="{12C6A106-5E03-9949-AE34-36D85193DFDB}" dt="2023-12-18T22:01:57.326" v="1236"/>
        <pc:sldMkLst>
          <pc:docMk/>
          <pc:sldMk cId="0" sldId="315"/>
        </pc:sldMkLst>
      </pc:sldChg>
      <pc:sldChg chg="addSp delSp modSp add mod modNotesTx">
        <pc:chgData name="Koppelman, Grace Virginia (gvk5nn)" userId="3175d748-573a-481f-beda-40ce3f4303b7" providerId="ADAL" clId="{12C6A106-5E03-9949-AE34-36D85193DFDB}" dt="2023-12-18T22:03:19.276" v="1283" actId="20577"/>
        <pc:sldMkLst>
          <pc:docMk/>
          <pc:sldMk cId="0" sldId="316"/>
        </pc:sldMkLst>
        <pc:spChg chg="mod">
          <ac:chgData name="Koppelman, Grace Virginia (gvk5nn)" userId="3175d748-573a-481f-beda-40ce3f4303b7" providerId="ADAL" clId="{12C6A106-5E03-9949-AE34-36D85193DFDB}" dt="2023-12-18T22:02:21.502" v="1266" actId="20577"/>
          <ac:spMkLst>
            <pc:docMk/>
            <pc:sldMk cId="0" sldId="316"/>
            <ac:spMk id="485" creationId="{00000000-0000-0000-0000-000000000000}"/>
          </ac:spMkLst>
        </pc:spChg>
        <pc:picChg chg="del">
          <ac:chgData name="Koppelman, Grace Virginia (gvk5nn)" userId="3175d748-573a-481f-beda-40ce3f4303b7" providerId="ADAL" clId="{12C6A106-5E03-9949-AE34-36D85193DFDB}" dt="2023-12-18T22:02:22.382" v="1267" actId="478"/>
          <ac:picMkLst>
            <pc:docMk/>
            <pc:sldMk cId="0" sldId="316"/>
            <ac:picMk id="2" creationId="{23FE7758-B632-FAC1-7CE3-80C19D06C411}"/>
          </ac:picMkLst>
        </pc:picChg>
        <pc:picChg chg="add mod">
          <ac:chgData name="Koppelman, Grace Virginia (gvk5nn)" userId="3175d748-573a-481f-beda-40ce3f4303b7" providerId="ADAL" clId="{12C6A106-5E03-9949-AE34-36D85193DFDB}" dt="2023-12-18T22:02:30.161" v="1271" actId="1076"/>
          <ac:picMkLst>
            <pc:docMk/>
            <pc:sldMk cId="0" sldId="316"/>
            <ac:picMk id="3" creationId="{0F89ECD0-81D8-B795-29F4-36802A10918B}"/>
          </ac:picMkLst>
        </pc:picChg>
        <pc:picChg chg="add mod">
          <ac:chgData name="Koppelman, Grace Virginia (gvk5nn)" userId="3175d748-573a-481f-beda-40ce3f4303b7" providerId="ADAL" clId="{12C6A106-5E03-9949-AE34-36D85193DFDB}" dt="2023-12-18T22:02:38.215" v="1274" actId="1076"/>
          <ac:picMkLst>
            <pc:docMk/>
            <pc:sldMk cId="0" sldId="316"/>
            <ac:picMk id="4" creationId="{0D2E0169-D19A-70BB-4E0D-9E6F807EE338}"/>
          </ac:picMkLst>
        </pc:picChg>
        <pc:picChg chg="del">
          <ac:chgData name="Koppelman, Grace Virginia (gvk5nn)" userId="3175d748-573a-481f-beda-40ce3f4303b7" providerId="ADAL" clId="{12C6A106-5E03-9949-AE34-36D85193DFDB}" dt="2023-12-18T22:02:23.241" v="1268" actId="478"/>
          <ac:picMkLst>
            <pc:docMk/>
            <pc:sldMk cId="0" sldId="316"/>
            <ac:picMk id="29698" creationId="{F427A02F-78F6-24DB-2022-51253C05E8E6}"/>
          </ac:picMkLst>
        </pc:picChg>
      </pc:sldChg>
      <pc:sldChg chg="add">
        <pc:chgData name="Koppelman, Grace Virginia (gvk5nn)" userId="3175d748-573a-481f-beda-40ce3f4303b7" providerId="ADAL" clId="{12C6A106-5E03-9949-AE34-36D85193DFDB}" dt="2023-12-18T22:03:32.809" v="1284"/>
        <pc:sldMkLst>
          <pc:docMk/>
          <pc:sldMk cId="0" sldId="317"/>
        </pc:sldMkLst>
      </pc:sldChg>
      <pc:sldChg chg="addSp delSp modSp add mod modNotesTx">
        <pc:chgData name="Koppelman, Grace Virginia (gvk5nn)" userId="3175d748-573a-481f-beda-40ce3f4303b7" providerId="ADAL" clId="{12C6A106-5E03-9949-AE34-36D85193DFDB}" dt="2023-12-18T22:07:31.819" v="1346" actId="164"/>
        <pc:sldMkLst>
          <pc:docMk/>
          <pc:sldMk cId="4189097420" sldId="318"/>
        </pc:sldMkLst>
        <pc:spChg chg="add mod">
          <ac:chgData name="Koppelman, Grace Virginia (gvk5nn)" userId="3175d748-573a-481f-beda-40ce3f4303b7" providerId="ADAL" clId="{12C6A106-5E03-9949-AE34-36D85193DFDB}" dt="2023-12-18T22:04:17.061" v="1292"/>
          <ac:spMkLst>
            <pc:docMk/>
            <pc:sldMk cId="4189097420" sldId="318"/>
            <ac:spMk id="3" creationId="{9593E7CD-FCD0-9DF6-1170-2A32ACBB2E1A}"/>
          </ac:spMkLst>
        </pc:spChg>
        <pc:spChg chg="add del mod">
          <ac:chgData name="Koppelman, Grace Virginia (gvk5nn)" userId="3175d748-573a-481f-beda-40ce3f4303b7" providerId="ADAL" clId="{12C6A106-5E03-9949-AE34-36D85193DFDB}" dt="2023-12-18T22:07:25.650" v="1345"/>
          <ac:spMkLst>
            <pc:docMk/>
            <pc:sldMk cId="4189097420" sldId="318"/>
            <ac:spMk id="4" creationId="{01993F9C-CC88-6388-79E7-1C1AD4CB3506}"/>
          </ac:spMkLst>
        </pc:spChg>
        <pc:spChg chg="del">
          <ac:chgData name="Koppelman, Grace Virginia (gvk5nn)" userId="3175d748-573a-481f-beda-40ce3f4303b7" providerId="ADAL" clId="{12C6A106-5E03-9949-AE34-36D85193DFDB}" dt="2023-12-18T22:04:12.561" v="1291" actId="478"/>
          <ac:spMkLst>
            <pc:docMk/>
            <pc:sldMk cId="4189097420" sldId="318"/>
            <ac:spMk id="269" creationId="{00000000-0000-0000-0000-000000000000}"/>
          </ac:spMkLst>
        </pc:spChg>
        <pc:grpChg chg="add">
          <ac:chgData name="Koppelman, Grace Virginia (gvk5nn)" userId="3175d748-573a-481f-beda-40ce3f4303b7" providerId="ADAL" clId="{12C6A106-5E03-9949-AE34-36D85193DFDB}" dt="2023-12-18T22:07:31.819" v="1346" actId="164"/>
          <ac:grpSpMkLst>
            <pc:docMk/>
            <pc:sldMk cId="4189097420" sldId="318"/>
            <ac:grpSpMk id="5" creationId="{9C9295A3-1BD1-B736-4108-3AA194B7BA59}"/>
          </ac:grpSpMkLst>
        </pc:grpChg>
        <pc:picChg chg="del">
          <ac:chgData name="Koppelman, Grace Virginia (gvk5nn)" userId="3175d748-573a-481f-beda-40ce3f4303b7" providerId="ADAL" clId="{12C6A106-5E03-9949-AE34-36D85193DFDB}" dt="2023-12-18T22:04:11.801" v="1290" actId="478"/>
          <ac:picMkLst>
            <pc:docMk/>
            <pc:sldMk cId="4189097420" sldId="318"/>
            <ac:picMk id="270" creationId="{00000000-0000-0000-0000-000000000000}"/>
          </ac:picMkLst>
        </pc:picChg>
        <pc:picChg chg="mod">
          <ac:chgData name="Koppelman, Grace Virginia (gvk5nn)" userId="3175d748-573a-481f-beda-40ce3f4303b7" providerId="ADAL" clId="{12C6A106-5E03-9949-AE34-36D85193DFDB}" dt="2023-12-18T22:07:08.045" v="1343" actId="1076"/>
          <ac:picMkLst>
            <pc:docMk/>
            <pc:sldMk cId="4189097420" sldId="318"/>
            <ac:picMk id="12292" creationId="{220F9682-C0A2-BBEC-9F95-A82E54D8BDD4}"/>
          </ac:picMkLst>
        </pc:picChg>
      </pc:sldChg>
      <pc:sldChg chg="add modNotesTx">
        <pc:chgData name="Koppelman, Grace Virginia (gvk5nn)" userId="3175d748-573a-481f-beda-40ce3f4303b7" providerId="ADAL" clId="{12C6A106-5E03-9949-AE34-36D85193DFDB}" dt="2023-12-18T22:04:30.958" v="1298" actId="20577"/>
        <pc:sldMkLst>
          <pc:docMk/>
          <pc:sldMk cId="0" sldId="319"/>
        </pc:sldMkLst>
      </pc:sldChg>
      <pc:sldChg chg="modSp add mod modNotesTx">
        <pc:chgData name="Koppelman, Grace Virginia (gvk5nn)" userId="3175d748-573a-481f-beda-40ce3f4303b7" providerId="ADAL" clId="{12C6A106-5E03-9949-AE34-36D85193DFDB}" dt="2023-12-18T22:05:02.242" v="1319" actId="20577"/>
        <pc:sldMkLst>
          <pc:docMk/>
          <pc:sldMk cId="0" sldId="320"/>
        </pc:sldMkLst>
        <pc:spChg chg="mod">
          <ac:chgData name="Koppelman, Grace Virginia (gvk5nn)" userId="3175d748-573a-481f-beda-40ce3f4303b7" providerId="ADAL" clId="{12C6A106-5E03-9949-AE34-36D85193DFDB}" dt="2023-12-18T22:04:40.022" v="1304" actId="20577"/>
          <ac:spMkLst>
            <pc:docMk/>
            <pc:sldMk cId="0" sldId="320"/>
            <ac:spMk id="599" creationId="{00000000-0000-0000-0000-000000000000}"/>
          </ac:spMkLst>
        </pc:spChg>
        <pc:spChg chg="mod">
          <ac:chgData name="Koppelman, Grace Virginia (gvk5nn)" userId="3175d748-573a-481f-beda-40ce3f4303b7" providerId="ADAL" clId="{12C6A106-5E03-9949-AE34-36D85193DFDB}" dt="2023-12-18T22:04:53.135" v="1309" actId="20577"/>
          <ac:spMkLst>
            <pc:docMk/>
            <pc:sldMk cId="0" sldId="320"/>
            <ac:spMk id="603" creationId="{00000000-0000-0000-0000-000000000000}"/>
          </ac:spMkLst>
        </pc:spChg>
      </pc:sldChg>
      <pc:sldChg chg="addSp delSp modSp add mod modNotesTx">
        <pc:chgData name="Koppelman, Grace Virginia (gvk5nn)" userId="3175d748-573a-481f-beda-40ce3f4303b7" providerId="ADAL" clId="{12C6A106-5E03-9949-AE34-36D85193DFDB}" dt="2023-12-18T22:08:29.693" v="1355" actId="1076"/>
        <pc:sldMkLst>
          <pc:docMk/>
          <pc:sldMk cId="0" sldId="321"/>
        </pc:sldMkLst>
        <pc:spChg chg="mod topLvl">
          <ac:chgData name="Koppelman, Grace Virginia (gvk5nn)" userId="3175d748-573a-481f-beda-40ce3f4303b7" providerId="ADAL" clId="{12C6A106-5E03-9949-AE34-36D85193DFDB}" dt="2023-12-18T22:08:29.693" v="1355" actId="1076"/>
          <ac:spMkLst>
            <pc:docMk/>
            <pc:sldMk cId="0" sldId="321"/>
            <ac:spMk id="5" creationId="{D6FD6EBA-B44F-87A4-8E88-EFF8007E888D}"/>
          </ac:spMkLst>
        </pc:spChg>
        <pc:spChg chg="mod">
          <ac:chgData name="Koppelman, Grace Virginia (gvk5nn)" userId="3175d748-573a-481f-beda-40ce3f4303b7" providerId="ADAL" clId="{12C6A106-5E03-9949-AE34-36D85193DFDB}" dt="2023-12-18T22:06:06.337" v="1338" actId="20577"/>
          <ac:spMkLst>
            <pc:docMk/>
            <pc:sldMk cId="0" sldId="321"/>
            <ac:spMk id="621" creationId="{00000000-0000-0000-0000-000000000000}"/>
          </ac:spMkLst>
        </pc:spChg>
        <pc:grpChg chg="add del mod">
          <ac:chgData name="Koppelman, Grace Virginia (gvk5nn)" userId="3175d748-573a-481f-beda-40ce3f4303b7" providerId="ADAL" clId="{12C6A106-5E03-9949-AE34-36D85193DFDB}" dt="2023-12-18T22:08:29.693" v="1355" actId="1076"/>
          <ac:grpSpMkLst>
            <pc:docMk/>
            <pc:sldMk cId="0" sldId="321"/>
            <ac:grpSpMk id="3" creationId="{08062BB0-DB33-DCEB-9C9B-BCDD10218C25}"/>
          </ac:grpSpMkLst>
        </pc:grpChg>
        <pc:picChg chg="del">
          <ac:chgData name="Koppelman, Grace Virginia (gvk5nn)" userId="3175d748-573a-481f-beda-40ce3f4303b7" providerId="ADAL" clId="{12C6A106-5E03-9949-AE34-36D85193DFDB}" dt="2023-12-18T22:05:19.743" v="1321" actId="478"/>
          <ac:picMkLst>
            <pc:docMk/>
            <pc:sldMk cId="0" sldId="321"/>
            <ac:picMk id="2" creationId="{700EEC96-9D7F-AA5B-8519-DC67025B23A9}"/>
          </ac:picMkLst>
        </pc:picChg>
        <pc:picChg chg="mod topLvl">
          <ac:chgData name="Koppelman, Grace Virginia (gvk5nn)" userId="3175d748-573a-481f-beda-40ce3f4303b7" providerId="ADAL" clId="{12C6A106-5E03-9949-AE34-36D85193DFDB}" dt="2023-12-18T22:08:29.693" v="1355" actId="1076"/>
          <ac:picMkLst>
            <pc:docMk/>
            <pc:sldMk cId="0" sldId="321"/>
            <ac:picMk id="4" creationId="{1FEBF389-8DF1-91C1-E8DC-A6CE74290373}"/>
          </ac:picMkLst>
        </pc:picChg>
        <pc:picChg chg="add mod">
          <ac:chgData name="Koppelman, Grace Virginia (gvk5nn)" userId="3175d748-573a-481f-beda-40ce3f4303b7" providerId="ADAL" clId="{12C6A106-5E03-9949-AE34-36D85193DFDB}" dt="2023-12-18T22:05:57.680" v="1333" actId="1076"/>
          <ac:picMkLst>
            <pc:docMk/>
            <pc:sldMk cId="0" sldId="321"/>
            <ac:picMk id="29698" creationId="{4CE73DF1-9437-4911-7342-91005EE994D5}"/>
          </ac:picMkLst>
        </pc:picChg>
        <pc:picChg chg="add del">
          <ac:chgData name="Koppelman, Grace Virginia (gvk5nn)" userId="3175d748-573a-481f-beda-40ce3f4303b7" providerId="ADAL" clId="{12C6A106-5E03-9949-AE34-36D85193DFDB}" dt="2023-12-18T22:06:47.082" v="1340" actId="478"/>
          <ac:picMkLst>
            <pc:docMk/>
            <pc:sldMk cId="0" sldId="321"/>
            <ac:picMk id="29700" creationId="{25C4D179-1A62-255B-13C8-3F1A066CFDB4}"/>
          </ac:picMkLst>
        </pc:picChg>
        <pc:picChg chg="del">
          <ac:chgData name="Koppelman, Grace Virginia (gvk5nn)" userId="3175d748-573a-481f-beda-40ce3f4303b7" providerId="ADAL" clId="{12C6A106-5E03-9949-AE34-36D85193DFDB}" dt="2023-12-18T22:05:28.514" v="1328" actId="478"/>
          <ac:picMkLst>
            <pc:docMk/>
            <pc:sldMk cId="0" sldId="321"/>
            <ac:picMk id="31746" creationId="{DB796C4B-C514-686C-F799-A4878A417BB2}"/>
          </ac:picMkLst>
        </pc:picChg>
        <pc:picChg chg="mod">
          <ac:chgData name="Koppelman, Grace Virginia (gvk5nn)" userId="3175d748-573a-481f-beda-40ce3f4303b7" providerId="ADAL" clId="{12C6A106-5E03-9949-AE34-36D85193DFDB}" dt="2023-12-18T22:05:23.229" v="1322" actId="1076"/>
          <ac:picMkLst>
            <pc:docMk/>
            <pc:sldMk cId="0" sldId="321"/>
            <ac:picMk id="31750" creationId="{9564904E-8D33-E60E-3AA0-FC71C472093F}"/>
          </ac:picMkLst>
        </pc:picChg>
      </pc:sldChg>
      <pc:sldChg chg="addSp modSp add mod modNotesTx">
        <pc:chgData name="Koppelman, Grace Virginia (gvk5nn)" userId="3175d748-573a-481f-beda-40ce3f4303b7" providerId="ADAL" clId="{12C6A106-5E03-9949-AE34-36D85193DFDB}" dt="2023-12-18T22:09:02.260" v="1364" actId="1076"/>
        <pc:sldMkLst>
          <pc:docMk/>
          <pc:sldMk cId="3181904182" sldId="322"/>
        </pc:sldMkLst>
        <pc:spChg chg="add mod">
          <ac:chgData name="Koppelman, Grace Virginia (gvk5nn)" userId="3175d748-573a-481f-beda-40ce3f4303b7" providerId="ADAL" clId="{12C6A106-5E03-9949-AE34-36D85193DFDB}" dt="2023-12-18T22:09:02.260" v="1364" actId="1076"/>
          <ac:spMkLst>
            <pc:docMk/>
            <pc:sldMk cId="3181904182" sldId="322"/>
            <ac:spMk id="2" creationId="{09CAC92E-32E6-DA03-B87B-9A0FCD28AB51}"/>
          </ac:spMkLst>
        </pc:spChg>
      </pc:sldChg>
      <pc:sldChg chg="addSp modSp add mod modNotesTx">
        <pc:chgData name="Koppelman, Grace Virginia (gvk5nn)" userId="3175d748-573a-481f-beda-40ce3f4303b7" providerId="ADAL" clId="{12C6A106-5E03-9949-AE34-36D85193DFDB}" dt="2023-12-18T22:11:28.826" v="1407" actId="1076"/>
        <pc:sldMkLst>
          <pc:docMk/>
          <pc:sldMk cId="3995170581" sldId="323"/>
        </pc:sldMkLst>
        <pc:spChg chg="mod">
          <ac:chgData name="Koppelman, Grace Virginia (gvk5nn)" userId="3175d748-573a-481f-beda-40ce3f4303b7" providerId="ADAL" clId="{12C6A106-5E03-9949-AE34-36D85193DFDB}" dt="2023-12-18T22:11:28.826" v="1407" actId="1076"/>
          <ac:spMkLst>
            <pc:docMk/>
            <pc:sldMk cId="3995170581" sldId="323"/>
            <ac:spMk id="4" creationId="{DF084FCE-2AD9-4424-9EA3-01F50B5EB8FD}"/>
          </ac:spMkLst>
        </pc:spChg>
        <pc:spChg chg="mod">
          <ac:chgData name="Koppelman, Grace Virginia (gvk5nn)" userId="3175d748-573a-481f-beda-40ce3f4303b7" providerId="ADAL" clId="{12C6A106-5E03-9949-AE34-36D85193DFDB}" dt="2023-12-18T22:09:30.031" v="1369" actId="166"/>
          <ac:spMkLst>
            <pc:docMk/>
            <pc:sldMk cId="3995170581" sldId="323"/>
            <ac:spMk id="596" creationId="{00000000-0000-0000-0000-000000000000}"/>
          </ac:spMkLst>
        </pc:spChg>
        <pc:spChg chg="mod">
          <ac:chgData name="Koppelman, Grace Virginia (gvk5nn)" userId="3175d748-573a-481f-beda-40ce3f4303b7" providerId="ADAL" clId="{12C6A106-5E03-9949-AE34-36D85193DFDB}" dt="2023-12-18T22:09:42.065" v="1371" actId="1076"/>
          <ac:spMkLst>
            <pc:docMk/>
            <pc:sldMk cId="3995170581" sldId="323"/>
            <ac:spMk id="599" creationId="{00000000-0000-0000-0000-000000000000}"/>
          </ac:spMkLst>
        </pc:spChg>
        <pc:grpChg chg="add mod">
          <ac:chgData name="Koppelman, Grace Virginia (gvk5nn)" userId="3175d748-573a-481f-beda-40ce3f4303b7" providerId="ADAL" clId="{12C6A106-5E03-9949-AE34-36D85193DFDB}" dt="2023-12-18T22:11:23.421" v="1406" actId="1076"/>
          <ac:grpSpMkLst>
            <pc:docMk/>
            <pc:sldMk cId="3995170581" sldId="323"/>
            <ac:grpSpMk id="2" creationId="{65DE4277-5FF8-3815-3A26-7CEF67E2A290}"/>
          </ac:grpSpMkLst>
        </pc:grpChg>
        <pc:picChg chg="mod">
          <ac:chgData name="Koppelman, Grace Virginia (gvk5nn)" userId="3175d748-573a-481f-beda-40ce3f4303b7" providerId="ADAL" clId="{12C6A106-5E03-9949-AE34-36D85193DFDB}" dt="2023-12-18T22:11:23.421" v="1406" actId="1076"/>
          <ac:picMkLst>
            <pc:docMk/>
            <pc:sldMk cId="3995170581" sldId="323"/>
            <ac:picMk id="3" creationId="{C82D096B-64EE-8851-2DB2-BDA679583555}"/>
          </ac:picMkLst>
        </pc:picChg>
      </pc:sldChg>
      <pc:sldChg chg="addSp delSp modSp add mod modNotesTx">
        <pc:chgData name="Koppelman, Grace Virginia (gvk5nn)" userId="3175d748-573a-481f-beda-40ce3f4303b7" providerId="ADAL" clId="{12C6A106-5E03-9949-AE34-36D85193DFDB}" dt="2023-12-18T22:12:36.437" v="1512" actId="20577"/>
        <pc:sldMkLst>
          <pc:docMk/>
          <pc:sldMk cId="0" sldId="324"/>
        </pc:sldMkLst>
        <pc:spChg chg="add del mod">
          <ac:chgData name="Koppelman, Grace Virginia (gvk5nn)" userId="3175d748-573a-481f-beda-40ce3f4303b7" providerId="ADAL" clId="{12C6A106-5E03-9949-AE34-36D85193DFDB}" dt="2023-12-18T22:11:58.036" v="1412" actId="767"/>
          <ac:spMkLst>
            <pc:docMk/>
            <pc:sldMk cId="0" sldId="324"/>
            <ac:spMk id="2" creationId="{85B542E8-BB75-FE0A-1217-DB5BC10ED999}"/>
          </ac:spMkLst>
        </pc:spChg>
        <pc:spChg chg="mod">
          <ac:chgData name="Koppelman, Grace Virginia (gvk5nn)" userId="3175d748-573a-481f-beda-40ce3f4303b7" providerId="ADAL" clId="{12C6A106-5E03-9949-AE34-36D85193DFDB}" dt="2023-12-18T22:10:18.311" v="1383" actId="20577"/>
          <ac:spMkLst>
            <pc:docMk/>
            <pc:sldMk cId="0" sldId="324"/>
            <ac:spMk id="685" creationId="{00000000-0000-0000-0000-000000000000}"/>
          </ac:spMkLst>
        </pc:spChg>
        <pc:spChg chg="mod">
          <ac:chgData name="Koppelman, Grace Virginia (gvk5nn)" userId="3175d748-573a-481f-beda-40ce3f4303b7" providerId="ADAL" clId="{12C6A106-5E03-9949-AE34-36D85193DFDB}" dt="2023-12-18T22:12:36.437" v="1512" actId="20577"/>
          <ac:spMkLst>
            <pc:docMk/>
            <pc:sldMk cId="0" sldId="324"/>
            <ac:spMk id="686" creationId="{00000000-0000-0000-0000-000000000000}"/>
          </ac:spMkLst>
        </pc:spChg>
        <pc:spChg chg="add del mod">
          <ac:chgData name="Koppelman, Grace Virginia (gvk5nn)" userId="3175d748-573a-481f-beda-40ce3f4303b7" providerId="ADAL" clId="{12C6A106-5E03-9949-AE34-36D85193DFDB}" dt="2023-12-18T22:12:20.591" v="1496" actId="20577"/>
          <ac:spMkLst>
            <pc:docMk/>
            <pc:sldMk cId="0" sldId="324"/>
            <ac:spMk id="694" creationId="{00000000-0000-0000-0000-000000000000}"/>
          </ac:spMkLst>
        </pc:spChg>
      </pc:sldChg>
      <pc:sldChg chg="add">
        <pc:chgData name="Koppelman, Grace Virginia (gvk5nn)" userId="3175d748-573a-481f-beda-40ce3f4303b7" providerId="ADAL" clId="{12C6A106-5E03-9949-AE34-36D85193DFDB}" dt="2023-12-18T22:24:29.208" v="2184"/>
        <pc:sldMkLst>
          <pc:docMk/>
          <pc:sldMk cId="0" sldId="327"/>
        </pc:sldMkLst>
      </pc:sldChg>
      <pc:sldChg chg="add">
        <pc:chgData name="Koppelman, Grace Virginia (gvk5nn)" userId="3175d748-573a-481f-beda-40ce3f4303b7" providerId="ADAL" clId="{12C6A106-5E03-9949-AE34-36D85193DFDB}" dt="2023-12-18T22:10:41.297" v="1400"/>
        <pc:sldMkLst>
          <pc:docMk/>
          <pc:sldMk cId="0" sldId="330"/>
        </pc:sldMkLst>
      </pc:sldChg>
      <pc:sldChg chg="add">
        <pc:chgData name="Koppelman, Grace Virginia (gvk5nn)" userId="3175d748-573a-481f-beda-40ce3f4303b7" providerId="ADAL" clId="{12C6A106-5E03-9949-AE34-36D85193DFDB}" dt="2023-12-18T22:10:46.611" v="1401"/>
        <pc:sldMkLst>
          <pc:docMk/>
          <pc:sldMk cId="0" sldId="331"/>
        </pc:sldMkLst>
      </pc:sldChg>
      <pc:sldChg chg="modSp add mod modNotesTx">
        <pc:chgData name="Koppelman, Grace Virginia (gvk5nn)" userId="3175d748-573a-481f-beda-40ce3f4303b7" providerId="ADAL" clId="{12C6A106-5E03-9949-AE34-36D85193DFDB}" dt="2023-12-18T22:10:35.343" v="1399" actId="20577"/>
        <pc:sldMkLst>
          <pc:docMk/>
          <pc:sldMk cId="0" sldId="332"/>
        </pc:sldMkLst>
        <pc:spChg chg="mod">
          <ac:chgData name="Koppelman, Grace Virginia (gvk5nn)" userId="3175d748-573a-481f-beda-40ce3f4303b7" providerId="ADAL" clId="{12C6A106-5E03-9949-AE34-36D85193DFDB}" dt="2023-12-18T22:10:32.481" v="1394" actId="20577"/>
          <ac:spMkLst>
            <pc:docMk/>
            <pc:sldMk cId="0" sldId="332"/>
            <ac:spMk id="6" creationId="{47173BF6-C493-8C7E-8DAB-02526252BCFA}"/>
          </ac:spMkLst>
        </pc:spChg>
      </pc:sldChg>
      <pc:sldChg chg="addSp modSp add mod modNotesTx">
        <pc:chgData name="Koppelman, Grace Virginia (gvk5nn)" userId="3175d748-573a-481f-beda-40ce3f4303b7" providerId="ADAL" clId="{12C6A106-5E03-9949-AE34-36D85193DFDB}" dt="2023-12-18T22:13:20.663" v="1571" actId="113"/>
        <pc:sldMkLst>
          <pc:docMk/>
          <pc:sldMk cId="593948175" sldId="333"/>
        </pc:sldMkLst>
        <pc:spChg chg="add mod">
          <ac:chgData name="Koppelman, Grace Virginia (gvk5nn)" userId="3175d748-573a-481f-beda-40ce3f4303b7" providerId="ADAL" clId="{12C6A106-5E03-9949-AE34-36D85193DFDB}" dt="2023-12-18T22:12:56.079" v="1515" actId="1076"/>
          <ac:spMkLst>
            <pc:docMk/>
            <pc:sldMk cId="593948175" sldId="333"/>
            <ac:spMk id="2" creationId="{CDBC8BD0-5F29-71BD-148E-79AB5CEB7F55}"/>
          </ac:spMkLst>
        </pc:spChg>
      </pc:sldChg>
      <pc:sldChg chg="addSp modSp add mod modNotesTx">
        <pc:chgData name="Koppelman, Grace Virginia (gvk5nn)" userId="3175d748-573a-481f-beda-40ce3f4303b7" providerId="ADAL" clId="{12C6A106-5E03-9949-AE34-36D85193DFDB}" dt="2023-12-18T22:14:07.246" v="1583" actId="1076"/>
        <pc:sldMkLst>
          <pc:docMk/>
          <pc:sldMk cId="3042359250" sldId="334"/>
        </pc:sldMkLst>
        <pc:spChg chg="add mod">
          <ac:chgData name="Koppelman, Grace Virginia (gvk5nn)" userId="3175d748-573a-481f-beda-40ce3f4303b7" providerId="ADAL" clId="{12C6A106-5E03-9949-AE34-36D85193DFDB}" dt="2023-12-18T22:14:07.246" v="1583" actId="1076"/>
          <ac:spMkLst>
            <pc:docMk/>
            <pc:sldMk cId="3042359250" sldId="334"/>
            <ac:spMk id="5" creationId="{BAB8F9A6-2058-D5BC-BAB1-2504F9B274BA}"/>
          </ac:spMkLst>
        </pc:spChg>
      </pc:sldChg>
      <pc:sldChg chg="modSp add mod modNotesTx">
        <pc:chgData name="Koppelman, Grace Virginia (gvk5nn)" userId="3175d748-573a-481f-beda-40ce3f4303b7" providerId="ADAL" clId="{12C6A106-5E03-9949-AE34-36D85193DFDB}" dt="2023-12-18T22:28:00.624" v="2217" actId="20577"/>
        <pc:sldMkLst>
          <pc:docMk/>
          <pc:sldMk cId="0" sldId="335"/>
        </pc:sldMkLst>
        <pc:spChg chg="mod">
          <ac:chgData name="Koppelman, Grace Virginia (gvk5nn)" userId="3175d748-573a-481f-beda-40ce3f4303b7" providerId="ADAL" clId="{12C6A106-5E03-9949-AE34-36D85193DFDB}" dt="2023-12-18T22:28:00.624" v="2217" actId="20577"/>
          <ac:spMkLst>
            <pc:docMk/>
            <pc:sldMk cId="0" sldId="335"/>
            <ac:spMk id="752" creationId="{00000000-0000-0000-0000-000000000000}"/>
          </ac:spMkLst>
        </pc:spChg>
        <pc:spChg chg="mod">
          <ac:chgData name="Koppelman, Grace Virginia (gvk5nn)" userId="3175d748-573a-481f-beda-40ce3f4303b7" providerId="ADAL" clId="{12C6A106-5E03-9949-AE34-36D85193DFDB}" dt="2023-12-18T22:16:03.439" v="1755" actId="20577"/>
          <ac:spMkLst>
            <pc:docMk/>
            <pc:sldMk cId="0" sldId="335"/>
            <ac:spMk id="756" creationId="{00000000-0000-0000-0000-000000000000}"/>
          </ac:spMkLst>
        </pc:spChg>
        <pc:spChg chg="mod">
          <ac:chgData name="Koppelman, Grace Virginia (gvk5nn)" userId="3175d748-573a-481f-beda-40ce3f4303b7" providerId="ADAL" clId="{12C6A106-5E03-9949-AE34-36D85193DFDB}" dt="2023-12-18T22:14:30.523" v="1601" actId="20577"/>
          <ac:spMkLst>
            <pc:docMk/>
            <pc:sldMk cId="0" sldId="335"/>
            <ac:spMk id="761" creationId="{00000000-0000-0000-0000-000000000000}"/>
          </ac:spMkLst>
        </pc:spChg>
      </pc:sldChg>
      <pc:sldChg chg="addSp modSp add mod modNotesTx">
        <pc:chgData name="Koppelman, Grace Virginia (gvk5nn)" userId="3175d748-573a-481f-beda-40ce3f4303b7" providerId="ADAL" clId="{12C6A106-5E03-9949-AE34-36D85193DFDB}" dt="2023-12-18T22:27:55.684" v="2212" actId="20577"/>
        <pc:sldMkLst>
          <pc:docMk/>
          <pc:sldMk cId="499551311" sldId="336"/>
        </pc:sldMkLst>
        <pc:spChg chg="add mod">
          <ac:chgData name="Koppelman, Grace Virginia (gvk5nn)" userId="3175d748-573a-481f-beda-40ce3f4303b7" providerId="ADAL" clId="{12C6A106-5E03-9949-AE34-36D85193DFDB}" dt="2023-12-18T22:16:21.901" v="1791" actId="1076"/>
          <ac:spMkLst>
            <pc:docMk/>
            <pc:sldMk cId="499551311" sldId="336"/>
            <ac:spMk id="2" creationId="{A7A47132-991D-8E9E-EC7A-88703856AECC}"/>
          </ac:spMkLst>
        </pc:spChg>
        <pc:spChg chg="mod">
          <ac:chgData name="Koppelman, Grace Virginia (gvk5nn)" userId="3175d748-573a-481f-beda-40ce3f4303b7" providerId="ADAL" clId="{12C6A106-5E03-9949-AE34-36D85193DFDB}" dt="2023-12-18T22:27:55.684" v="2212" actId="20577"/>
          <ac:spMkLst>
            <pc:docMk/>
            <pc:sldMk cId="499551311" sldId="336"/>
            <ac:spMk id="752" creationId="{00000000-0000-0000-0000-000000000000}"/>
          </ac:spMkLst>
        </pc:spChg>
        <pc:spChg chg="mod">
          <ac:chgData name="Koppelman, Grace Virginia (gvk5nn)" userId="3175d748-573a-481f-beda-40ce3f4303b7" providerId="ADAL" clId="{12C6A106-5E03-9949-AE34-36D85193DFDB}" dt="2023-12-18T22:16:10.279" v="1772" actId="20577"/>
          <ac:spMkLst>
            <pc:docMk/>
            <pc:sldMk cId="499551311" sldId="336"/>
            <ac:spMk id="756" creationId="{00000000-0000-0000-0000-000000000000}"/>
          </ac:spMkLst>
        </pc:spChg>
      </pc:sldChg>
      <pc:sldChg chg="addSp delSp modSp add mod modNotesTx">
        <pc:chgData name="Koppelman, Grace Virginia (gvk5nn)" userId="3175d748-573a-481f-beda-40ce3f4303b7" providerId="ADAL" clId="{12C6A106-5E03-9949-AE34-36D85193DFDB}" dt="2023-12-18T22:16:54.214" v="1799" actId="1076"/>
        <pc:sldMkLst>
          <pc:docMk/>
          <pc:sldMk cId="2068901523" sldId="337"/>
        </pc:sldMkLst>
        <pc:spChg chg="add mod">
          <ac:chgData name="Koppelman, Grace Virginia (gvk5nn)" userId="3175d748-573a-481f-beda-40ce3f4303b7" providerId="ADAL" clId="{12C6A106-5E03-9949-AE34-36D85193DFDB}" dt="2023-12-18T22:16:54.214" v="1799" actId="1076"/>
          <ac:spMkLst>
            <pc:docMk/>
            <pc:sldMk cId="2068901523" sldId="337"/>
            <ac:spMk id="6" creationId="{5409B849-ED0A-C32B-39C7-E9E67738C1DF}"/>
          </ac:spMkLst>
        </pc:spChg>
        <pc:spChg chg="add del">
          <ac:chgData name="Koppelman, Grace Virginia (gvk5nn)" userId="3175d748-573a-481f-beda-40ce3f4303b7" providerId="ADAL" clId="{12C6A106-5E03-9949-AE34-36D85193DFDB}" dt="2023-12-18T22:16:40.695" v="1793" actId="22"/>
          <ac:spMkLst>
            <pc:docMk/>
            <pc:sldMk cId="2068901523" sldId="337"/>
            <ac:spMk id="8" creationId="{E4010A36-25E5-6FFC-D693-8422D13F6401}"/>
          </ac:spMkLst>
        </pc:spChg>
      </pc:sldChg>
      <pc:sldChg chg="modSp add mod modNotesTx">
        <pc:chgData name="Koppelman, Grace Virginia (gvk5nn)" userId="3175d748-573a-481f-beda-40ce3f4303b7" providerId="ADAL" clId="{12C6A106-5E03-9949-AE34-36D85193DFDB}" dt="2023-12-18T22:22:46.579" v="2152" actId="20577"/>
        <pc:sldMkLst>
          <pc:docMk/>
          <pc:sldMk cId="0" sldId="338"/>
        </pc:sldMkLst>
        <pc:spChg chg="mod">
          <ac:chgData name="Koppelman, Grace Virginia (gvk5nn)" userId="3175d748-573a-481f-beda-40ce3f4303b7" providerId="ADAL" clId="{12C6A106-5E03-9949-AE34-36D85193DFDB}" dt="2023-12-18T22:17:06.292" v="1805" actId="20577"/>
          <ac:spMkLst>
            <pc:docMk/>
            <pc:sldMk cId="0" sldId="338"/>
            <ac:spMk id="820" creationId="{00000000-0000-0000-0000-000000000000}"/>
          </ac:spMkLst>
        </pc:spChg>
        <pc:spChg chg="mod">
          <ac:chgData name="Koppelman, Grace Virginia (gvk5nn)" userId="3175d748-573a-481f-beda-40ce3f4303b7" providerId="ADAL" clId="{12C6A106-5E03-9949-AE34-36D85193DFDB}" dt="2023-12-18T22:22:23.897" v="2068" actId="20577"/>
          <ac:spMkLst>
            <pc:docMk/>
            <pc:sldMk cId="0" sldId="338"/>
            <ac:spMk id="821" creationId="{00000000-0000-0000-0000-000000000000}"/>
          </ac:spMkLst>
        </pc:spChg>
        <pc:spChg chg="mod">
          <ac:chgData name="Koppelman, Grace Virginia (gvk5nn)" userId="3175d748-573a-481f-beda-40ce3f4303b7" providerId="ADAL" clId="{12C6A106-5E03-9949-AE34-36D85193DFDB}" dt="2023-12-18T22:22:07.302" v="1992" actId="20577"/>
          <ac:spMkLst>
            <pc:docMk/>
            <pc:sldMk cId="0" sldId="338"/>
            <ac:spMk id="822" creationId="{00000000-0000-0000-0000-000000000000}"/>
          </ac:spMkLst>
        </pc:spChg>
        <pc:spChg chg="mod">
          <ac:chgData name="Koppelman, Grace Virginia (gvk5nn)" userId="3175d748-573a-481f-beda-40ce3f4303b7" providerId="ADAL" clId="{12C6A106-5E03-9949-AE34-36D85193DFDB}" dt="2023-12-18T22:20:52.936" v="1904" actId="20577"/>
          <ac:spMkLst>
            <pc:docMk/>
            <pc:sldMk cId="0" sldId="338"/>
            <ac:spMk id="824" creationId="{00000000-0000-0000-0000-000000000000}"/>
          </ac:spMkLst>
        </pc:spChg>
        <pc:spChg chg="mod">
          <ac:chgData name="Koppelman, Grace Virginia (gvk5nn)" userId="3175d748-573a-481f-beda-40ce3f4303b7" providerId="ADAL" clId="{12C6A106-5E03-9949-AE34-36D85193DFDB}" dt="2023-12-18T22:22:46.579" v="2152" actId="20577"/>
          <ac:spMkLst>
            <pc:docMk/>
            <pc:sldMk cId="0" sldId="338"/>
            <ac:spMk id="829" creationId="{00000000-0000-0000-0000-000000000000}"/>
          </ac:spMkLst>
        </pc:spChg>
      </pc:sldChg>
      <pc:sldChg chg="addSp modSp add mod modNotesTx">
        <pc:chgData name="Koppelman, Grace Virginia (gvk5nn)" userId="3175d748-573a-481f-beda-40ce3f4303b7" providerId="ADAL" clId="{12C6A106-5E03-9949-AE34-36D85193DFDB}" dt="2023-12-18T22:23:33.625" v="2168" actId="1076"/>
        <pc:sldMkLst>
          <pc:docMk/>
          <pc:sldMk cId="4133157878" sldId="339"/>
        </pc:sldMkLst>
        <pc:spChg chg="add mod">
          <ac:chgData name="Koppelman, Grace Virginia (gvk5nn)" userId="3175d748-573a-481f-beda-40ce3f4303b7" providerId="ADAL" clId="{12C6A106-5E03-9949-AE34-36D85193DFDB}" dt="2023-12-18T22:23:33.625" v="2168" actId="1076"/>
          <ac:spMkLst>
            <pc:docMk/>
            <pc:sldMk cId="4133157878" sldId="339"/>
            <ac:spMk id="2" creationId="{17E760DF-41CC-0736-EFFD-1B317475A2DA}"/>
          </ac:spMkLst>
        </pc:spChg>
      </pc:sldChg>
      <pc:sldChg chg="addSp modSp add mod ord modNotesTx">
        <pc:chgData name="Koppelman, Grace Virginia (gvk5nn)" userId="3175d748-573a-481f-beda-40ce3f4303b7" providerId="ADAL" clId="{12C6A106-5E03-9949-AE34-36D85193DFDB}" dt="2023-12-18T22:24:21.427" v="2183" actId="20577"/>
        <pc:sldMkLst>
          <pc:docMk/>
          <pc:sldMk cId="113489921" sldId="340"/>
        </pc:sldMkLst>
        <pc:spChg chg="add mod">
          <ac:chgData name="Koppelman, Grace Virginia (gvk5nn)" userId="3175d748-573a-481f-beda-40ce3f4303b7" providerId="ADAL" clId="{12C6A106-5E03-9949-AE34-36D85193DFDB}" dt="2023-12-18T22:24:00.045" v="2175" actId="1076"/>
          <ac:spMkLst>
            <pc:docMk/>
            <pc:sldMk cId="113489921" sldId="340"/>
            <ac:spMk id="8" creationId="{4730AE8C-3555-77DF-A997-F9C4EAC2C044}"/>
          </ac:spMkLst>
        </pc:spChg>
      </pc:sldChg>
      <pc:sldChg chg="addSp delSp modSp add mod">
        <pc:chgData name="Koppelman, Grace Virginia (gvk5nn)" userId="3175d748-573a-481f-beda-40ce3f4303b7" providerId="ADAL" clId="{12C6A106-5E03-9949-AE34-36D85193DFDB}" dt="2023-12-18T22:24:49.839" v="2188"/>
        <pc:sldMkLst>
          <pc:docMk/>
          <pc:sldMk cId="3751428291" sldId="341"/>
        </pc:sldMkLst>
        <pc:spChg chg="add mod">
          <ac:chgData name="Koppelman, Grace Virginia (gvk5nn)" userId="3175d748-573a-481f-beda-40ce3f4303b7" providerId="ADAL" clId="{12C6A106-5E03-9949-AE34-36D85193DFDB}" dt="2023-12-18T22:24:49.839" v="2188"/>
          <ac:spMkLst>
            <pc:docMk/>
            <pc:sldMk cId="3751428291" sldId="341"/>
            <ac:spMk id="3" creationId="{2DB92C47-10CB-1E49-9351-D76168413335}"/>
          </ac:spMkLst>
        </pc:spChg>
        <pc:spChg chg="del">
          <ac:chgData name="Koppelman, Grace Virginia (gvk5nn)" userId="3175d748-573a-481f-beda-40ce3f4303b7" providerId="ADAL" clId="{12C6A106-5E03-9949-AE34-36D85193DFDB}" dt="2023-12-18T22:24:47.932" v="2186" actId="478"/>
          <ac:spMkLst>
            <pc:docMk/>
            <pc:sldMk cId="3751428291" sldId="341"/>
            <ac:spMk id="269" creationId="{00000000-0000-0000-0000-000000000000}"/>
          </ac:spMkLst>
        </pc:spChg>
        <pc:picChg chg="del">
          <ac:chgData name="Koppelman, Grace Virginia (gvk5nn)" userId="3175d748-573a-481f-beda-40ce3f4303b7" providerId="ADAL" clId="{12C6A106-5E03-9949-AE34-36D85193DFDB}" dt="2023-12-18T22:24:48.858" v="2187" actId="478"/>
          <ac:picMkLst>
            <pc:docMk/>
            <pc:sldMk cId="3751428291" sldId="341"/>
            <ac:picMk id="270" creationId="{00000000-0000-0000-0000-000000000000}"/>
          </ac:picMkLst>
        </pc:picChg>
      </pc:sldChg>
      <pc:sldChg chg="add modNotesTx">
        <pc:chgData name="Koppelman, Grace Virginia (gvk5nn)" userId="3175d748-573a-481f-beda-40ce3f4303b7" providerId="ADAL" clId="{12C6A106-5E03-9949-AE34-36D85193DFDB}" dt="2023-12-18T22:25:42.321" v="2195" actId="20577"/>
        <pc:sldMkLst>
          <pc:docMk/>
          <pc:sldMk cId="2090530266" sldId="342"/>
        </pc:sldMkLst>
      </pc:sldChg>
      <pc:sldMasterChg chg="modSp modSldLayout">
        <pc:chgData name="Koppelman, Grace Virginia (gvk5nn)" userId="3175d748-573a-481f-beda-40ce3f4303b7" providerId="ADAL" clId="{12C6A106-5E03-9949-AE34-36D85193DFDB}" dt="2023-12-16T16:15:42.974" v="2"/>
        <pc:sldMasterMkLst>
          <pc:docMk/>
          <pc:sldMasterMk cId="1545086084" sldId="2147483648"/>
        </pc:sldMasterMkLst>
        <pc:spChg chg="mod">
          <ac:chgData name="Koppelman, Grace Virginia (gvk5nn)" userId="3175d748-573a-481f-beda-40ce3f4303b7" providerId="ADAL" clId="{12C6A106-5E03-9949-AE34-36D85193DFDB}" dt="2023-12-16T16:15:42.974" v="2"/>
          <ac:spMkLst>
            <pc:docMk/>
            <pc:sldMasterMk cId="1545086084" sldId="2147483648"/>
            <ac:spMk id="2" creationId="{C0312B06-5F40-11B0-AE9F-BFE841F3C77E}"/>
          </ac:spMkLst>
        </pc:spChg>
        <pc:spChg chg="mod">
          <ac:chgData name="Koppelman, Grace Virginia (gvk5nn)" userId="3175d748-573a-481f-beda-40ce3f4303b7" providerId="ADAL" clId="{12C6A106-5E03-9949-AE34-36D85193DFDB}" dt="2023-12-16T16:15:42.974" v="2"/>
          <ac:spMkLst>
            <pc:docMk/>
            <pc:sldMasterMk cId="1545086084" sldId="2147483648"/>
            <ac:spMk id="3" creationId="{ED068899-A73E-BA13-5578-C57BD014999E}"/>
          </ac:spMkLst>
        </pc:spChg>
        <pc:spChg chg="mod">
          <ac:chgData name="Koppelman, Grace Virginia (gvk5nn)" userId="3175d748-573a-481f-beda-40ce3f4303b7" providerId="ADAL" clId="{12C6A106-5E03-9949-AE34-36D85193DFDB}" dt="2023-12-16T16:15:42.974" v="2"/>
          <ac:spMkLst>
            <pc:docMk/>
            <pc:sldMasterMk cId="1545086084" sldId="2147483648"/>
            <ac:spMk id="4" creationId="{9E2F6811-E365-A8ED-5DB0-3B4E3C1BD387}"/>
          </ac:spMkLst>
        </pc:spChg>
        <pc:spChg chg="mod">
          <ac:chgData name="Koppelman, Grace Virginia (gvk5nn)" userId="3175d748-573a-481f-beda-40ce3f4303b7" providerId="ADAL" clId="{12C6A106-5E03-9949-AE34-36D85193DFDB}" dt="2023-12-16T16:15:42.974" v="2"/>
          <ac:spMkLst>
            <pc:docMk/>
            <pc:sldMasterMk cId="1545086084" sldId="2147483648"/>
            <ac:spMk id="5" creationId="{1B766C46-3225-83AC-2475-CE631F470C92}"/>
          </ac:spMkLst>
        </pc:spChg>
        <pc:spChg chg="mod">
          <ac:chgData name="Koppelman, Grace Virginia (gvk5nn)" userId="3175d748-573a-481f-beda-40ce3f4303b7" providerId="ADAL" clId="{12C6A106-5E03-9949-AE34-36D85193DFDB}" dt="2023-12-16T16:15:42.974" v="2"/>
          <ac:spMkLst>
            <pc:docMk/>
            <pc:sldMasterMk cId="1545086084" sldId="2147483648"/>
            <ac:spMk id="6" creationId="{C011D04B-2D0A-C26B-5E9E-6DAC0A26BC7B}"/>
          </ac:spMkLst>
        </pc:spChg>
        <pc:sldLayoutChg chg="modSp">
          <pc:chgData name="Koppelman, Grace Virginia (gvk5nn)" userId="3175d748-573a-481f-beda-40ce3f4303b7" providerId="ADAL" clId="{12C6A106-5E03-9949-AE34-36D85193DFDB}" dt="2023-12-16T16:15:42.974" v="2"/>
          <pc:sldLayoutMkLst>
            <pc:docMk/>
            <pc:sldMasterMk cId="1545086084" sldId="2147483648"/>
            <pc:sldLayoutMk cId="397010428" sldId="2147483649"/>
          </pc:sldLayoutMkLst>
          <pc:spChg chg="mod">
            <ac:chgData name="Koppelman, Grace Virginia (gvk5nn)" userId="3175d748-573a-481f-beda-40ce3f4303b7" providerId="ADAL" clId="{12C6A106-5E03-9949-AE34-36D85193DFDB}" dt="2023-12-16T16:15:42.974" v="2"/>
            <ac:spMkLst>
              <pc:docMk/>
              <pc:sldMasterMk cId="1545086084" sldId="2147483648"/>
              <pc:sldLayoutMk cId="397010428" sldId="2147483649"/>
              <ac:spMk id="2" creationId="{0E933F59-EEC6-927B-69A1-52437BB607F9}"/>
            </ac:spMkLst>
          </pc:spChg>
          <pc:spChg chg="mod">
            <ac:chgData name="Koppelman, Grace Virginia (gvk5nn)" userId="3175d748-573a-481f-beda-40ce3f4303b7" providerId="ADAL" clId="{12C6A106-5E03-9949-AE34-36D85193DFDB}" dt="2023-12-16T16:15:42.974" v="2"/>
            <ac:spMkLst>
              <pc:docMk/>
              <pc:sldMasterMk cId="1545086084" sldId="2147483648"/>
              <pc:sldLayoutMk cId="397010428" sldId="2147483649"/>
              <ac:spMk id="3" creationId="{BC762561-76B1-9F02-D839-511147B1EB95}"/>
            </ac:spMkLst>
          </pc:spChg>
        </pc:sldLayoutChg>
        <pc:sldLayoutChg chg="modSp">
          <pc:chgData name="Koppelman, Grace Virginia (gvk5nn)" userId="3175d748-573a-481f-beda-40ce3f4303b7" providerId="ADAL" clId="{12C6A106-5E03-9949-AE34-36D85193DFDB}" dt="2023-12-16T16:15:42.974" v="2"/>
          <pc:sldLayoutMkLst>
            <pc:docMk/>
            <pc:sldMasterMk cId="1545086084" sldId="2147483648"/>
            <pc:sldLayoutMk cId="1166084779" sldId="2147483651"/>
          </pc:sldLayoutMkLst>
          <pc:spChg chg="mod">
            <ac:chgData name="Koppelman, Grace Virginia (gvk5nn)" userId="3175d748-573a-481f-beda-40ce3f4303b7" providerId="ADAL" clId="{12C6A106-5E03-9949-AE34-36D85193DFDB}" dt="2023-12-16T16:15:42.974" v="2"/>
            <ac:spMkLst>
              <pc:docMk/>
              <pc:sldMasterMk cId="1545086084" sldId="2147483648"/>
              <pc:sldLayoutMk cId="1166084779" sldId="2147483651"/>
              <ac:spMk id="2" creationId="{178E0277-6242-AB5F-8F14-DA2D508F620D}"/>
            </ac:spMkLst>
          </pc:spChg>
          <pc:spChg chg="mod">
            <ac:chgData name="Koppelman, Grace Virginia (gvk5nn)" userId="3175d748-573a-481f-beda-40ce3f4303b7" providerId="ADAL" clId="{12C6A106-5E03-9949-AE34-36D85193DFDB}" dt="2023-12-16T16:15:42.974" v="2"/>
            <ac:spMkLst>
              <pc:docMk/>
              <pc:sldMasterMk cId="1545086084" sldId="2147483648"/>
              <pc:sldLayoutMk cId="1166084779" sldId="2147483651"/>
              <ac:spMk id="3" creationId="{62EC4B52-802E-7D7F-F2F4-030D3128EB08}"/>
            </ac:spMkLst>
          </pc:spChg>
        </pc:sldLayoutChg>
        <pc:sldLayoutChg chg="modSp">
          <pc:chgData name="Koppelman, Grace Virginia (gvk5nn)" userId="3175d748-573a-481f-beda-40ce3f4303b7" providerId="ADAL" clId="{12C6A106-5E03-9949-AE34-36D85193DFDB}" dt="2023-12-16T16:15:42.974" v="2"/>
          <pc:sldLayoutMkLst>
            <pc:docMk/>
            <pc:sldMasterMk cId="1545086084" sldId="2147483648"/>
            <pc:sldLayoutMk cId="1883376378" sldId="2147483652"/>
          </pc:sldLayoutMkLst>
          <pc:spChg chg="mod">
            <ac:chgData name="Koppelman, Grace Virginia (gvk5nn)" userId="3175d748-573a-481f-beda-40ce3f4303b7" providerId="ADAL" clId="{12C6A106-5E03-9949-AE34-36D85193DFDB}" dt="2023-12-16T16:15:42.974" v="2"/>
            <ac:spMkLst>
              <pc:docMk/>
              <pc:sldMasterMk cId="1545086084" sldId="2147483648"/>
              <pc:sldLayoutMk cId="1883376378" sldId="2147483652"/>
              <ac:spMk id="3" creationId="{B914E97E-CF05-A987-34C8-601AB1D63289}"/>
            </ac:spMkLst>
          </pc:spChg>
          <pc:spChg chg="mod">
            <ac:chgData name="Koppelman, Grace Virginia (gvk5nn)" userId="3175d748-573a-481f-beda-40ce3f4303b7" providerId="ADAL" clId="{12C6A106-5E03-9949-AE34-36D85193DFDB}" dt="2023-12-16T16:15:42.974" v="2"/>
            <ac:spMkLst>
              <pc:docMk/>
              <pc:sldMasterMk cId="1545086084" sldId="2147483648"/>
              <pc:sldLayoutMk cId="1883376378" sldId="2147483652"/>
              <ac:spMk id="4" creationId="{C1397FF7-BA00-A816-C24B-F560EE3E9549}"/>
            </ac:spMkLst>
          </pc:spChg>
        </pc:sldLayoutChg>
        <pc:sldLayoutChg chg="modSp">
          <pc:chgData name="Koppelman, Grace Virginia (gvk5nn)" userId="3175d748-573a-481f-beda-40ce3f4303b7" providerId="ADAL" clId="{12C6A106-5E03-9949-AE34-36D85193DFDB}" dt="2023-12-16T16:15:42.974" v="2"/>
          <pc:sldLayoutMkLst>
            <pc:docMk/>
            <pc:sldMasterMk cId="1545086084" sldId="2147483648"/>
            <pc:sldLayoutMk cId="4036942106" sldId="2147483653"/>
          </pc:sldLayoutMkLst>
          <pc:spChg chg="mod">
            <ac:chgData name="Koppelman, Grace Virginia (gvk5nn)" userId="3175d748-573a-481f-beda-40ce3f4303b7" providerId="ADAL" clId="{12C6A106-5E03-9949-AE34-36D85193DFDB}" dt="2023-12-16T16:15:42.974" v="2"/>
            <ac:spMkLst>
              <pc:docMk/>
              <pc:sldMasterMk cId="1545086084" sldId="2147483648"/>
              <pc:sldLayoutMk cId="4036942106" sldId="2147483653"/>
              <ac:spMk id="2" creationId="{03DA507E-DA65-F2C7-F90A-2E31B6F34030}"/>
            </ac:spMkLst>
          </pc:spChg>
          <pc:spChg chg="mod">
            <ac:chgData name="Koppelman, Grace Virginia (gvk5nn)" userId="3175d748-573a-481f-beda-40ce3f4303b7" providerId="ADAL" clId="{12C6A106-5E03-9949-AE34-36D85193DFDB}" dt="2023-12-16T16:15:42.974" v="2"/>
            <ac:spMkLst>
              <pc:docMk/>
              <pc:sldMasterMk cId="1545086084" sldId="2147483648"/>
              <pc:sldLayoutMk cId="4036942106" sldId="2147483653"/>
              <ac:spMk id="3" creationId="{A7248B00-6143-2813-4CCF-7504024B1013}"/>
            </ac:spMkLst>
          </pc:spChg>
          <pc:spChg chg="mod">
            <ac:chgData name="Koppelman, Grace Virginia (gvk5nn)" userId="3175d748-573a-481f-beda-40ce3f4303b7" providerId="ADAL" clId="{12C6A106-5E03-9949-AE34-36D85193DFDB}" dt="2023-12-16T16:15:42.974" v="2"/>
            <ac:spMkLst>
              <pc:docMk/>
              <pc:sldMasterMk cId="1545086084" sldId="2147483648"/>
              <pc:sldLayoutMk cId="4036942106" sldId="2147483653"/>
              <ac:spMk id="4" creationId="{5F8DB71B-D7A7-0B57-2731-D213131B940C}"/>
            </ac:spMkLst>
          </pc:spChg>
          <pc:spChg chg="mod">
            <ac:chgData name="Koppelman, Grace Virginia (gvk5nn)" userId="3175d748-573a-481f-beda-40ce3f4303b7" providerId="ADAL" clId="{12C6A106-5E03-9949-AE34-36D85193DFDB}" dt="2023-12-16T16:15:42.974" v="2"/>
            <ac:spMkLst>
              <pc:docMk/>
              <pc:sldMasterMk cId="1545086084" sldId="2147483648"/>
              <pc:sldLayoutMk cId="4036942106" sldId="2147483653"/>
              <ac:spMk id="5" creationId="{323439D5-4860-83C9-E533-A12A63008174}"/>
            </ac:spMkLst>
          </pc:spChg>
          <pc:spChg chg="mod">
            <ac:chgData name="Koppelman, Grace Virginia (gvk5nn)" userId="3175d748-573a-481f-beda-40ce3f4303b7" providerId="ADAL" clId="{12C6A106-5E03-9949-AE34-36D85193DFDB}" dt="2023-12-16T16:15:42.974" v="2"/>
            <ac:spMkLst>
              <pc:docMk/>
              <pc:sldMasterMk cId="1545086084" sldId="2147483648"/>
              <pc:sldLayoutMk cId="4036942106" sldId="2147483653"/>
              <ac:spMk id="6" creationId="{B2697178-2F79-D053-47D0-A9607EC7E308}"/>
            </ac:spMkLst>
          </pc:spChg>
        </pc:sldLayoutChg>
        <pc:sldLayoutChg chg="modSp">
          <pc:chgData name="Koppelman, Grace Virginia (gvk5nn)" userId="3175d748-573a-481f-beda-40ce3f4303b7" providerId="ADAL" clId="{12C6A106-5E03-9949-AE34-36D85193DFDB}" dt="2023-12-16T16:15:42.974" v="2"/>
          <pc:sldLayoutMkLst>
            <pc:docMk/>
            <pc:sldMasterMk cId="1545086084" sldId="2147483648"/>
            <pc:sldLayoutMk cId="1543440054" sldId="2147483656"/>
          </pc:sldLayoutMkLst>
          <pc:spChg chg="mod">
            <ac:chgData name="Koppelman, Grace Virginia (gvk5nn)" userId="3175d748-573a-481f-beda-40ce3f4303b7" providerId="ADAL" clId="{12C6A106-5E03-9949-AE34-36D85193DFDB}" dt="2023-12-16T16:15:42.974" v="2"/>
            <ac:spMkLst>
              <pc:docMk/>
              <pc:sldMasterMk cId="1545086084" sldId="2147483648"/>
              <pc:sldLayoutMk cId="1543440054" sldId="2147483656"/>
              <ac:spMk id="2" creationId="{997B198D-963F-BFF6-65AD-F956C3E0A547}"/>
            </ac:spMkLst>
          </pc:spChg>
          <pc:spChg chg="mod">
            <ac:chgData name="Koppelman, Grace Virginia (gvk5nn)" userId="3175d748-573a-481f-beda-40ce3f4303b7" providerId="ADAL" clId="{12C6A106-5E03-9949-AE34-36D85193DFDB}" dt="2023-12-16T16:15:42.974" v="2"/>
            <ac:spMkLst>
              <pc:docMk/>
              <pc:sldMasterMk cId="1545086084" sldId="2147483648"/>
              <pc:sldLayoutMk cId="1543440054" sldId="2147483656"/>
              <ac:spMk id="3" creationId="{584567B9-C8E0-70FE-34E2-155FA459BA1D}"/>
            </ac:spMkLst>
          </pc:spChg>
          <pc:spChg chg="mod">
            <ac:chgData name="Koppelman, Grace Virginia (gvk5nn)" userId="3175d748-573a-481f-beda-40ce3f4303b7" providerId="ADAL" clId="{12C6A106-5E03-9949-AE34-36D85193DFDB}" dt="2023-12-16T16:15:42.974" v="2"/>
            <ac:spMkLst>
              <pc:docMk/>
              <pc:sldMasterMk cId="1545086084" sldId="2147483648"/>
              <pc:sldLayoutMk cId="1543440054" sldId="2147483656"/>
              <ac:spMk id="4" creationId="{0570C31C-17AC-F825-FD93-2CF1091A18C2}"/>
            </ac:spMkLst>
          </pc:spChg>
        </pc:sldLayoutChg>
        <pc:sldLayoutChg chg="modSp">
          <pc:chgData name="Koppelman, Grace Virginia (gvk5nn)" userId="3175d748-573a-481f-beda-40ce3f4303b7" providerId="ADAL" clId="{12C6A106-5E03-9949-AE34-36D85193DFDB}" dt="2023-12-16T16:15:42.974" v="2"/>
          <pc:sldLayoutMkLst>
            <pc:docMk/>
            <pc:sldMasterMk cId="1545086084" sldId="2147483648"/>
            <pc:sldLayoutMk cId="2856727773" sldId="2147483657"/>
          </pc:sldLayoutMkLst>
          <pc:spChg chg="mod">
            <ac:chgData name="Koppelman, Grace Virginia (gvk5nn)" userId="3175d748-573a-481f-beda-40ce3f4303b7" providerId="ADAL" clId="{12C6A106-5E03-9949-AE34-36D85193DFDB}" dt="2023-12-16T16:15:42.974" v="2"/>
            <ac:spMkLst>
              <pc:docMk/>
              <pc:sldMasterMk cId="1545086084" sldId="2147483648"/>
              <pc:sldLayoutMk cId="2856727773" sldId="2147483657"/>
              <ac:spMk id="2" creationId="{876EE3DA-7141-D27E-05F2-A62D8731A766}"/>
            </ac:spMkLst>
          </pc:spChg>
          <pc:spChg chg="mod">
            <ac:chgData name="Koppelman, Grace Virginia (gvk5nn)" userId="3175d748-573a-481f-beda-40ce3f4303b7" providerId="ADAL" clId="{12C6A106-5E03-9949-AE34-36D85193DFDB}" dt="2023-12-16T16:15:42.974" v="2"/>
            <ac:spMkLst>
              <pc:docMk/>
              <pc:sldMasterMk cId="1545086084" sldId="2147483648"/>
              <pc:sldLayoutMk cId="2856727773" sldId="2147483657"/>
              <ac:spMk id="3" creationId="{B3440B82-E4A7-90BF-0CB8-06434709CC30}"/>
            </ac:spMkLst>
          </pc:spChg>
          <pc:spChg chg="mod">
            <ac:chgData name="Koppelman, Grace Virginia (gvk5nn)" userId="3175d748-573a-481f-beda-40ce3f4303b7" providerId="ADAL" clId="{12C6A106-5E03-9949-AE34-36D85193DFDB}" dt="2023-12-16T16:15:42.974" v="2"/>
            <ac:spMkLst>
              <pc:docMk/>
              <pc:sldMasterMk cId="1545086084" sldId="2147483648"/>
              <pc:sldLayoutMk cId="2856727773" sldId="2147483657"/>
              <ac:spMk id="4" creationId="{90A8B705-9493-B19D-3CDB-862D763009C7}"/>
            </ac:spMkLst>
          </pc:spChg>
        </pc:sldLayoutChg>
        <pc:sldLayoutChg chg="modSp">
          <pc:chgData name="Koppelman, Grace Virginia (gvk5nn)" userId="3175d748-573a-481f-beda-40ce3f4303b7" providerId="ADAL" clId="{12C6A106-5E03-9949-AE34-36D85193DFDB}" dt="2023-12-16T16:15:42.974" v="2"/>
          <pc:sldLayoutMkLst>
            <pc:docMk/>
            <pc:sldMasterMk cId="1545086084" sldId="2147483648"/>
            <pc:sldLayoutMk cId="2268472881" sldId="2147483659"/>
          </pc:sldLayoutMkLst>
          <pc:spChg chg="mod">
            <ac:chgData name="Koppelman, Grace Virginia (gvk5nn)" userId="3175d748-573a-481f-beda-40ce3f4303b7" providerId="ADAL" clId="{12C6A106-5E03-9949-AE34-36D85193DFDB}" dt="2023-12-16T16:15:42.974" v="2"/>
            <ac:spMkLst>
              <pc:docMk/>
              <pc:sldMasterMk cId="1545086084" sldId="2147483648"/>
              <pc:sldLayoutMk cId="2268472881" sldId="2147483659"/>
              <ac:spMk id="2" creationId="{DAFAE98E-CA2E-C88B-D041-CA9989B46379}"/>
            </ac:spMkLst>
          </pc:spChg>
          <pc:spChg chg="mod">
            <ac:chgData name="Koppelman, Grace Virginia (gvk5nn)" userId="3175d748-573a-481f-beda-40ce3f4303b7" providerId="ADAL" clId="{12C6A106-5E03-9949-AE34-36D85193DFDB}" dt="2023-12-16T16:15:42.974" v="2"/>
            <ac:spMkLst>
              <pc:docMk/>
              <pc:sldMasterMk cId="1545086084" sldId="2147483648"/>
              <pc:sldLayoutMk cId="2268472881" sldId="2147483659"/>
              <ac:spMk id="3" creationId="{C35E6B65-79E0-DED6-6A0F-13283600ED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1080E-9011-BF4D-BD35-F0758A07E647}" type="datetimeFigureOut">
              <a:rPr lang="en-US" smtClean="0"/>
              <a:t>12/18/23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2C21F-F0B7-0D42-BA97-4525A932E644}" type="slidenum">
              <a:rPr lang="en-US" smtClean="0"/>
              <a:t>‹#›</a:t>
            </a:fld>
            <a:endParaRPr lang="en-US"/>
          </a:p>
        </p:txBody>
      </p:sp>
    </p:spTree>
    <p:extLst>
      <p:ext uri="{BB962C8B-B14F-4D97-AF65-F5344CB8AC3E}">
        <p14:creationId xmlns:p14="http://schemas.microsoft.com/office/powerpoint/2010/main" val="291865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95" name="Google Shape;49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element is a pure substance containing only one type of atom. </a:t>
            </a:r>
            <a:endParaRPr/>
          </a:p>
        </p:txBody>
      </p:sp>
      <p:sp>
        <p:nvSpPr>
          <p:cNvPr id="237" name="Google Shape;237;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rtl="0">
              <a:spcBef>
                <a:spcPts val="0"/>
              </a:spcBef>
              <a:spcAft>
                <a:spcPts val="0"/>
              </a:spcAft>
            </a:pPr>
            <a:r>
              <a:rPr lang="en-US" sz="1800" b="1" i="0" u="sng" dirty="0">
                <a:solidFill>
                  <a:srgbClr val="000000"/>
                </a:solidFill>
                <a:effectLst/>
                <a:latin typeface="Calibri" panose="020F0502020204030204" pitchFamily="34" charset="0"/>
              </a:rPr>
              <a:t>Mineral</a:t>
            </a: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Substance that does not come from an animal or plant; the building blocks that make up rocks</a:t>
            </a:r>
            <a:endParaRPr lang="en-US" b="0" dirty="0">
              <a:effectLst/>
            </a:endParaRPr>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74596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latin typeface="Calibri" panose="020F0502020204030204" pitchFamily="34" charset="0"/>
                <a:cs typeface="Calibri" panose="020F0502020204030204" pitchFamily="34" charset="0"/>
              </a:rPr>
              <a:t>Rock</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 solid collection of minerals.</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latin typeface="Calibri" panose="020F0502020204030204" pitchFamily="34" charset="0"/>
                <a:cs typeface="Calibri" panose="020F0502020204030204" pitchFamily="34" charset="0"/>
              </a:rPr>
              <a:t>Molten</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made liquid by a great heat.</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33850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5" name="Google Shape;27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Name the four layers of the earth:</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extLst>
      <p:ext uri="{BB962C8B-B14F-4D97-AF65-F5344CB8AC3E}">
        <p14:creationId xmlns:p14="http://schemas.microsoft.com/office/powerpoint/2010/main" val="428127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Name the four layers of the earth: crust, mantle, outer core, inner core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16</a:t>
            </a:fld>
            <a:endParaRPr/>
          </a:p>
        </p:txBody>
      </p:sp>
    </p:spTree>
    <p:extLst>
      <p:ext uri="{BB962C8B-B14F-4D97-AF65-F5344CB8AC3E}">
        <p14:creationId xmlns:p14="http://schemas.microsoft.com/office/powerpoint/2010/main" val="778674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What is earth’s crust? </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extLst>
      <p:ext uri="{BB962C8B-B14F-4D97-AF65-F5344CB8AC3E}">
        <p14:creationId xmlns:p14="http://schemas.microsoft.com/office/powerpoint/2010/main" val="3868447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What is earth’s crust? The outermost thin shell layer of the planet earth</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369784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An invisible force created by a magnet which exists all around it is…</a:t>
            </a:r>
          </a:p>
          <a:p>
            <a:pPr marL="0" lvl="0" indent="0" algn="l" rtl="0">
              <a:lnSpc>
                <a:spcPct val="100000"/>
              </a:lnSpc>
              <a:spcBef>
                <a:spcPts val="0"/>
              </a:spcBef>
              <a:spcAft>
                <a:spcPts val="0"/>
              </a:spcAft>
              <a:buSzPts val="1400"/>
              <a:buNone/>
            </a:pPr>
            <a:endParaRPr lang="en-US"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[A. Magnetic field]</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43800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term: </a:t>
            </a:r>
            <a:r>
              <a:rPr lang="en-US" b="1" dirty="0"/>
              <a:t>Outer Core</a:t>
            </a:r>
            <a:r>
              <a:rPr lang="en-US" dirty="0"/>
              <a:t>.</a:t>
            </a:r>
            <a:endParaRPr dirty="0"/>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Magnetic field is </a:t>
            </a:r>
            <a:r>
              <a:rPr lang="en-US" sz="1200" dirty="0">
                <a:latin typeface="Calibri" panose="020F0502020204030204" pitchFamily="34" charset="0"/>
                <a:cs typeface="Calibri" panose="020F0502020204030204" pitchFamily="34" charset="0"/>
              </a:rPr>
              <a:t>an invisible force created by a magnet which exists all around it.</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[A. Magnetic field]</a:t>
            </a:r>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107889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pure substance containing one type of atom is…</a:t>
            </a:r>
            <a:endParaRPr/>
          </a:p>
        </p:txBody>
      </p:sp>
      <p:sp>
        <p:nvSpPr>
          <p:cNvPr id="267" name="Google Shape;267;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a5a1442303_0_3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a5a1442303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pure substance containing one type of atom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element]</a:t>
            </a:r>
            <a:endParaRPr/>
          </a:p>
        </p:txBody>
      </p:sp>
      <p:sp>
        <p:nvSpPr>
          <p:cNvPr id="276" name="Google Shape;276;g2a5a1442303_0_3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rtl="0">
              <a:spcBef>
                <a:spcPts val="0"/>
              </a:spcBef>
              <a:spcAft>
                <a:spcPts val="0"/>
              </a:spcAft>
            </a:pPr>
            <a:r>
              <a:rPr lang="en-US" sz="1800" b="1" i="0" u="sng" dirty="0">
                <a:solidFill>
                  <a:srgbClr val="000000"/>
                </a:solidFill>
                <a:effectLst/>
                <a:latin typeface="Calibri" panose="020F0502020204030204" pitchFamily="34" charset="0"/>
                <a:cs typeface="Calibri" panose="020F0502020204030204" pitchFamily="34" charset="0"/>
              </a:rPr>
              <a:t>Mineral</a:t>
            </a:r>
            <a:r>
              <a:rPr lang="en-US" sz="1800" b="1"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Substance that does not come from ________ or ______; the building blocks that make up rocks</a:t>
            </a:r>
            <a:br>
              <a:rPr lang="en-US" sz="1800" b="0" i="0" u="none" strike="noStrike" dirty="0">
                <a:solidFill>
                  <a:srgbClr val="000000"/>
                </a:solidFill>
                <a:effectLst/>
                <a:latin typeface="Calibri" panose="020F0502020204030204" pitchFamily="34" charset="0"/>
                <a:cs typeface="Calibri" panose="020F0502020204030204" pitchFamily="34" charset="0"/>
              </a:rPr>
            </a:br>
            <a:br>
              <a:rPr lang="en-US" sz="1800" b="0" i="0" u="none" strike="noStrike" dirty="0">
                <a:solidFill>
                  <a:srgbClr val="000000"/>
                </a:solidFill>
                <a:effectLst/>
                <a:latin typeface="Calibri" panose="020F0502020204030204" pitchFamily="34" charset="0"/>
                <a:cs typeface="Calibri" panose="020F0502020204030204" pitchFamily="34" charset="0"/>
              </a:rPr>
            </a:br>
            <a:r>
              <a:rPr lang="en-US" sz="1800" b="0" i="0" u="none" strike="noStrike" dirty="0">
                <a:solidFill>
                  <a:srgbClr val="000000"/>
                </a:solidFill>
                <a:effectLst/>
                <a:latin typeface="Calibri" panose="020F0502020204030204" pitchFamily="34" charset="0"/>
                <a:cs typeface="Calibri" panose="020F0502020204030204" pitchFamily="34" charset="0"/>
              </a:rPr>
              <a:t>[D. an animal, plant]</a:t>
            </a:r>
            <a:endParaRPr lang="en-US" b="0" dirty="0">
              <a:effectLst/>
            </a:endParaRPr>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65373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rtl="0">
              <a:spcBef>
                <a:spcPts val="0"/>
              </a:spcBef>
              <a:spcAft>
                <a:spcPts val="0"/>
              </a:spcAft>
            </a:pPr>
            <a:r>
              <a:rPr lang="en-US" sz="1800" b="1" i="0" u="sng" dirty="0">
                <a:solidFill>
                  <a:srgbClr val="000000"/>
                </a:solidFill>
                <a:effectLst/>
                <a:latin typeface="Calibri" panose="020F0502020204030204" pitchFamily="34" charset="0"/>
                <a:cs typeface="Calibri" panose="020F0502020204030204" pitchFamily="34" charset="0"/>
              </a:rPr>
              <a:t>Mineral</a:t>
            </a:r>
            <a:r>
              <a:rPr lang="en-US" sz="1800" b="1"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Substance that does not come from an animal or plant; the building blocks that make up rocks</a:t>
            </a:r>
            <a:br>
              <a:rPr lang="en-US" sz="1800" b="0" i="0" u="none" strike="noStrike" dirty="0">
                <a:solidFill>
                  <a:srgbClr val="000000"/>
                </a:solidFill>
                <a:effectLst/>
                <a:latin typeface="Calibri" panose="020F0502020204030204" pitchFamily="34" charset="0"/>
                <a:cs typeface="Calibri" panose="020F0502020204030204" pitchFamily="34" charset="0"/>
              </a:rPr>
            </a:br>
            <a:r>
              <a:rPr lang="en-US" sz="1800" b="1" i="0" u="none" strike="noStrike" dirty="0">
                <a:solidFill>
                  <a:srgbClr val="000000"/>
                </a:solidFill>
                <a:effectLst/>
                <a:latin typeface="Calibri" panose="020F0502020204030204" pitchFamily="34" charset="0"/>
                <a:cs typeface="Calibri" panose="020F0502020204030204" pitchFamily="34" charset="0"/>
              </a:rPr>
              <a:t>[D. an animal, plant]</a:t>
            </a:r>
            <a:endParaRPr lang="en-US" b="1" dirty="0">
              <a:effectLst/>
            </a:endParaRPr>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6412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latin typeface="Calibri" panose="020F0502020204030204" pitchFamily="34" charset="0"/>
                <a:cs typeface="Calibri" panose="020F0502020204030204" pitchFamily="34" charset="0"/>
              </a:rPr>
              <a:t>Rock</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 solid collection of ______.</a:t>
            </a:r>
          </a:p>
          <a:p>
            <a:pPr marL="0" lvl="0" indent="0" algn="l" rtl="0">
              <a:lnSpc>
                <a:spcPct val="100000"/>
              </a:lnSpc>
              <a:spcBef>
                <a:spcPts val="0"/>
              </a:spcBef>
              <a:spcAft>
                <a:spcPts val="0"/>
              </a:spcAft>
              <a:buSzPts val="1400"/>
              <a:buNone/>
            </a:pPr>
            <a:endParaRPr lang="en-US"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[B. minerals]</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02058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latin typeface="Calibri" panose="020F0502020204030204" pitchFamily="34" charset="0"/>
                <a:cs typeface="Calibri" panose="020F0502020204030204" pitchFamily="34" charset="0"/>
              </a:rPr>
              <a:t>Rock</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 solid collection of minerals.</a:t>
            </a:r>
          </a:p>
          <a:p>
            <a:pPr marL="0" lvl="0" indent="0" algn="l" rtl="0">
              <a:lnSpc>
                <a:spcPct val="100000"/>
              </a:lnSpc>
              <a:spcBef>
                <a:spcPts val="0"/>
              </a:spcBef>
              <a:spcAft>
                <a:spcPts val="0"/>
              </a:spcAft>
              <a:buSzPts val="1400"/>
              <a:buNone/>
            </a:pPr>
            <a:r>
              <a:rPr lang="en-US" sz="1200" b="1" dirty="0">
                <a:latin typeface="Calibri" panose="020F0502020204030204" pitchFamily="34" charset="0"/>
                <a:cs typeface="Calibri" panose="020F0502020204030204" pitchFamily="34" charset="0"/>
              </a:rPr>
              <a:t>[B. minerals]</a:t>
            </a:r>
            <a:endParaRPr b="1"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699500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latin typeface="Calibri" panose="020F0502020204030204" pitchFamily="34" charset="0"/>
                <a:cs typeface="Calibri" panose="020F0502020204030204" pitchFamily="34" charset="0"/>
              </a:rPr>
              <a:t>Molten</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made ______ by a great heat</a:t>
            </a:r>
          </a:p>
          <a:p>
            <a:pPr marL="0" lvl="0" indent="0" algn="l" rtl="0">
              <a:lnSpc>
                <a:spcPct val="100000"/>
              </a:lnSpc>
              <a:spcBef>
                <a:spcPts val="0"/>
              </a:spcBef>
              <a:spcAft>
                <a:spcPts val="0"/>
              </a:spcAft>
              <a:buSzPts val="1400"/>
              <a:buNone/>
            </a:pPr>
            <a:endParaRPr lang="en-US"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[A. liquid]</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363053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dirty="0">
                <a:latin typeface="Calibri" panose="020F0502020204030204" pitchFamily="34" charset="0"/>
                <a:cs typeface="Calibri" panose="020F0502020204030204" pitchFamily="34" charset="0"/>
              </a:rPr>
              <a:t>Molten</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made ______ by a great heat</a:t>
            </a:r>
          </a:p>
          <a:p>
            <a:pPr marL="0" lvl="0" indent="0" algn="l" rtl="0">
              <a:lnSpc>
                <a:spcPct val="100000"/>
              </a:lnSpc>
              <a:spcBef>
                <a:spcPts val="0"/>
              </a:spcBef>
              <a:spcAft>
                <a:spcPts val="0"/>
              </a:spcAft>
              <a:buSzPts val="1400"/>
              <a:buNone/>
            </a:pPr>
            <a:endParaRPr lang="en-US"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[A. liquid]</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546680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rPr>
              <a:t>Inner Core</a:t>
            </a:r>
            <a:r>
              <a:rPr lang="en-US" sz="1200" b="1" dirty="0">
                <a:solidFill>
                  <a:schemeClr val="dk1"/>
                </a:solidFill>
              </a:rPr>
              <a:t>: </a:t>
            </a:r>
            <a:r>
              <a:rPr lang="en-US" sz="1200" dirty="0">
                <a:solidFill>
                  <a:schemeClr val="dk1"/>
                </a:solidFill>
              </a:rPr>
              <a:t>the ________ layer of the Earth.</a:t>
            </a:r>
          </a:p>
          <a:p>
            <a:pPr marL="0" lvl="0" indent="0" algn="l" rtl="0">
              <a:lnSpc>
                <a:spcPct val="100000"/>
              </a:lnSpc>
              <a:spcBef>
                <a:spcPts val="0"/>
              </a:spcBef>
              <a:spcAft>
                <a:spcPts val="0"/>
              </a:spcAft>
              <a:buClr>
                <a:schemeClr val="dk1"/>
              </a:buClr>
              <a:buSzPts val="3200"/>
              <a:buNone/>
            </a:pPr>
            <a:endParaRPr lang="en-US" sz="1200" dirty="0">
              <a:solidFill>
                <a:schemeClr val="dk1"/>
              </a:solidFill>
            </a:endParaRPr>
          </a:p>
          <a:p>
            <a:pPr marL="0" lvl="0" indent="0" algn="l" rtl="0">
              <a:lnSpc>
                <a:spcPct val="100000"/>
              </a:lnSpc>
              <a:spcBef>
                <a:spcPts val="0"/>
              </a:spcBef>
              <a:spcAft>
                <a:spcPts val="0"/>
              </a:spcAft>
              <a:buClr>
                <a:schemeClr val="dk1"/>
              </a:buClr>
              <a:buSzPts val="3200"/>
              <a:buNone/>
            </a:pPr>
            <a:r>
              <a:rPr lang="en-US" sz="1200" dirty="0">
                <a:solidFill>
                  <a:schemeClr val="dk1"/>
                </a:solidFill>
              </a:rPr>
              <a:t>[C. innermost]</a:t>
            </a:r>
            <a:endParaRPr lang="en-US" sz="1200"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4521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u="none" strike="noStrike" cap="none" dirty="0">
                <a:solidFill>
                  <a:schemeClr val="dk1"/>
                </a:solidFill>
                <a:latin typeface="Calibri"/>
                <a:ea typeface="Calibri"/>
                <a:cs typeface="Calibri"/>
                <a:sym typeface="Calibri"/>
              </a:rPr>
              <a:t>How does the Earth’s outer core help sailors navigate at sea?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rPr>
              <a:t>Inner Core</a:t>
            </a:r>
            <a:r>
              <a:rPr lang="en-US" sz="1200" b="1" dirty="0">
                <a:solidFill>
                  <a:schemeClr val="dk1"/>
                </a:solidFill>
              </a:rPr>
              <a:t>: </a:t>
            </a:r>
            <a:r>
              <a:rPr lang="en-US" sz="1200" dirty="0">
                <a:solidFill>
                  <a:schemeClr val="dk1"/>
                </a:solidFill>
              </a:rPr>
              <a:t>the innermost layer of the Earth.</a:t>
            </a:r>
          </a:p>
          <a:p>
            <a:pPr marL="0" lvl="0" indent="0" algn="l" rtl="0">
              <a:lnSpc>
                <a:spcPct val="100000"/>
              </a:lnSpc>
              <a:spcBef>
                <a:spcPts val="0"/>
              </a:spcBef>
              <a:spcAft>
                <a:spcPts val="0"/>
              </a:spcAft>
              <a:buClr>
                <a:schemeClr val="dk1"/>
              </a:buClr>
              <a:buSzPts val="3200"/>
              <a:buNone/>
            </a:pPr>
            <a:r>
              <a:rPr lang="en-US" sz="1200" b="1" dirty="0"/>
              <a:t>[C. innermost]</a:t>
            </a:r>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647947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term </a:t>
            </a:r>
            <a:r>
              <a:rPr lang="en-US" b="1" dirty="0"/>
              <a:t>outer core</a:t>
            </a:r>
            <a:r>
              <a:rPr lang="en-US" dirty="0"/>
              <a:t>.</a:t>
            </a:r>
            <a:endParaRPr dirty="0"/>
          </a:p>
        </p:txBody>
      </p:sp>
      <p:sp>
        <p:nvSpPr>
          <p:cNvPr id="258" name="Google Shape;25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rPr>
              <a:t>Outer Core</a:t>
            </a:r>
            <a:r>
              <a:rPr lang="en-US" sz="1200" b="1" dirty="0">
                <a:solidFill>
                  <a:schemeClr val="dk1"/>
                </a:solidFill>
              </a:rPr>
              <a:t>: </a:t>
            </a:r>
            <a:r>
              <a:rPr lang="en-US" sz="1200" dirty="0">
                <a:solidFill>
                  <a:schemeClr val="dk1"/>
                </a:solidFill>
              </a:rPr>
              <a:t>The third layer of the Earth made up of liquid iron and nickel</a:t>
            </a:r>
            <a:endParaRPr lang="en-US" sz="1200"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5" name="Google Shape;27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What is the outer core?</a:t>
            </a:r>
          </a:p>
          <a:p>
            <a:pPr marL="0" marR="0" lvl="0" indent="0" algn="ctr" rtl="0">
              <a:lnSpc>
                <a:spcPct val="100000"/>
              </a:lnSpc>
              <a:spcBef>
                <a:spcPts val="0"/>
              </a:spcBef>
              <a:spcAft>
                <a:spcPts val="0"/>
              </a:spcAft>
              <a:buClr>
                <a:srgbClr val="000000"/>
              </a:buClr>
              <a:buSzPts val="3600"/>
              <a:buFont typeface="Arial"/>
              <a:buNone/>
            </a:pPr>
            <a:endParaRPr b="0" dirty="0"/>
          </a:p>
          <a:p>
            <a:pPr marL="0" lvl="0" indent="0" algn="l" rtl="0">
              <a:lnSpc>
                <a:spcPct val="100000"/>
              </a:lnSpc>
              <a:spcBef>
                <a:spcPts val="0"/>
              </a:spcBef>
              <a:spcAft>
                <a:spcPts val="0"/>
              </a:spcAft>
              <a:buSzPts val="1400"/>
              <a:buNone/>
            </a:pPr>
            <a:r>
              <a:rPr lang="en-US" b="0" dirty="0"/>
              <a:t>[</a:t>
            </a:r>
            <a:r>
              <a:rPr lang="en-US" sz="1200" dirty="0">
                <a:solidFill>
                  <a:schemeClr val="dk1"/>
                </a:solidFill>
                <a:latin typeface="Helvetica" pitchFamily="2" charset="0"/>
              </a:rPr>
              <a:t>The third layer of the Earth made up of liquid iron and nickel</a:t>
            </a:r>
            <a:r>
              <a:rPr lang="en-US" dirty="0"/>
              <a:t>.</a:t>
            </a:r>
            <a:r>
              <a:rPr lang="en-US" b="0" dirty="0"/>
              <a:t>]</a:t>
            </a:r>
            <a:endParaRPr dirty="0"/>
          </a:p>
        </p:txBody>
      </p:sp>
      <p:sp>
        <p:nvSpPr>
          <p:cNvPr id="281" name="Google Shape;28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9" name="Google Shape;28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4400"/>
              <a:buFont typeface="Calibri"/>
              <a:buNone/>
              <a:tabLst/>
              <a:defRPr/>
            </a:pPr>
            <a:r>
              <a:rPr lang="en-US" sz="1200" b="0" i="0" u="none" strike="noStrike" cap="none" dirty="0">
                <a:solidFill>
                  <a:schemeClr val="dk1"/>
                </a:solidFill>
                <a:latin typeface="Calibri"/>
                <a:ea typeface="Calibri"/>
                <a:cs typeface="Calibri"/>
                <a:sym typeface="Calibri"/>
              </a:rPr>
              <a:t>The outer</a:t>
            </a:r>
            <a:r>
              <a:rPr lang="en-US" sz="1200" dirty="0">
                <a:solidFill>
                  <a:schemeClr val="dk1"/>
                </a:solidFill>
                <a:latin typeface="Calibri"/>
                <a:ea typeface="Calibri"/>
                <a:cs typeface="Calibri"/>
                <a:sym typeface="Calibri"/>
              </a:rPr>
              <a:t> core is responsible for generating the Earth’s magnetic field by working with the heat from the inner core. </a:t>
            </a:r>
            <a:r>
              <a:rPr lang="en-US" b="0" i="0" dirty="0">
                <a:solidFill>
                  <a:srgbClr val="374151"/>
                </a:solidFill>
                <a:effectLst/>
                <a:latin typeface="Söhne"/>
              </a:rPr>
              <a:t>The outer core's movement of molten iron and nickel creates a magnetic field that extends around the Earth, protecting us from harmful solar radiation and allowing compass needles to point north.</a:t>
            </a:r>
            <a:endParaRPr lang="en-US" sz="1200" b="0" i="0" u="none" strike="noStrike" cap="none" dirty="0">
              <a:solidFill>
                <a:srgbClr val="000000"/>
              </a:solidFill>
              <a:latin typeface="Arial"/>
              <a:ea typeface="Arial"/>
              <a:cs typeface="Arial"/>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dirty="0">
                <a:solidFill>
                  <a:srgbClr val="374151"/>
                </a:solidFill>
                <a:effectLst/>
                <a:latin typeface="Calibri" panose="020F0502020204030204" pitchFamily="34" charset="0"/>
                <a:cs typeface="Calibri" panose="020F0502020204030204" pitchFamily="34" charset="0"/>
              </a:rPr>
              <a:t>The outer core creates Earth's magnetic field through the movement of molten iron and nickel, which generates electric currents.  This process is called the dynamo effect.</a:t>
            </a:r>
            <a:endParaRPr lang="en-US"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2936303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dirty="0">
                <a:solidFill>
                  <a:srgbClr val="374151"/>
                </a:solidFill>
                <a:effectLst/>
                <a:latin typeface="Calibri" panose="020F0502020204030204" pitchFamily="34" charset="0"/>
                <a:cs typeface="Calibri" panose="020F0502020204030204" pitchFamily="34" charset="0"/>
              </a:rPr>
              <a:t>The outer core is Earth’s only liquid layer.</a:t>
            </a:r>
            <a:endParaRPr lang="en-US"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049845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dirty="0">
                <a:effectLst/>
                <a:latin typeface="Calibri" panose="020F0502020204030204" pitchFamily="34" charset="0"/>
                <a:cs typeface="Calibri" panose="020F0502020204030204" pitchFamily="34" charset="0"/>
              </a:rPr>
              <a:t>The outer core is 1,800 to 3,2000 miles (2,900 to 5,150 km) below the surface.</a:t>
            </a:r>
            <a:endParaRPr lang="en-US" sz="1200" b="0" i="0" u="none" strike="noStrike" cap="none" dirty="0">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39534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Earth is the third planet from the Sun and our home planet.</a:t>
            </a:r>
            <a:endParaRPr/>
          </a:p>
          <a:p>
            <a:pPr marL="0" lvl="0" indent="0" algn="l" rtl="0">
              <a:lnSpc>
                <a:spcPct val="100000"/>
              </a:lnSpc>
              <a:spcBef>
                <a:spcPts val="0"/>
              </a:spcBef>
              <a:spcAft>
                <a:spcPts val="0"/>
              </a:spcAft>
              <a:buSzPts val="1400"/>
              <a:buNone/>
            </a:pPr>
            <a:endParaRPr/>
          </a:p>
        </p:txBody>
      </p:sp>
      <p:sp>
        <p:nvSpPr>
          <p:cNvPr id="222" name="Google Shape;222;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Let’s check-in for understanding.</a:t>
            </a:r>
            <a:endParaRPr dirty="0"/>
          </a:p>
        </p:txBody>
      </p:sp>
      <p:sp>
        <p:nvSpPr>
          <p:cNvPr id="345" name="Google Shape;345;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u="none" strike="noStrike" cap="none" dirty="0">
                <a:solidFill>
                  <a:schemeClr val="dk1"/>
                </a:solidFill>
                <a:latin typeface="Calibri"/>
                <a:ea typeface="Calibri"/>
                <a:cs typeface="Calibri"/>
                <a:sym typeface="Calibri"/>
              </a:rPr>
              <a:t>Which two layers are responsible for working together </a:t>
            </a:r>
            <a:r>
              <a:rPr lang="en-US" sz="1200" dirty="0">
                <a:solidFill>
                  <a:schemeClr val="dk1"/>
                </a:solidFill>
                <a:latin typeface="Calibri"/>
                <a:ea typeface="Calibri"/>
                <a:cs typeface="Calibri"/>
                <a:sym typeface="Calibri"/>
              </a:rPr>
              <a:t>to generate the Earth’s magnetic field?</a:t>
            </a: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400"/>
              <a:buFont typeface="Calibri"/>
              <a:buNone/>
            </a:pPr>
            <a:endParaRPr lang="en-US" sz="1200" b="0" i="0" u="none" strike="noStrike" cap="none" dirty="0">
              <a:solidFill>
                <a:schemeClr val="dk1"/>
              </a:solidFill>
              <a:latin typeface="Calibri"/>
              <a:ea typeface="Calibri"/>
              <a:cs typeface="Calibri"/>
              <a:sym typeface="Calibri"/>
            </a:endParaRPr>
          </a:p>
          <a:p>
            <a:pPr algn="l"/>
            <a:r>
              <a:rPr lang="en-US" sz="1200" b="0" i="0" u="none" strike="noStrike" cap="none" dirty="0">
                <a:solidFill>
                  <a:schemeClr val="dk1"/>
                </a:solidFill>
                <a:latin typeface="Calibri"/>
                <a:ea typeface="Calibri"/>
                <a:cs typeface="Calibri"/>
                <a:sym typeface="Calibri"/>
              </a:rPr>
              <a:t>[</a:t>
            </a:r>
            <a:r>
              <a:rPr lang="en-US" b="0" i="0" dirty="0">
                <a:solidFill>
                  <a:srgbClr val="000000"/>
                </a:solidFill>
                <a:effectLst/>
                <a:latin typeface="Söhne"/>
              </a:rPr>
              <a:t>The outer core and inner core work together to make Earth's magnetic field. The outer core's swirling, liquid iron and nickel create electric currents, and the inner core helps in this process. Together, they make the magnetic field that helps compass needles point north</a:t>
            </a:r>
            <a:r>
              <a:rPr lang="en-US" b="0" i="0" dirty="0">
                <a:solidFill>
                  <a:srgbClr val="374151"/>
                </a:solidFill>
                <a:effectLst/>
                <a:latin typeface="Söhne"/>
              </a:rPr>
              <a:t>.]</a:t>
            </a:r>
            <a:endParaRPr lang="en-US" sz="1200" b="0" i="0" u="none" strike="noStrike" cap="none" dirty="0">
              <a:solidFill>
                <a:srgbClr val="000000"/>
              </a:solidFill>
              <a:latin typeface="Arial"/>
              <a:ea typeface="Arial"/>
              <a:cs typeface="Arial"/>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856120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dirty="0">
                <a:effectLst/>
                <a:latin typeface="Calibri" panose="020F0502020204030204" pitchFamily="34" charset="0"/>
                <a:cs typeface="Calibri" panose="020F0502020204030204" pitchFamily="34" charset="0"/>
              </a:rPr>
              <a:t>The outer core creates Earth's magnetic field through the movement of molten ____ and _____.  This process is called the dynamo effect</a:t>
            </a:r>
            <a:r>
              <a:rPr lang="en-US" sz="1200" b="0" i="0" dirty="0">
                <a:solidFill>
                  <a:srgbClr val="374151"/>
                </a:solidFill>
                <a:effectLst/>
                <a:latin typeface="Calibri" panose="020F0502020204030204" pitchFamily="34" charset="0"/>
                <a:cs typeface="Calibri" panose="020F0502020204030204" pitchFamily="34" charset="0"/>
              </a:rPr>
              <a:t>.</a:t>
            </a:r>
            <a:br>
              <a:rPr lang="en-US" sz="1200" b="0" i="0" dirty="0">
                <a:solidFill>
                  <a:srgbClr val="374151"/>
                </a:solidFill>
                <a:effectLst/>
                <a:latin typeface="Calibri" panose="020F0502020204030204" pitchFamily="34" charset="0"/>
                <a:cs typeface="Calibri" panose="020F0502020204030204" pitchFamily="34" charset="0"/>
              </a:rPr>
            </a:br>
            <a:br>
              <a:rPr lang="en-US" sz="1200" b="0" i="0" dirty="0">
                <a:solidFill>
                  <a:srgbClr val="374151"/>
                </a:solidFill>
                <a:effectLst/>
                <a:latin typeface="Calibri" panose="020F0502020204030204" pitchFamily="34" charset="0"/>
                <a:cs typeface="Calibri" panose="020F0502020204030204" pitchFamily="34" charset="0"/>
              </a:rPr>
            </a:br>
            <a:r>
              <a:rPr lang="en-US" sz="1200" b="0" i="0" dirty="0">
                <a:solidFill>
                  <a:srgbClr val="374151"/>
                </a:solidFill>
                <a:effectLst/>
                <a:latin typeface="Calibri" panose="020F0502020204030204" pitchFamily="34" charset="0"/>
                <a:cs typeface="Calibri" panose="020F0502020204030204" pitchFamily="34" charset="0"/>
              </a:rPr>
              <a:t>[A. iron and nickel]</a:t>
            </a:r>
            <a:endParaRPr lang="en-US"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1472723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dirty="0">
                <a:effectLst/>
                <a:latin typeface="Calibri" panose="020F0502020204030204" pitchFamily="34" charset="0"/>
                <a:cs typeface="Calibri" panose="020F0502020204030204" pitchFamily="34" charset="0"/>
              </a:rPr>
              <a:t>The outer core creates Earth's magnetic field through the movement of molten ____ and _____.  This process is called the dynamo effect</a:t>
            </a:r>
            <a:r>
              <a:rPr lang="en-US" sz="1200" b="0" i="0" dirty="0">
                <a:solidFill>
                  <a:srgbClr val="374151"/>
                </a:solidFill>
                <a:effectLst/>
                <a:latin typeface="Calibri" panose="020F0502020204030204" pitchFamily="34" charset="0"/>
                <a:cs typeface="Calibri" panose="020F0502020204030204" pitchFamily="34" charset="0"/>
              </a:rPr>
              <a:t>.</a:t>
            </a:r>
            <a:br>
              <a:rPr lang="en-US" sz="1200" b="0" i="0" dirty="0">
                <a:solidFill>
                  <a:srgbClr val="374151"/>
                </a:solidFill>
                <a:effectLst/>
                <a:latin typeface="Calibri" panose="020F0502020204030204" pitchFamily="34" charset="0"/>
                <a:cs typeface="Calibri" panose="020F0502020204030204" pitchFamily="34" charset="0"/>
              </a:rPr>
            </a:br>
            <a:br>
              <a:rPr lang="en-US" sz="1200" b="0" i="0" dirty="0">
                <a:solidFill>
                  <a:srgbClr val="374151"/>
                </a:solidFill>
                <a:effectLst/>
                <a:latin typeface="Calibri" panose="020F0502020204030204" pitchFamily="34" charset="0"/>
                <a:cs typeface="Calibri" panose="020F0502020204030204" pitchFamily="34" charset="0"/>
              </a:rPr>
            </a:br>
            <a:r>
              <a:rPr lang="en-US" sz="1200" b="0" i="0" dirty="0">
                <a:solidFill>
                  <a:srgbClr val="374151"/>
                </a:solidFill>
                <a:effectLst/>
                <a:latin typeface="Calibri" panose="020F0502020204030204" pitchFamily="34" charset="0"/>
                <a:cs typeface="Calibri" panose="020F0502020204030204" pitchFamily="34" charset="0"/>
              </a:rPr>
              <a:t>[A. iron and nickel]</a:t>
            </a:r>
            <a:endParaRPr lang="en-US"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1731009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b="0" i="0" dirty="0">
                <a:effectLst/>
                <a:latin typeface="Calibri" panose="020F0502020204030204" pitchFamily="34" charset="0"/>
                <a:cs typeface="Calibri" panose="020F0502020204030204" pitchFamily="34" charset="0"/>
              </a:rPr>
              <a:t>Which layer is the only liquid layer of the Earth?</a:t>
            </a:r>
          </a:p>
          <a:p>
            <a:pPr marL="0" marR="0" lvl="0" indent="0" algn="l" rtl="0">
              <a:lnSpc>
                <a:spcPct val="100000"/>
              </a:lnSpc>
              <a:spcBef>
                <a:spcPts val="0"/>
              </a:spcBef>
              <a:spcAft>
                <a:spcPts val="0"/>
              </a:spcAft>
              <a:buClr>
                <a:schemeClr val="dk1"/>
              </a:buClr>
              <a:buSzPts val="4400"/>
              <a:buFont typeface="Calibri"/>
              <a:buNone/>
            </a:pPr>
            <a:endParaRPr lang="en-US" sz="1200" b="0" i="0" u="none" strike="noStrike" cap="none" dirty="0">
              <a:effectLst/>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4400"/>
              <a:buFont typeface="Calibri"/>
              <a:buNone/>
            </a:pPr>
            <a:r>
              <a:rPr lang="en-US" sz="1200" b="0" i="0" u="none" strike="noStrike" cap="none" dirty="0">
                <a:effectLst/>
                <a:latin typeface="Calibri" panose="020F0502020204030204" pitchFamily="34" charset="0"/>
                <a:ea typeface="Arial"/>
                <a:cs typeface="Calibri" panose="020F0502020204030204" pitchFamily="34" charset="0"/>
                <a:sym typeface="Arial"/>
              </a:rPr>
              <a:t>[The outer layer is the only liquid layer of the Earth.]</a:t>
            </a:r>
            <a:endParaRPr lang="en-US" sz="1200" b="0" i="0" u="none" strike="noStrike" cap="none" dirty="0">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1322620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4400"/>
              <a:buFont typeface="Calibri"/>
              <a:buNone/>
              <a:tabLst/>
              <a:defRPr/>
            </a:pPr>
            <a:r>
              <a:rPr lang="en-US" sz="1200" b="0" i="0" dirty="0">
                <a:effectLst/>
                <a:latin typeface="Calibri" panose="020F0502020204030204" pitchFamily="34" charset="0"/>
                <a:cs typeface="Calibri" panose="020F0502020204030204" pitchFamily="34" charset="0"/>
              </a:rPr>
              <a:t>True or False: The outer core is 1,800 to 3,2000 miles (2,900 to 5,150 km) below the surface.</a:t>
            </a:r>
            <a:endParaRPr lang="en-US" sz="1200" b="0" i="0" u="none" strike="noStrike" cap="none" dirty="0">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4400"/>
              <a:buFont typeface="Calibri"/>
              <a:buNone/>
            </a:pPr>
            <a:br>
              <a:rPr lang="en-US" sz="1200" b="0" i="0" dirty="0">
                <a:effectLst/>
                <a:latin typeface="Calibri" panose="020F0502020204030204" pitchFamily="34" charset="0"/>
                <a:cs typeface="Calibri" panose="020F0502020204030204" pitchFamily="34" charset="0"/>
              </a:rPr>
            </a:br>
            <a:br>
              <a:rPr lang="en-US" sz="1200" b="0" i="0" dirty="0">
                <a:effectLst/>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[A. True]</a:t>
            </a:r>
            <a:endParaRPr lang="en-US" sz="1200" b="0" i="0" u="none" strike="noStrike" cap="none" dirty="0">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25897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4400"/>
              <a:buFont typeface="Calibri"/>
              <a:buNone/>
              <a:tabLst/>
              <a:defRPr/>
            </a:pPr>
            <a:r>
              <a:rPr lang="en-US" sz="1200" b="0" i="0" dirty="0">
                <a:effectLst/>
                <a:latin typeface="Calibri" panose="020F0502020204030204" pitchFamily="34" charset="0"/>
                <a:cs typeface="Calibri" panose="020F0502020204030204" pitchFamily="34" charset="0"/>
              </a:rPr>
              <a:t>True or False: The outer core is 1,800 to 3,2000 miles (2,900 to 5,150 km) below the surface.</a:t>
            </a:r>
            <a:endParaRPr lang="en-US" sz="1200" b="0" i="0" u="none" strike="noStrike" cap="none" dirty="0">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4400"/>
              <a:buFont typeface="Calibri"/>
              <a:buNone/>
            </a:pPr>
            <a:br>
              <a:rPr lang="en-US" sz="1200" b="0" i="0" dirty="0">
                <a:effectLst/>
                <a:latin typeface="Calibri" panose="020F0502020204030204" pitchFamily="34" charset="0"/>
                <a:cs typeface="Calibri" panose="020F0502020204030204" pitchFamily="34" charset="0"/>
              </a:rPr>
            </a:br>
            <a:br>
              <a:rPr lang="en-US" sz="1200" b="0" i="0" dirty="0">
                <a:effectLst/>
                <a:latin typeface="Calibri" panose="020F0502020204030204" pitchFamily="34" charset="0"/>
                <a:cs typeface="Calibri" panose="020F0502020204030204" pitchFamily="34" charset="0"/>
              </a:rPr>
            </a:br>
            <a:r>
              <a:rPr lang="en-US" sz="1200" b="0" i="0" dirty="0">
                <a:effectLst/>
                <a:latin typeface="Calibri" panose="020F0502020204030204" pitchFamily="34" charset="0"/>
                <a:cs typeface="Calibri" panose="020F0502020204030204" pitchFamily="34" charset="0"/>
              </a:rPr>
              <a:t>[A. True]</a:t>
            </a:r>
            <a:endParaRPr lang="en-US" sz="1200" b="0" i="0" u="none" strike="noStrike" cap="none" dirty="0">
              <a:latin typeface="Calibri" panose="020F0502020204030204" pitchFamily="34" charset="0"/>
              <a:ea typeface="Arial"/>
              <a:cs typeface="Calibri" panose="020F0502020204030204" pitchFamily="34" charset="0"/>
              <a:sym typeface="Arial"/>
            </a:endParaRPr>
          </a:p>
        </p:txBody>
      </p:sp>
      <p:sp>
        <p:nvSpPr>
          <p:cNvPr id="296" name="Google Shape;296;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4114812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a:t>
            </a:r>
            <a:r>
              <a:rPr lang="en-US" b="1" dirty="0"/>
              <a:t> outer core</a:t>
            </a:r>
            <a:r>
              <a:rPr lang="en-US" dirty="0"/>
              <a:t>.</a:t>
            </a:r>
            <a:endParaRPr dirty="0"/>
          </a:p>
        </p:txBody>
      </p:sp>
      <p:sp>
        <p:nvSpPr>
          <p:cNvPr id="427" name="Google Shape;427;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 compass pointing north is an example of the workings of Earth’s outer core. </a:t>
            </a:r>
            <a:r>
              <a:rPr lang="en-US" b="0" i="0" dirty="0">
                <a:solidFill>
                  <a:srgbClr val="374151"/>
                </a:solidFill>
                <a:effectLst/>
                <a:latin typeface="Söhne"/>
              </a:rPr>
              <a:t>The Earth's outer core is like a big, hot pot of liquid iron and nickel. As it moves around, it creates a special magnetic field. That's what makes a compass needle spin and point north, helping people find their way!</a:t>
            </a:r>
            <a:endParaRPr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2730881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dirty="0">
                <a:solidFill>
                  <a:srgbClr val="000000"/>
                </a:solidFill>
                <a:effectLst/>
                <a:latin typeface="Calibri" panose="020F0502020204030204" pitchFamily="34" charset="0"/>
                <a:cs typeface="Calibri" panose="020F0502020204030204" pitchFamily="34" charset="0"/>
              </a:rPr>
              <a:t>The outer core is like Earth's sunscreen. It makes a special magnetic shield that protects us from the Sun’s solar radiation, just like how sunscreen protects our skin.</a:t>
            </a:r>
            <a:endParaRPr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10198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The earth is made up of four layers: crust, mantle, outer core, inner core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extLst>
      <p:ext uri="{BB962C8B-B14F-4D97-AF65-F5344CB8AC3E}">
        <p14:creationId xmlns:p14="http://schemas.microsoft.com/office/powerpoint/2010/main" val="2335760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outer core</a:t>
            </a:r>
            <a:r>
              <a:rPr lang="en-US" dirty="0"/>
              <a:t>.</a:t>
            </a:r>
            <a:endParaRPr dirty="0"/>
          </a:p>
        </p:txBody>
      </p:sp>
      <p:sp>
        <p:nvSpPr>
          <p:cNvPr id="452" name="Google Shape;45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While a peach pit and the outer core share the term "core," they refer to very different things. The outer core is the deep, liquid layer inside the Earth, made of iron and nickel, contributing to the planet's magnetic field. On the other hand, a peach pit is the hard, inner part of a peach fruit, containing the seed. So, both are cores in the sense that they are inner parts, but one is related to the Earth's structure, while the other is part of a fruit.</a:t>
            </a:r>
          </a:p>
        </p:txBody>
      </p:sp>
      <p:sp>
        <p:nvSpPr>
          <p:cNvPr id="459" name="Google Shape;45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71400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The core of your body, like your stomach and organs, is different from the outer core we talk about in Earth Science. Earth's outer core, made of molten iron and nickel, creates the magnetic field, while your body's core is the central part with organs essential for your health. They share the term "core" but mean different things.</a:t>
            </a:r>
          </a:p>
        </p:txBody>
      </p:sp>
      <p:sp>
        <p:nvSpPr>
          <p:cNvPr id="459" name="Google Shape;45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77" name="Google Shape;47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Calibri" panose="020F0502020204030204" pitchFamily="34" charset="0"/>
                <a:cs typeface="Calibri" panose="020F0502020204030204" pitchFamily="34" charset="0"/>
              </a:rPr>
              <a:t>Why are peach pits and your body’s core not examples of the outer core?</a:t>
            </a:r>
            <a:endParaRPr lang="en-US" sz="1200" b="0" dirty="0">
              <a:latin typeface="Calibri" panose="020F0502020204030204" pitchFamily="34" charset="0"/>
              <a:cs typeface="Calibri" panose="020F0502020204030204" pitchFamily="34" charset="0"/>
            </a:endParaRPr>
          </a:p>
          <a:p>
            <a:pPr algn="l"/>
            <a:endParaRPr lang="en-US" b="0" i="0" dirty="0">
              <a:solidFill>
                <a:srgbClr val="000000"/>
              </a:solidFill>
              <a:effectLst/>
              <a:latin typeface="Söhne"/>
            </a:endParaRPr>
          </a:p>
          <a:p>
            <a:pPr algn="l"/>
            <a:r>
              <a:rPr lang="en-US" b="0" i="0" dirty="0">
                <a:solidFill>
                  <a:srgbClr val="000000"/>
                </a:solidFill>
                <a:effectLst/>
                <a:latin typeface="Söhne"/>
              </a:rPr>
              <a:t>[Peach pits and the core of your body are not examples of the outer core because the outer core specifically refers to a layer deep within the Earth, made of molten iron and nickel, responsible for generating the planet's magnetic field. Peach pits are the hard inner parts of fruits, and your body's core consists of essential organs—it's unrelated to Earth's geological layers or magnetic field generation. So, even though they share the term "core," they are entirely different concepts.</a:t>
            </a:r>
            <a:r>
              <a:rPr lang="en-US" b="0" i="0" dirty="0">
                <a:solidFill>
                  <a:srgbClr val="000000"/>
                </a:solidFill>
                <a:effectLst/>
                <a:latin typeface="Inter"/>
              </a:rPr>
              <a:t>]</a:t>
            </a:r>
            <a:endParaRPr lang="en-US" b="0" i="0" dirty="0">
              <a:solidFill>
                <a:srgbClr val="000000"/>
              </a:solidFill>
              <a:effectLst/>
              <a:latin typeface="Söhne"/>
            </a:endParaRPr>
          </a:p>
        </p:txBody>
      </p:sp>
      <p:sp>
        <p:nvSpPr>
          <p:cNvPr id="483" name="Google Shape;48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So remember!</a:t>
            </a:r>
            <a:endParaRPr dirty="0"/>
          </a:p>
          <a:p>
            <a:pPr marL="0" lvl="0" indent="0" algn="l" rtl="0">
              <a:lnSpc>
                <a:spcPct val="100000"/>
              </a:lnSpc>
              <a:spcBef>
                <a:spcPts val="0"/>
              </a:spcBef>
              <a:spcAft>
                <a:spcPts val="0"/>
              </a:spcAft>
              <a:buSzPts val="1400"/>
              <a:buNone/>
            </a:pPr>
            <a:endParaRPr dirty="0"/>
          </a:p>
        </p:txBody>
      </p:sp>
      <p:sp>
        <p:nvSpPr>
          <p:cNvPr id="565" name="Google Shape;56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rPr>
              <a:t>Outer Core</a:t>
            </a:r>
            <a:r>
              <a:rPr lang="en-US" sz="1200" b="1" dirty="0">
                <a:solidFill>
                  <a:schemeClr val="dk1"/>
                </a:solidFill>
              </a:rPr>
              <a:t>: </a:t>
            </a:r>
            <a:r>
              <a:rPr lang="en-US" sz="1200" dirty="0">
                <a:solidFill>
                  <a:schemeClr val="dk1"/>
                </a:solidFill>
              </a:rPr>
              <a:t>The third layer of the Earth made up of liquid iron and nickel</a:t>
            </a:r>
            <a:endParaRPr lang="en-US" sz="1200"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378009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outer core</a:t>
            </a:r>
            <a:r>
              <a:rPr lang="en-US" dirty="0">
                <a:solidFill>
                  <a:srgbClr val="242424"/>
                </a:solidFill>
              </a:rPr>
              <a:t>. </a:t>
            </a:r>
            <a:endParaRPr dirty="0"/>
          </a:p>
        </p:txBody>
      </p:sp>
      <p:sp>
        <p:nvSpPr>
          <p:cNvPr id="580" name="Google Shape;58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a:t>
            </a:r>
            <a:r>
              <a:rPr lang="en-US" sz="1200" b="0" i="0" u="none" strike="noStrike" cap="none" dirty="0">
                <a:solidFill>
                  <a:schemeClr val="dk1"/>
                </a:solidFill>
                <a:latin typeface="Calibri"/>
                <a:ea typeface="Calibri"/>
                <a:cs typeface="Calibri"/>
                <a:sym typeface="Calibri"/>
              </a:rPr>
              <a:t>How does the Earth’s </a:t>
            </a:r>
            <a:r>
              <a:rPr lang="en-US" sz="1200" b="1" i="0" u="none" strike="noStrike" cap="none" dirty="0">
                <a:solidFill>
                  <a:schemeClr val="dk1"/>
                </a:solidFill>
                <a:latin typeface="Calibri"/>
                <a:ea typeface="Calibri"/>
                <a:cs typeface="Calibri"/>
                <a:sym typeface="Calibri"/>
              </a:rPr>
              <a:t>outer</a:t>
            </a: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core</a:t>
            </a:r>
            <a:r>
              <a:rPr lang="en-US" sz="1200" b="0" i="0" u="none" strike="noStrike" cap="none" dirty="0">
                <a:solidFill>
                  <a:schemeClr val="dk1"/>
                </a:solidFill>
                <a:latin typeface="Calibri"/>
                <a:ea typeface="Calibri"/>
                <a:cs typeface="Calibri"/>
                <a:sym typeface="Calibri"/>
              </a:rPr>
              <a:t> impact my life?”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outer core.</a:t>
            </a:r>
            <a:endParaRPr dirty="0">
              <a:solidFill>
                <a:schemeClr val="dk1"/>
              </a:solidFill>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a:t>
            </a:r>
            <a:r>
              <a:rPr lang="en-US" b="1" dirty="0"/>
              <a:t>outer core </a:t>
            </a:r>
            <a:r>
              <a:rPr lang="en-US" sz="1200" dirty="0">
                <a:solidFill>
                  <a:schemeClr val="dk1"/>
                </a:solidFill>
              </a:rPr>
              <a:t>from these four choices</a:t>
            </a:r>
            <a:r>
              <a:rPr lang="en-US" dirty="0"/>
              <a:t>.</a:t>
            </a:r>
            <a:endParaRPr dirty="0"/>
          </a:p>
        </p:txBody>
      </p:sp>
      <p:sp>
        <p:nvSpPr>
          <p:cNvPr id="613" name="Google Shape;61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Earth’s crust</a:t>
            </a:r>
            <a:r>
              <a:rPr lang="en">
                <a:solidFill>
                  <a:schemeClr val="dk1"/>
                </a:solidFill>
              </a:rPr>
              <a:t> is the outermost thin shell layer of planet Earth.</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the Earth’s </a:t>
            </a:r>
            <a:r>
              <a:rPr lang="en-US" b="1" dirty="0"/>
              <a:t>outer core.</a:t>
            </a:r>
            <a:endParaRPr lang="en-US" dirty="0"/>
          </a:p>
        </p:txBody>
      </p:sp>
      <p:sp>
        <p:nvSpPr>
          <p:cNvPr id="613" name="Google Shape;61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8429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the Earth’s </a:t>
            </a:r>
            <a:r>
              <a:rPr lang="en-US" b="1" dirty="0"/>
              <a:t>outer core.</a:t>
            </a:r>
            <a:endParaRPr lang="en-US" dirty="0">
              <a:solidFill>
                <a:schemeClr val="dk1"/>
              </a:solidFill>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073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outer core</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677" name="Google Shape;67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rPr>
              <a: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12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 is a correct definition of </a:t>
            </a:r>
            <a:r>
              <a:rPr lang="en-US" sz="1200" b="1" dirty="0">
                <a:solidFill>
                  <a:schemeClr val="dk1"/>
                </a:solidFill>
                <a:highlight>
                  <a:srgbClr val="FFFFFF"/>
                </a:highlight>
                <a:latin typeface="Helvetica Neue Light"/>
                <a:ea typeface="Helvetica Neue Light"/>
                <a:cs typeface="Helvetica Neue Light"/>
                <a:sym typeface="Helvetica Neue Light"/>
              </a:rPr>
              <a:t>outer core</a:t>
            </a:r>
            <a:r>
              <a:rPr lang="en-US" sz="1200" dirty="0">
                <a:solidFill>
                  <a:schemeClr val="dk1"/>
                </a:solidFill>
                <a:highlight>
                  <a:srgbClr val="FFFFFF"/>
                </a:highlight>
                <a:latin typeface="Helvetica Neue Light"/>
                <a:ea typeface="Helvetica Neue Light"/>
                <a:cs typeface="Helvetica Neue Light"/>
                <a:sym typeface="Helvetica Neue Light"/>
              </a:rPr>
              <a:t>.</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677" name="Google Shape;67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818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outer core: </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12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08940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b="1" dirty="0"/>
              <a:t>outer core</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744" name="Google Shape;74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rgbClr val="43464D"/>
                </a:solidFill>
                <a:latin typeface="Helvetica Neue Light"/>
                <a:ea typeface="Helvetica Neue Light"/>
                <a:cs typeface="Helvetica Neue Light"/>
                <a:sym typeface="Helvetica Neue Light"/>
              </a:rPr>
              <a:t>Acts like sunscreen helping to block harmful particles from the sun</a:t>
            </a:r>
            <a:r>
              <a:rPr lang="en-US" dirty="0"/>
              <a:t>” is correct! This is an example of </a:t>
            </a:r>
            <a:r>
              <a:rPr lang="en-US" b="1" dirty="0"/>
              <a:t>outer core.</a:t>
            </a:r>
            <a:endParaRPr lang="en-US" sz="1200" dirty="0">
              <a:solidFill>
                <a:schemeClr val="dk1"/>
              </a:solidFill>
            </a:endParaRPr>
          </a:p>
        </p:txBody>
      </p:sp>
      <p:sp>
        <p:nvSpPr>
          <p:cNvPr id="744" name="Google Shape;74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5946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 </a:t>
            </a:r>
            <a:r>
              <a:rPr lang="en-US" sz="1200" b="1" dirty="0"/>
              <a:t>outer core</a:t>
            </a:r>
            <a:r>
              <a:rPr lang="en-US" sz="1200" dirty="0"/>
              <a:t>: </a:t>
            </a:r>
            <a:r>
              <a:rPr lang="en-US" sz="1200" b="0" i="0" u="none" strike="noStrike" cap="none" dirty="0">
                <a:solidFill>
                  <a:srgbClr val="43464D"/>
                </a:solidFill>
                <a:latin typeface="Helvetica Neue Light"/>
                <a:ea typeface="Helvetica Neue Light"/>
                <a:cs typeface="Helvetica Neue Light"/>
                <a:sym typeface="Helvetica Neue Light"/>
              </a:rPr>
              <a:t>Acts like sunscreen helping to block harmful particles from the sun</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6277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a:t>
            </a:r>
            <a:r>
              <a:rPr lang="en-US" sz="1200" b="0" i="1" u="none" strike="noStrike" cap="none" dirty="0">
                <a:solidFill>
                  <a:srgbClr val="000000"/>
                </a:solidFill>
                <a:latin typeface="Calibri"/>
                <a:ea typeface="Calibri"/>
                <a:cs typeface="Calibri"/>
                <a:sym typeface="Calibri"/>
              </a:rPr>
              <a:t>how does the Earth’s </a:t>
            </a:r>
            <a:r>
              <a:rPr lang="en-US" sz="1200" b="1" i="1" u="none" strike="noStrike" cap="none" dirty="0">
                <a:solidFill>
                  <a:srgbClr val="000000"/>
                </a:solidFill>
                <a:latin typeface="Calibri"/>
                <a:ea typeface="Calibri"/>
                <a:cs typeface="Calibri"/>
                <a:sym typeface="Calibri"/>
              </a:rPr>
              <a:t>outer core </a:t>
            </a:r>
            <a:r>
              <a:rPr lang="en-US" sz="1200" b="0" i="1" u="none" strike="noStrike" cap="none" dirty="0">
                <a:solidFill>
                  <a:srgbClr val="000000"/>
                </a:solidFill>
                <a:latin typeface="Calibri"/>
                <a:ea typeface="Calibri"/>
                <a:cs typeface="Calibri"/>
                <a:sym typeface="Calibri"/>
              </a:rPr>
              <a:t>impact my life</a:t>
            </a:r>
            <a:r>
              <a:rPr lang="en-US" sz="1200" dirty="0">
                <a:solidFill>
                  <a:schemeClr val="dk1"/>
                </a:solidFill>
                <a:latin typeface="Calibri"/>
                <a:ea typeface="Calibri"/>
                <a:cs typeface="Calibri"/>
                <a:sym typeface="Calibri"/>
              </a:rPr>
              <a:t>?” from these four choices. </a:t>
            </a:r>
            <a:endParaRPr sz="1200" dirty="0">
              <a:solidFill>
                <a:schemeClr val="dk1"/>
              </a:solidFill>
            </a:endParaRPr>
          </a:p>
        </p:txBody>
      </p:sp>
      <p:sp>
        <p:nvSpPr>
          <p:cNvPr id="812" name="Google Shape;81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latin typeface="Calibri"/>
                <a:ea typeface="Calibri"/>
                <a:cs typeface="Calibri"/>
                <a:sym typeface="Calibri"/>
              </a:rPr>
              <a:t>“</a:t>
            </a:r>
            <a:r>
              <a:rPr lang="en-US" sz="1200" b="0" i="0" u="none" strike="noStrike" cap="none" dirty="0">
                <a:solidFill>
                  <a:srgbClr val="43464D"/>
                </a:solidFill>
                <a:latin typeface="Helvetica Neue Light"/>
                <a:ea typeface="Helvetica Neue Light"/>
                <a:cs typeface="Helvetica Neue Light"/>
                <a:sym typeface="Helvetica Neue Light"/>
              </a:rPr>
              <a:t>The Earth's outer core impacts my life by generating the magnetic field that helps navigate compasses, which helps me find my way home if I am lost.” </a:t>
            </a:r>
            <a:r>
              <a:rPr lang="en-US" sz="1200" b="0" i="0" u="none" strike="noStrike" cap="none" dirty="0">
                <a:solidFill>
                  <a:schemeClr val="dk1"/>
                </a:solidFill>
                <a:latin typeface="Helvetica Neue Light"/>
                <a:ea typeface="Helvetica Neue Light"/>
                <a:cs typeface="Helvetica Neue Light"/>
                <a:sym typeface="Helvetica Neue Light"/>
              </a:rPr>
              <a:t>That is correct!  This is an example of </a:t>
            </a:r>
            <a:r>
              <a:rPr lang="en-US" sz="1200" b="0" i="0" u="none" strike="noStrike" cap="none" dirty="0">
                <a:solidFill>
                  <a:srgbClr val="000000"/>
                </a:solidFill>
                <a:latin typeface="Calibri"/>
                <a:ea typeface="Calibri"/>
                <a:cs typeface="Calibri"/>
                <a:sym typeface="Calibri"/>
              </a:rPr>
              <a:t>how the Earth’s </a:t>
            </a:r>
            <a:r>
              <a:rPr lang="en-US" sz="1200" b="1" i="0" u="none" strike="noStrike" cap="none" dirty="0">
                <a:solidFill>
                  <a:srgbClr val="000000"/>
                </a:solidFill>
                <a:latin typeface="Calibri"/>
                <a:ea typeface="Calibri"/>
                <a:cs typeface="Calibri"/>
                <a:sym typeface="Calibri"/>
              </a:rPr>
              <a:t>outer</a:t>
            </a:r>
            <a:r>
              <a:rPr lang="en-US" sz="1200" b="0" i="0" u="none" strike="noStrike" cap="none" dirty="0">
                <a:solidFill>
                  <a:srgbClr val="000000"/>
                </a:solidFill>
                <a:latin typeface="Calibri"/>
                <a:ea typeface="Calibri"/>
                <a:cs typeface="Calibri"/>
                <a:sym typeface="Calibri"/>
              </a:rPr>
              <a:t> </a:t>
            </a:r>
            <a:r>
              <a:rPr lang="en-US" sz="1200" b="1" i="0" u="none" strike="noStrike" cap="none" dirty="0">
                <a:solidFill>
                  <a:srgbClr val="000000"/>
                </a:solidFill>
                <a:latin typeface="Calibri"/>
                <a:ea typeface="Calibri"/>
                <a:cs typeface="Calibri"/>
                <a:sym typeface="Calibri"/>
              </a:rPr>
              <a:t>core</a:t>
            </a:r>
            <a:r>
              <a:rPr lang="en-US" sz="1200" b="0" i="0" u="none" strike="noStrike" cap="none" dirty="0">
                <a:solidFill>
                  <a:srgbClr val="000000"/>
                </a:solidFill>
                <a:latin typeface="Calibri"/>
                <a:ea typeface="Calibri"/>
                <a:cs typeface="Calibri"/>
                <a:sym typeface="Calibri"/>
              </a:rPr>
              <a:t> helps sailors navigate at sea.</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812" name="Google Shape;81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969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Earth’s inner core is the inner most layer of the earth</a:t>
            </a:r>
            <a:endParaRPr dirty="0"/>
          </a:p>
        </p:txBody>
      </p:sp>
      <p:sp>
        <p:nvSpPr>
          <p:cNvPr id="666" name="Google Shape;66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2200"/>
              <a:buFont typeface="Arial"/>
              <a:buNone/>
              <a:tabLst/>
              <a:defRPr/>
            </a:pPr>
            <a:r>
              <a:rPr lang="en-US" sz="1200" dirty="0">
                <a:solidFill>
                  <a:schemeClr val="dk1"/>
                </a:solidFill>
              </a:rPr>
              <a:t>Here is the Frayer Model with a picture, definition, example, and a correct response to “</a:t>
            </a:r>
            <a:r>
              <a:rPr lang="en-US" sz="12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How does the Earth’s outer core impact my life</a:t>
            </a:r>
            <a:r>
              <a:rPr lang="en-US" sz="1200" b="0" i="0" u="none" strike="noStrike" cap="none" dirty="0">
                <a:solidFill>
                  <a:schemeClr val="dk1"/>
                </a:solidFill>
                <a:latin typeface="Calibri"/>
                <a:ea typeface="Calibri"/>
                <a:cs typeface="Calibri"/>
                <a:sym typeface="Calibri"/>
              </a:rPr>
              <a:t>?</a:t>
            </a:r>
            <a:r>
              <a:rPr lang="en-US" sz="1200" dirty="0">
                <a:solidFill>
                  <a:schemeClr val="dk1"/>
                </a:solidFill>
              </a:rPr>
              <a:t>”: </a:t>
            </a:r>
            <a:r>
              <a:rPr lang="en-US" b="0" i="0" u="none" strike="noStrike" cap="none" dirty="0">
                <a:solidFill>
                  <a:srgbClr val="43464D"/>
                </a:solidFill>
                <a:latin typeface="Helvetica Neue Light"/>
                <a:ea typeface="Helvetica Neue Light"/>
                <a:cs typeface="Helvetica Neue Light"/>
                <a:sym typeface="Helvetica Neue Light"/>
              </a:rPr>
              <a:t>The Earth's outer core impacts my life by generating the magnetic field that helps navigate compasses, which helps me find my way home if I am lost.</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3982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81" name="Google Shape;88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rPr>
              <a:t>Outer Core</a:t>
            </a:r>
            <a:r>
              <a:rPr lang="en-US" sz="1200" b="1" dirty="0">
                <a:solidFill>
                  <a:schemeClr val="dk1"/>
                </a:solidFill>
              </a:rPr>
              <a:t>: </a:t>
            </a:r>
            <a:r>
              <a:rPr lang="en-US" sz="1200" dirty="0">
                <a:solidFill>
                  <a:schemeClr val="dk1"/>
                </a:solidFill>
              </a:rPr>
              <a:t>The third layer of the Earth made up of liquid iron and nickel</a:t>
            </a:r>
            <a:endParaRPr lang="en-US" sz="1200"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654801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reflect once more on our big question.  Our “big question” is: </a:t>
            </a:r>
            <a:r>
              <a:rPr lang="en-US" sz="1200" b="1" i="0" u="none" strike="noStrike" cap="none" dirty="0">
                <a:solidFill>
                  <a:schemeClr val="dk1"/>
                </a:solidFill>
                <a:latin typeface="+mn-lt"/>
                <a:ea typeface="Calibri"/>
                <a:cs typeface="Calibri"/>
                <a:sym typeface="Calibri"/>
              </a:rPr>
              <a:t>How does the Earth’s outer core help sailors navigate at sea? </a:t>
            </a:r>
          </a:p>
          <a:p>
            <a:pPr marL="0" lvl="0" indent="0" algn="l" rtl="0">
              <a:lnSpc>
                <a:spcPct val="100000"/>
              </a:lnSpc>
              <a:spcBef>
                <a:spcPts val="0"/>
              </a:spcBef>
              <a:spcAft>
                <a:spcPts val="0"/>
              </a:spcAft>
              <a:buSzPts val="1400"/>
              <a:buNone/>
            </a:pPr>
            <a:endParaRPr lang="en-US" b="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dirty="0"/>
              <a:t>Does anyo</a:t>
            </a:r>
            <a:r>
              <a:rPr lang="en-US" dirty="0"/>
              <a:t>ne have any additional examples to share that haven’t been discussed yet? </a:t>
            </a: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23200558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1" u="none" strike="noStrike" cap="none" dirty="0">
                <a:solidFill>
                  <a:schemeClr val="dk1"/>
                </a:solidFill>
                <a:latin typeface="Calibri"/>
                <a:ea typeface="Calibri"/>
                <a:cs typeface="Calibri"/>
                <a:sym typeface="Calibri"/>
              </a:rPr>
              <a:t>Click the link to deepen your understanding of the outer core.</a:t>
            </a:r>
            <a:endParaRPr lang="en-US" sz="1050" b="0" i="0" u="none" strike="noStrike" cap="none" dirty="0">
              <a:solidFill>
                <a:srgbClr val="000000"/>
              </a:solidFill>
              <a:latin typeface="Arial"/>
              <a:ea typeface="Arial"/>
              <a:cs typeface="Arial"/>
              <a:sym typeface="Arial"/>
            </a:endParaRPr>
          </a:p>
        </p:txBody>
      </p:sp>
      <p:sp>
        <p:nvSpPr>
          <p:cNvPr id="905" name="Google Shape;905;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16" name="Google Shape;91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1" name="Google Shape;9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rPr>
              <a:t>Inner Core</a:t>
            </a:r>
            <a:r>
              <a:rPr lang="en-US" sz="1200" b="1" dirty="0">
                <a:solidFill>
                  <a:schemeClr val="dk1"/>
                </a:solidFill>
              </a:rPr>
              <a:t>: </a:t>
            </a:r>
            <a:r>
              <a:rPr lang="en-US" sz="1200" dirty="0">
                <a:solidFill>
                  <a:schemeClr val="dk1"/>
                </a:solidFill>
              </a:rPr>
              <a:t>the innermost layer of the Earth.</a:t>
            </a:r>
            <a:endParaRPr lang="en-US" sz="1200"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magnetic field is </a:t>
            </a:r>
            <a:r>
              <a:rPr lang="en-US" b="0" i="0" dirty="0">
                <a:solidFill>
                  <a:srgbClr val="040C28"/>
                </a:solidFill>
                <a:effectLst/>
                <a:latin typeface="Google Sans"/>
              </a:rPr>
              <a:t>an invisible force field created by a magnet which exists all around it</a:t>
            </a:r>
            <a:r>
              <a:rPr lang="en-US" b="0" i="0" dirty="0">
                <a:solidFill>
                  <a:srgbClr val="4D5156"/>
                </a:solidFill>
                <a:effectLst/>
                <a:latin typeface="Google Sans"/>
              </a:rPr>
              <a:t>.  Earth’s magnetic field </a:t>
            </a:r>
            <a:r>
              <a:rPr lang="en-US" b="0" i="0" dirty="0">
                <a:solidFill>
                  <a:srgbClr val="040C28"/>
                </a:solidFill>
                <a:effectLst/>
                <a:latin typeface="Google Sans"/>
              </a:rPr>
              <a:t>protects our planet from cosmic radiation and from the charged particles emitted by our Sun.</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96881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622022-927C-594D-BB92-0BCFE332DB6F}" type="datetimeFigureOut">
              <a:rPr lang="en-US" smtClean="0"/>
              <a:t>12/18/23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78520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22022-927C-594D-BB92-0BCFE332DB6F}" type="datetimeFigureOut">
              <a:rPr lang="en-US" smtClean="0"/>
              <a:t>12/18/23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175214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22022-927C-594D-BB92-0BCFE332DB6F}" type="datetimeFigureOut">
              <a:rPr lang="en-US" smtClean="0"/>
              <a:t>12/18/23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416119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22022-927C-594D-BB92-0BCFE332DB6F}" type="datetimeFigureOut">
              <a:rPr lang="en-US" smtClean="0"/>
              <a:t>12/18/23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4236586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622022-927C-594D-BB92-0BCFE332DB6F}" type="datetimeFigureOut">
              <a:rPr lang="en-US" smtClean="0"/>
              <a:t>12/18/23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2873984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622022-927C-594D-BB92-0BCFE332DB6F}" type="datetimeFigureOut">
              <a:rPr lang="en-US" smtClean="0"/>
              <a:t>12/18/23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120571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622022-927C-594D-BB92-0BCFE332DB6F}" type="datetimeFigureOut">
              <a:rPr lang="en-US" smtClean="0"/>
              <a:t>12/18/23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385940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622022-927C-594D-BB92-0BCFE332DB6F}" type="datetimeFigureOut">
              <a:rPr lang="en-US" smtClean="0"/>
              <a:t>12/18/23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928998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22022-927C-594D-BB92-0BCFE332DB6F}" type="datetimeFigureOut">
              <a:rPr lang="en-US" smtClean="0"/>
              <a:t>12/18/23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19734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622022-927C-594D-BB92-0BCFE332DB6F}" type="datetimeFigureOut">
              <a:rPr lang="en-US" smtClean="0"/>
              <a:t>12/18/23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391411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622022-927C-594D-BB92-0BCFE332DB6F}" type="datetimeFigureOut">
              <a:rPr lang="en-US" smtClean="0"/>
              <a:t>12/18/23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AD9C1-CDFC-E747-ADFA-1CE474F0D715}" type="slidenum">
              <a:rPr lang="en-US" smtClean="0"/>
              <a:t>‹#›</a:t>
            </a:fld>
            <a:endParaRPr lang="en-US"/>
          </a:p>
        </p:txBody>
      </p:sp>
    </p:spTree>
    <p:extLst>
      <p:ext uri="{BB962C8B-B14F-4D97-AF65-F5344CB8AC3E}">
        <p14:creationId xmlns:p14="http://schemas.microsoft.com/office/powerpoint/2010/main" val="195013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22022-927C-594D-BB92-0BCFE332DB6F}" type="datetimeFigureOut">
              <a:rPr lang="en-US" smtClean="0"/>
              <a:t>12/18/23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AD9C1-CDFC-E747-ADFA-1CE474F0D715}" type="slidenum">
              <a:rPr lang="en-US" smtClean="0"/>
              <a:t>‹#›</a:t>
            </a:fld>
            <a:endParaRPr lang="en-US"/>
          </a:p>
        </p:txBody>
      </p:sp>
    </p:spTree>
    <p:extLst>
      <p:ext uri="{BB962C8B-B14F-4D97-AF65-F5344CB8AC3E}">
        <p14:creationId xmlns:p14="http://schemas.microsoft.com/office/powerpoint/2010/main" val="2653116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www.learner.org/wp-content/interactive/dynamicearth/structure/" TargetMode="Externa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97" name="Google Shape;497;p44"/>
          <p:cNvGrpSpPr/>
          <p:nvPr/>
        </p:nvGrpSpPr>
        <p:grpSpPr>
          <a:xfrm>
            <a:off x="1505008" y="297180"/>
            <a:ext cx="5828913" cy="6262953"/>
            <a:chOff x="814636" y="0"/>
            <a:chExt cx="5828913" cy="6262953"/>
          </a:xfrm>
        </p:grpSpPr>
        <p:sp>
          <p:nvSpPr>
            <p:cNvPr id="498" name="Google Shape;498;p44"/>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4"/>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500" name="Google Shape;500;p44"/>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4"/>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44"/>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503" name="Google Shape;503;p44"/>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44"/>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4"/>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506" name="Google Shape;506;p44"/>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44"/>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44"/>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509" name="Google Shape;509;p44"/>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44"/>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44"/>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512" name="Google Shape;512;p44"/>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44"/>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44"/>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515" name="Google Shape;515;p44"/>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6" name="Google Shape;516;p44"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7" name="Google Shape;517;p44"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8" name="Google Shape;518;p44"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9" name="Google Shape;519;p4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20" name="Google Shape;520;p4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4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i="0" u="sng" strike="noStrike" cap="none">
                <a:solidFill>
                  <a:srgbClr val="0C0C0C"/>
                </a:solidFill>
                <a:latin typeface="Calibri"/>
                <a:ea typeface="Calibri"/>
                <a:cs typeface="Calibri"/>
                <a:sym typeface="Calibri"/>
              </a:rPr>
              <a:t>Element</a:t>
            </a:r>
            <a:r>
              <a:rPr lang="en-US" sz="4300" b="1" i="0" u="none" strike="noStrike" cap="none">
                <a:solidFill>
                  <a:srgbClr val="0C0C0C"/>
                </a:solidFill>
                <a:latin typeface="Calibri"/>
                <a:ea typeface="Calibri"/>
                <a:cs typeface="Calibri"/>
                <a:sym typeface="Calibri"/>
              </a:rPr>
              <a:t>: </a:t>
            </a:r>
            <a:r>
              <a:rPr lang="en-US" sz="4300" b="0" i="0" u="none" strike="noStrike" cap="none">
                <a:solidFill>
                  <a:srgbClr val="0C0C0C"/>
                </a:solidFill>
                <a:latin typeface="Calibri"/>
                <a:ea typeface="Calibri"/>
                <a:cs typeface="Calibri"/>
                <a:sym typeface="Calibri"/>
              </a:rPr>
              <a:t>a pure substance containing only one type of atom</a:t>
            </a:r>
            <a:endParaRPr sz="4300" b="1" i="0" u="none" strike="noStrike" cap="none">
              <a:solidFill>
                <a:schemeClr val="dk1"/>
              </a:solidFill>
              <a:latin typeface="Calibri"/>
              <a:ea typeface="Calibri"/>
              <a:cs typeface="Calibri"/>
              <a:sym typeface="Calibri"/>
            </a:endParaRPr>
          </a:p>
        </p:txBody>
      </p:sp>
      <p:sp>
        <p:nvSpPr>
          <p:cNvPr id="240" name="Google Shape;240;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 name="Google Shape;241;g2a5a1442303_0_32" descr="gold.jpg"/>
          <p:cNvPicPr preferRelativeResize="0"/>
          <p:nvPr/>
        </p:nvPicPr>
        <p:blipFill rotWithShape="1">
          <a:blip r:embed="rId4">
            <a:alphaModFix/>
          </a:blip>
          <a:srcRect/>
          <a:stretch/>
        </p:blipFill>
        <p:spPr>
          <a:xfrm>
            <a:off x="1605925" y="2411526"/>
            <a:ext cx="5932150" cy="3955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Autofit/>
          </a:bodyPr>
          <a:lstStyle/>
          <a:p>
            <a:pPr algn="ctr" rtl="0">
              <a:spcBef>
                <a:spcPts val="0"/>
              </a:spcBef>
              <a:spcAft>
                <a:spcPts val="0"/>
              </a:spcAft>
            </a:pPr>
            <a:r>
              <a:rPr lang="en-US" sz="3000" b="1" i="0" u="sng" dirty="0">
                <a:solidFill>
                  <a:srgbClr val="000000"/>
                </a:solidFill>
                <a:effectLst/>
                <a:latin typeface="Calibri" panose="020F0502020204030204" pitchFamily="34" charset="0"/>
                <a:cs typeface="Calibri" panose="020F0502020204030204" pitchFamily="34" charset="0"/>
              </a:rPr>
              <a:t>Mineral</a:t>
            </a:r>
            <a:r>
              <a:rPr lang="en-US" sz="3000" b="1" i="0" u="none" strike="noStrike" dirty="0">
                <a:solidFill>
                  <a:srgbClr val="000000"/>
                </a:solidFill>
                <a:effectLst/>
                <a:latin typeface="Calibri" panose="020F0502020204030204" pitchFamily="34" charset="0"/>
                <a:cs typeface="Calibri" panose="020F0502020204030204" pitchFamily="34" charset="0"/>
              </a:rPr>
              <a:t>: </a:t>
            </a:r>
            <a:r>
              <a:rPr lang="en-US" sz="3000" b="0" i="0" u="none" strike="noStrike" dirty="0">
                <a:solidFill>
                  <a:srgbClr val="000000"/>
                </a:solidFill>
                <a:effectLst/>
                <a:latin typeface="Calibri" panose="020F0502020204030204" pitchFamily="34" charset="0"/>
                <a:cs typeface="Calibri" panose="020F0502020204030204" pitchFamily="34" charset="0"/>
              </a:rPr>
              <a:t>Substance that does not come from an animal or plant; the building blocks that make up rocks</a:t>
            </a:r>
            <a:endParaRPr sz="3000" dirty="0">
              <a:latin typeface="Calibri" panose="020F0502020204030204" pitchFamily="34" charset="0"/>
              <a:cs typeface="Calibri" panose="020F0502020204030204" pitchFamily="34" charset="0"/>
            </a:endParaRPr>
          </a:p>
        </p:txBody>
      </p:sp>
      <p:sp>
        <p:nvSpPr>
          <p:cNvPr id="158" name="Google Shape;158;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46" name="Picture 2">
            <a:extLst>
              <a:ext uri="{FF2B5EF4-FFF2-40B4-BE49-F238E27FC236}">
                <a16:creationId xmlns:a16="http://schemas.microsoft.com/office/drawing/2014/main" id="{F1A22C0A-5010-A3E0-DE3E-1BE1DE620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67206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97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Calibri" panose="020F0502020204030204" pitchFamily="34" charset="0"/>
                <a:cs typeface="Calibri" panose="020F0502020204030204" pitchFamily="34" charset="0"/>
              </a:rPr>
              <a:t>Rock</a:t>
            </a:r>
            <a:r>
              <a:rPr lang="en-US" sz="3600" b="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a solid collection of minerals</a:t>
            </a:r>
            <a:endParaRPr sz="3600" dirty="0">
              <a:latin typeface="Calibri" panose="020F0502020204030204" pitchFamily="34" charset="0"/>
              <a:cs typeface="Calibri" panose="020F0502020204030204" pitchFamily="34" charset="0"/>
            </a:endParaRPr>
          </a:p>
        </p:txBody>
      </p:sp>
      <p:sp>
        <p:nvSpPr>
          <p:cNvPr id="158" name="Google Shape;158;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Pile of rocks">
            <a:extLst>
              <a:ext uri="{FF2B5EF4-FFF2-40B4-BE49-F238E27FC236}">
                <a16:creationId xmlns:a16="http://schemas.microsoft.com/office/drawing/2014/main" id="{5992FF09-1947-2C58-D154-CD470C3E0701}"/>
              </a:ext>
            </a:extLst>
          </p:cNvPr>
          <p:cNvPicPr>
            <a:picLocks noChangeAspect="1"/>
          </p:cNvPicPr>
          <p:nvPr/>
        </p:nvPicPr>
        <p:blipFill>
          <a:blip r:embed="rId4"/>
          <a:stretch>
            <a:fillRect/>
          </a:stretch>
        </p:blipFill>
        <p:spPr>
          <a:xfrm>
            <a:off x="1660001" y="2006600"/>
            <a:ext cx="6362700" cy="4241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va Photos, Download The BEST Free Lava Stock Photos &amp; HD Images">
            <a:extLst>
              <a:ext uri="{FF2B5EF4-FFF2-40B4-BE49-F238E27FC236}">
                <a16:creationId xmlns:a16="http://schemas.microsoft.com/office/drawing/2014/main" id="{54E14937-7D4E-790D-2BBE-289242333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00" r="2" b="2"/>
          <a:stretch/>
        </p:blipFill>
        <p:spPr bwMode="auto">
          <a:xfrm>
            <a:off x="20" y="-22"/>
            <a:ext cx="9143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Google Shape;157;g27e576c1a67_0_0"/>
          <p:cNvSpPr txBox="1">
            <a:spLocks noGrp="1"/>
          </p:cNvSpPr>
          <p:nvPr>
            <p:ph type="ctrTitle"/>
          </p:nvPr>
        </p:nvSpPr>
        <p:spPr>
          <a:xfrm>
            <a:off x="481459" y="849600"/>
            <a:ext cx="4089397" cy="3569242"/>
          </a:xfrm>
          <a:prstGeom prst="rect">
            <a:avLst/>
          </a:prstGeom>
        </p:spPr>
        <p:txBody>
          <a:bodyPr spcFirstLastPara="1" lIns="91425" tIns="45700" rIns="91425" bIns="45700" anchor="t" anchorCtr="0">
            <a:normAutofit/>
          </a:bodyPr>
          <a:lstStyle/>
          <a:p>
            <a:pPr marL="0" lvl="0" indent="0" algn="l" rtl="0">
              <a:spcBef>
                <a:spcPts val="0"/>
              </a:spcBef>
              <a:spcAft>
                <a:spcPts val="0"/>
              </a:spcAft>
              <a:buClr>
                <a:schemeClr val="dk1"/>
              </a:buClr>
              <a:buSzPts val="3600"/>
              <a:buFont typeface="Calibri"/>
              <a:buNone/>
            </a:pPr>
            <a:r>
              <a:rPr lang="en-US" sz="4500" b="1" u="sng" dirty="0">
                <a:solidFill>
                  <a:srgbClr val="FFFFFF"/>
                </a:solidFill>
                <a:latin typeface="Helvetica" pitchFamily="2" charset="0"/>
                <a:cs typeface="Calibri" panose="020F0502020204030204" pitchFamily="34" charset="0"/>
              </a:rPr>
              <a:t>Molten</a:t>
            </a:r>
            <a:r>
              <a:rPr lang="en-US" sz="4500" b="1" dirty="0">
                <a:solidFill>
                  <a:srgbClr val="FFFFFF"/>
                </a:solidFill>
                <a:latin typeface="Helvetica" pitchFamily="2" charset="0"/>
                <a:cs typeface="Calibri" panose="020F0502020204030204" pitchFamily="34" charset="0"/>
              </a:rPr>
              <a:t>: </a:t>
            </a:r>
            <a:r>
              <a:rPr lang="en-US" sz="4500" dirty="0">
                <a:solidFill>
                  <a:srgbClr val="FFFFFF"/>
                </a:solidFill>
                <a:latin typeface="Helvetica" pitchFamily="2" charset="0"/>
                <a:cs typeface="Calibri" panose="020F0502020204030204" pitchFamily="34" charset="0"/>
              </a:rPr>
              <a:t>something</a:t>
            </a:r>
            <a:r>
              <a:rPr lang="en-US" sz="4500" b="1" dirty="0">
                <a:solidFill>
                  <a:srgbClr val="FFFFFF"/>
                </a:solidFill>
                <a:latin typeface="Helvetica" pitchFamily="2" charset="0"/>
                <a:cs typeface="Calibri" panose="020F0502020204030204" pitchFamily="34" charset="0"/>
              </a:rPr>
              <a:t> </a:t>
            </a:r>
            <a:r>
              <a:rPr lang="en-US" sz="4500" dirty="0">
                <a:solidFill>
                  <a:srgbClr val="FFFFFF"/>
                </a:solidFill>
                <a:latin typeface="Helvetica" pitchFamily="2" charset="0"/>
                <a:cs typeface="Calibri" panose="020F0502020204030204" pitchFamily="34" charset="0"/>
              </a:rPr>
              <a:t>made liquid by a great heat</a:t>
            </a:r>
          </a:p>
        </p:txBody>
      </p:sp>
      <p:sp>
        <p:nvSpPr>
          <p:cNvPr id="5131" name="Rectangle 51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Google Shape;158;g27e576c1a67_0_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10267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611100" y="610799"/>
            <a:ext cx="8451300" cy="1102500"/>
          </a:xfrm>
          <a:prstGeom prst="rect">
            <a:avLst/>
          </a:prstGeom>
          <a:noFill/>
          <a:ln>
            <a:noFill/>
          </a:ln>
        </p:spPr>
        <p:txBody>
          <a:bodyPr spcFirstLastPara="1" wrap="square" lIns="91425" tIns="45700" rIns="91425" bIns="45700" anchor="ctr" anchorCtr="0">
            <a:normAutofit/>
          </a:bodyPr>
          <a:lstStyle/>
          <a:p>
            <a:pPr>
              <a:buSzPct val="100000"/>
            </a:pPr>
            <a:r>
              <a:rPr lang="en" sz="3600" dirty="0"/>
              <a:t>Name the four layers of the earth:</a:t>
            </a:r>
            <a:endParaRPr sz="3600" dirty="0"/>
          </a:p>
        </p:txBody>
      </p:sp>
      <p:pic>
        <p:nvPicPr>
          <p:cNvPr id="1026" name="Picture 2" descr="Earth Layer About the Earth | Earth layers, Earth layers project, Earth's  layers">
            <a:extLst>
              <a:ext uri="{FF2B5EF4-FFF2-40B4-BE49-F238E27FC236}">
                <a16:creationId xmlns:a16="http://schemas.microsoft.com/office/drawing/2014/main" id="{D0265A54-B125-05E2-0EA2-F21B17417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526" y="1564633"/>
            <a:ext cx="6844947" cy="518047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20;p56" descr="Questions">
            <a:extLst>
              <a:ext uri="{FF2B5EF4-FFF2-40B4-BE49-F238E27FC236}">
                <a16:creationId xmlns:a16="http://schemas.microsoft.com/office/drawing/2014/main" id="{27761F55-0EBE-7E8E-27C3-8CC5011072CE}"/>
              </a:ext>
            </a:extLst>
          </p:cNvPr>
          <p:cNvSpPr/>
          <p:nvPr/>
        </p:nvSpPr>
        <p:spPr>
          <a:xfrm>
            <a:off x="35367" y="88104"/>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245106D3-17C4-A9CC-8031-2F832892D56B}"/>
              </a:ext>
            </a:extLst>
          </p:cNvPr>
          <p:cNvSpPr txBox="1"/>
          <p:nvPr/>
        </p:nvSpPr>
        <p:spPr>
          <a:xfrm>
            <a:off x="6570133" y="2641600"/>
            <a:ext cx="1424340" cy="1600438"/>
          </a:xfrm>
          <a:prstGeom prst="rect">
            <a:avLst/>
          </a:prstGeom>
          <a:solidFill>
            <a:schemeClr val="bg1"/>
          </a:solidFill>
        </p:spPr>
        <p:txBody>
          <a:bodyPr wrap="square" rtlCol="0">
            <a:spAutoFit/>
          </a:bodyPr>
          <a:lstStyle/>
          <a:p>
            <a:r>
              <a:rPr lang="en-US" dirty="0"/>
              <a:t>1.___________</a:t>
            </a:r>
          </a:p>
          <a:p>
            <a:endParaRPr lang="en-US" dirty="0"/>
          </a:p>
          <a:p>
            <a:r>
              <a:rPr lang="en-US" dirty="0"/>
              <a:t>2.___________</a:t>
            </a:r>
          </a:p>
          <a:p>
            <a:endParaRPr lang="en-US" dirty="0"/>
          </a:p>
          <a:p>
            <a:r>
              <a:rPr lang="en-US" dirty="0"/>
              <a:t>3.___________</a:t>
            </a:r>
          </a:p>
          <a:p>
            <a:endParaRPr lang="en-US" dirty="0"/>
          </a:p>
          <a:p>
            <a:r>
              <a:rPr lang="en-US" dirty="0"/>
              <a:t>4.___________</a:t>
            </a:r>
          </a:p>
        </p:txBody>
      </p:sp>
    </p:spTree>
    <p:extLst>
      <p:ext uri="{BB962C8B-B14F-4D97-AF65-F5344CB8AC3E}">
        <p14:creationId xmlns:p14="http://schemas.microsoft.com/office/powerpoint/2010/main" val="306404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611100" y="610799"/>
            <a:ext cx="8451300" cy="1102500"/>
          </a:xfrm>
          <a:prstGeom prst="rect">
            <a:avLst/>
          </a:prstGeom>
          <a:noFill/>
          <a:ln>
            <a:noFill/>
          </a:ln>
        </p:spPr>
        <p:txBody>
          <a:bodyPr spcFirstLastPara="1" wrap="square" lIns="91425" tIns="45700" rIns="91425" bIns="45700" anchor="ctr" anchorCtr="0">
            <a:normAutofit/>
          </a:bodyPr>
          <a:lstStyle/>
          <a:p>
            <a:pPr>
              <a:buSzPct val="100000"/>
            </a:pPr>
            <a:r>
              <a:rPr lang="en" sz="3600" dirty="0"/>
              <a:t>Name the four layers of the earth:</a:t>
            </a:r>
            <a:endParaRPr sz="3600" dirty="0"/>
          </a:p>
        </p:txBody>
      </p:sp>
      <p:pic>
        <p:nvPicPr>
          <p:cNvPr id="1026" name="Picture 2" descr="Earth Layer About the Earth | Earth layers, Earth layers project, Earth's  layers">
            <a:extLst>
              <a:ext uri="{FF2B5EF4-FFF2-40B4-BE49-F238E27FC236}">
                <a16:creationId xmlns:a16="http://schemas.microsoft.com/office/drawing/2014/main" id="{D0265A54-B125-05E2-0EA2-F21B17417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526" y="1564633"/>
            <a:ext cx="6844947" cy="518047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20;p56" descr="Questions">
            <a:extLst>
              <a:ext uri="{FF2B5EF4-FFF2-40B4-BE49-F238E27FC236}">
                <a16:creationId xmlns:a16="http://schemas.microsoft.com/office/drawing/2014/main" id="{27761F55-0EBE-7E8E-27C3-8CC5011072CE}"/>
              </a:ext>
            </a:extLst>
          </p:cNvPr>
          <p:cNvSpPr/>
          <p:nvPr/>
        </p:nvSpPr>
        <p:spPr>
          <a:xfrm>
            <a:off x="35367" y="88104"/>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DA6891E3-2E42-8442-0758-F93F0DA9AF8C}"/>
              </a:ext>
            </a:extLst>
          </p:cNvPr>
          <p:cNvSpPr/>
          <p:nvPr/>
        </p:nvSpPr>
        <p:spPr>
          <a:xfrm>
            <a:off x="6468533" y="2517422"/>
            <a:ext cx="1525940" cy="19755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0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611100" y="610799"/>
            <a:ext cx="8451300" cy="1102500"/>
          </a:xfrm>
          <a:prstGeom prst="rect">
            <a:avLst/>
          </a:prstGeom>
          <a:noFill/>
          <a:ln>
            <a:noFill/>
          </a:ln>
        </p:spPr>
        <p:txBody>
          <a:bodyPr spcFirstLastPara="1" wrap="square" lIns="91425" tIns="45700" rIns="91425" bIns="45700" anchor="ctr" anchorCtr="0">
            <a:normAutofit/>
          </a:bodyPr>
          <a:lstStyle/>
          <a:p>
            <a:pPr>
              <a:buSzPct val="100000"/>
            </a:pPr>
            <a:r>
              <a:rPr lang="en" sz="3600" dirty="0"/>
              <a:t>What is the earth’s crust?</a:t>
            </a:r>
            <a:endParaRPr sz="3600" dirty="0"/>
          </a:p>
        </p:txBody>
      </p:sp>
      <p:pic>
        <p:nvPicPr>
          <p:cNvPr id="157" name="Google Shape;157;p28"/>
          <p:cNvPicPr preferRelativeResize="0"/>
          <p:nvPr/>
        </p:nvPicPr>
        <p:blipFill>
          <a:blip r:embed="rId3">
            <a:alphaModFix/>
          </a:blip>
          <a:stretch>
            <a:fillRect/>
          </a:stretch>
        </p:blipFill>
        <p:spPr>
          <a:xfrm>
            <a:off x="2009422" y="1944324"/>
            <a:ext cx="5640810" cy="3982342"/>
          </a:xfrm>
          <a:prstGeom prst="rect">
            <a:avLst/>
          </a:prstGeom>
          <a:noFill/>
          <a:ln>
            <a:noFill/>
          </a:ln>
        </p:spPr>
      </p:pic>
      <p:sp>
        <p:nvSpPr>
          <p:cNvPr id="3" name="Google Shape;620;p56" descr="Questions">
            <a:extLst>
              <a:ext uri="{FF2B5EF4-FFF2-40B4-BE49-F238E27FC236}">
                <a16:creationId xmlns:a16="http://schemas.microsoft.com/office/drawing/2014/main" id="{3BBC8825-44FA-E51D-5B94-D7458D34C4B0}"/>
              </a:ext>
            </a:extLst>
          </p:cNvPr>
          <p:cNvSpPr/>
          <p:nvPr/>
        </p:nvSpPr>
        <p:spPr>
          <a:xfrm>
            <a:off x="35367" y="88104"/>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6119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611100" y="610799"/>
            <a:ext cx="8451300" cy="1102500"/>
          </a:xfrm>
          <a:prstGeom prst="rect">
            <a:avLst/>
          </a:prstGeom>
          <a:noFill/>
          <a:ln>
            <a:noFill/>
          </a:ln>
        </p:spPr>
        <p:txBody>
          <a:bodyPr spcFirstLastPara="1" wrap="square" lIns="91425" tIns="45700" rIns="91425" bIns="45700" anchor="ctr" anchorCtr="0">
            <a:normAutofit/>
          </a:bodyPr>
          <a:lstStyle/>
          <a:p>
            <a:pPr>
              <a:buSzPct val="100000"/>
            </a:pPr>
            <a:r>
              <a:rPr lang="en" sz="3600" b="1" u="sng" dirty="0"/>
              <a:t>Earth’s crust</a:t>
            </a:r>
            <a:r>
              <a:rPr lang="en" sz="3600" dirty="0"/>
              <a:t>: the outermost thin shell layer of planet Earth</a:t>
            </a:r>
            <a:endParaRPr sz="3600" b="1" u="sng" dirty="0"/>
          </a:p>
        </p:txBody>
      </p:sp>
      <p:pic>
        <p:nvPicPr>
          <p:cNvPr id="157" name="Google Shape;157;p28"/>
          <p:cNvPicPr preferRelativeResize="0"/>
          <p:nvPr/>
        </p:nvPicPr>
        <p:blipFill>
          <a:blip r:embed="rId3">
            <a:alphaModFix/>
          </a:blip>
          <a:stretch>
            <a:fillRect/>
          </a:stretch>
        </p:blipFill>
        <p:spPr>
          <a:xfrm>
            <a:off x="2009422" y="1944324"/>
            <a:ext cx="5640810" cy="3982342"/>
          </a:xfrm>
          <a:prstGeom prst="rect">
            <a:avLst/>
          </a:prstGeom>
          <a:noFill/>
          <a:ln>
            <a:noFill/>
          </a:ln>
        </p:spPr>
      </p:pic>
      <p:sp>
        <p:nvSpPr>
          <p:cNvPr id="3" name="Google Shape;620;p56" descr="Questions">
            <a:extLst>
              <a:ext uri="{FF2B5EF4-FFF2-40B4-BE49-F238E27FC236}">
                <a16:creationId xmlns:a16="http://schemas.microsoft.com/office/drawing/2014/main" id="{3BBC8825-44FA-E51D-5B94-D7458D34C4B0}"/>
              </a:ext>
            </a:extLst>
          </p:cNvPr>
          <p:cNvSpPr/>
          <p:nvPr/>
        </p:nvSpPr>
        <p:spPr>
          <a:xfrm>
            <a:off x="35367" y="88104"/>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924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dirty="0">
                <a:latin typeface="Calibri" panose="020F0502020204030204" pitchFamily="34" charset="0"/>
                <a:cs typeface="Calibri" panose="020F0502020204030204" pitchFamily="34" charset="0"/>
              </a:rPr>
              <a:t>An invisible force created by a magnet which exists all around it is…</a:t>
            </a:r>
            <a:endParaRPr sz="3600" dirty="0">
              <a:latin typeface="Calibri" panose="020F0502020204030204" pitchFamily="34" charset="0"/>
              <a:cs typeface="Calibri" panose="020F0502020204030204" pitchFamily="34" charset="0"/>
            </a:endParaRPr>
          </a:p>
        </p:txBody>
      </p:sp>
      <p:pic>
        <p:nvPicPr>
          <p:cNvPr id="3" name="Picture 2" descr="Magnetic attraction">
            <a:extLst>
              <a:ext uri="{FF2B5EF4-FFF2-40B4-BE49-F238E27FC236}">
                <a16:creationId xmlns:a16="http://schemas.microsoft.com/office/drawing/2014/main" id="{0BA73182-C6A8-C133-A958-008B7431B639}"/>
              </a:ext>
            </a:extLst>
          </p:cNvPr>
          <p:cNvPicPr>
            <a:picLocks noChangeAspect="1"/>
          </p:cNvPicPr>
          <p:nvPr/>
        </p:nvPicPr>
        <p:blipFill>
          <a:blip r:embed="rId3"/>
          <a:stretch>
            <a:fillRect/>
          </a:stretch>
        </p:blipFill>
        <p:spPr>
          <a:xfrm>
            <a:off x="4572000" y="2990850"/>
            <a:ext cx="4275428" cy="2612890"/>
          </a:xfrm>
          <a:prstGeom prst="rect">
            <a:avLst/>
          </a:prstGeom>
        </p:spPr>
      </p:pic>
      <p:sp>
        <p:nvSpPr>
          <p:cNvPr id="2" name="Google Shape;269;g2a5a1442303_0_370" descr="Questions">
            <a:extLst>
              <a:ext uri="{FF2B5EF4-FFF2-40B4-BE49-F238E27FC236}">
                <a16:creationId xmlns:a16="http://schemas.microsoft.com/office/drawing/2014/main" id="{7DACDFC6-0A75-235F-978A-9983626B6D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71;g2a5a1442303_0_370">
            <a:extLst>
              <a:ext uri="{FF2B5EF4-FFF2-40B4-BE49-F238E27FC236}">
                <a16:creationId xmlns:a16="http://schemas.microsoft.com/office/drawing/2014/main" id="{3978EA1C-F717-7E83-B7FB-9A9F0F0DDE98}"/>
              </a:ext>
            </a:extLst>
          </p:cNvPr>
          <p:cNvSpPr txBox="1"/>
          <p:nvPr/>
        </p:nvSpPr>
        <p:spPr>
          <a:xfrm>
            <a:off x="521651" y="3212850"/>
            <a:ext cx="4319700" cy="1791219"/>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Magnetic field</a:t>
            </a:r>
          </a:p>
          <a:p>
            <a:pPr marR="0" lvl="0" algn="l" rtl="0">
              <a:lnSpc>
                <a:spcPct val="115000"/>
              </a:lnSpc>
              <a:spcBef>
                <a:spcPts val="0"/>
              </a:spcBef>
              <a:spcAft>
                <a:spcPts val="0"/>
              </a:spcAft>
              <a:buClr>
                <a:srgbClr val="000000"/>
              </a:buClr>
              <a:buSzPts val="3200"/>
            </a:pPr>
            <a:r>
              <a:rPr lang="en-US" sz="3200" dirty="0">
                <a:solidFill>
                  <a:srgbClr val="000000"/>
                </a:solidFill>
                <a:latin typeface="Calibri"/>
                <a:ea typeface="Calibri"/>
                <a:cs typeface="Calibri"/>
                <a:sym typeface="Calibri"/>
              </a:rPr>
              <a:t>B.  Attraction area</a:t>
            </a:r>
          </a:p>
          <a:p>
            <a:pPr marR="0" lvl="0" algn="l" rtl="0">
              <a:lnSpc>
                <a:spcPct val="115000"/>
              </a:lnSpc>
              <a:spcBef>
                <a:spcPts val="0"/>
              </a:spcBef>
              <a:spcAft>
                <a:spcPts val="0"/>
              </a:spcAft>
              <a:buClr>
                <a:srgbClr val="000000"/>
              </a:buClr>
              <a:buSzPts val="3200"/>
            </a:pPr>
            <a:endParaRPr sz="3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763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Outer Core</a:t>
            </a:r>
            <a:endParaRPr sz="1800" b="0" i="0" u="none" strike="noStrike" cap="none" dirty="0">
              <a:solidFill>
                <a:srgbClr val="000000"/>
              </a:solidFill>
              <a:latin typeface="Calibri"/>
              <a:ea typeface="Calibri"/>
              <a:cs typeface="Calibri"/>
              <a:sym typeface="Calibri"/>
            </a:endParaRPr>
          </a:p>
        </p:txBody>
      </p:sp>
      <p:pic>
        <p:nvPicPr>
          <p:cNvPr id="2" name="Picture 2" descr="560+ Inner Core Stock Photos, Pictures &amp; Royalty-Free Images - iStock |  Earth inner core, Earth's inner core">
            <a:extLst>
              <a:ext uri="{FF2B5EF4-FFF2-40B4-BE49-F238E27FC236}">
                <a16:creationId xmlns:a16="http://schemas.microsoft.com/office/drawing/2014/main" id="{35CDBEDC-70F5-65F1-808E-977EC850A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21" y="1421555"/>
            <a:ext cx="8686958" cy="5436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dirty="0">
                <a:latin typeface="Calibri" panose="020F0502020204030204" pitchFamily="34" charset="0"/>
                <a:cs typeface="Calibri" panose="020F0502020204030204" pitchFamily="34" charset="0"/>
              </a:rPr>
              <a:t>An invisible force created by a magnet which exists all around it is…</a:t>
            </a:r>
            <a:endParaRPr sz="3600" dirty="0">
              <a:latin typeface="Calibri" panose="020F0502020204030204" pitchFamily="34" charset="0"/>
              <a:cs typeface="Calibri" panose="020F0502020204030204" pitchFamily="34" charset="0"/>
            </a:endParaRPr>
          </a:p>
        </p:txBody>
      </p:sp>
      <p:pic>
        <p:nvPicPr>
          <p:cNvPr id="3" name="Picture 2" descr="Magnetic attraction">
            <a:extLst>
              <a:ext uri="{FF2B5EF4-FFF2-40B4-BE49-F238E27FC236}">
                <a16:creationId xmlns:a16="http://schemas.microsoft.com/office/drawing/2014/main" id="{0BA73182-C6A8-C133-A958-008B7431B639}"/>
              </a:ext>
            </a:extLst>
          </p:cNvPr>
          <p:cNvPicPr>
            <a:picLocks noChangeAspect="1"/>
          </p:cNvPicPr>
          <p:nvPr/>
        </p:nvPicPr>
        <p:blipFill>
          <a:blip r:embed="rId3"/>
          <a:stretch>
            <a:fillRect/>
          </a:stretch>
        </p:blipFill>
        <p:spPr>
          <a:xfrm>
            <a:off x="4572000" y="2990850"/>
            <a:ext cx="4275428" cy="2612890"/>
          </a:xfrm>
          <a:prstGeom prst="rect">
            <a:avLst/>
          </a:prstGeom>
        </p:spPr>
      </p:pic>
      <p:sp>
        <p:nvSpPr>
          <p:cNvPr id="2" name="Google Shape;269;g2a5a1442303_0_370" descr="Questions">
            <a:extLst>
              <a:ext uri="{FF2B5EF4-FFF2-40B4-BE49-F238E27FC236}">
                <a16:creationId xmlns:a16="http://schemas.microsoft.com/office/drawing/2014/main" id="{7DACDFC6-0A75-235F-978A-9983626B6D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71;g2a5a1442303_0_370">
            <a:extLst>
              <a:ext uri="{FF2B5EF4-FFF2-40B4-BE49-F238E27FC236}">
                <a16:creationId xmlns:a16="http://schemas.microsoft.com/office/drawing/2014/main" id="{3978EA1C-F717-7E83-B7FB-9A9F0F0DDE98}"/>
              </a:ext>
            </a:extLst>
          </p:cNvPr>
          <p:cNvSpPr txBox="1"/>
          <p:nvPr/>
        </p:nvSpPr>
        <p:spPr>
          <a:xfrm>
            <a:off x="521651" y="3212850"/>
            <a:ext cx="4319700" cy="1791219"/>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solidFill>
                  <a:srgbClr val="FF0000"/>
                </a:solidFill>
                <a:latin typeface="Calibri"/>
                <a:ea typeface="Calibri"/>
                <a:cs typeface="Calibri"/>
                <a:sym typeface="Calibri"/>
              </a:rPr>
              <a:t>A.  Magnetic field</a:t>
            </a:r>
          </a:p>
          <a:p>
            <a:pPr marR="0" lvl="0" algn="l" rtl="0">
              <a:lnSpc>
                <a:spcPct val="115000"/>
              </a:lnSpc>
              <a:spcBef>
                <a:spcPts val="0"/>
              </a:spcBef>
              <a:spcAft>
                <a:spcPts val="0"/>
              </a:spcAft>
              <a:buClr>
                <a:srgbClr val="000000"/>
              </a:buClr>
              <a:buSzPts val="3200"/>
            </a:pPr>
            <a:r>
              <a:rPr lang="en-US" sz="3200" dirty="0">
                <a:solidFill>
                  <a:srgbClr val="000000"/>
                </a:solidFill>
                <a:latin typeface="Calibri"/>
                <a:ea typeface="Calibri"/>
                <a:cs typeface="Calibri"/>
                <a:sym typeface="Calibri"/>
              </a:rPr>
              <a:t>B.  Attraction area</a:t>
            </a:r>
            <a:endParaRPr lang="en-US" dirty="0">
              <a:solidFill>
                <a:srgbClr val="000000"/>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3200"/>
              <a:buFont typeface="Arial"/>
              <a:buAutoNum type="alphaUcPeriod"/>
            </a:pPr>
            <a:endParaRPr sz="3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273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A pure substance containing one type of atom is…</a:t>
            </a:r>
            <a:endParaRPr sz="3500" b="0" i="0" u="none" strike="noStrike" cap="none">
              <a:solidFill>
                <a:srgbClr val="000000"/>
              </a:solidFill>
              <a:latin typeface="Arial"/>
              <a:ea typeface="Arial"/>
              <a:cs typeface="Arial"/>
              <a:sym typeface="Arial"/>
            </a:endParaRPr>
          </a:p>
        </p:txBody>
      </p:sp>
      <p:sp>
        <p:nvSpPr>
          <p:cNvPr id="271" name="Google Shape;271;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dirty="0">
                <a:latin typeface="Calibri"/>
                <a:ea typeface="Calibri"/>
                <a:cs typeface="Calibri"/>
                <a:sym typeface="Calibri"/>
              </a:rPr>
              <a:t>Matter</a:t>
            </a:r>
            <a:endParaRPr sz="3200" b="0" i="0" u="none" strike="noStrike" cap="none" dirty="0">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dirty="0">
                <a:latin typeface="Calibri"/>
                <a:ea typeface="Calibri"/>
                <a:cs typeface="Calibri"/>
                <a:sym typeface="Calibri"/>
              </a:rPr>
              <a:t>An element</a:t>
            </a: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272" name="Google Shape;272;g2a5a1442303_0_370" descr="gold.jpg"/>
          <p:cNvPicPr preferRelativeResize="0"/>
          <p:nvPr/>
        </p:nvPicPr>
        <p:blipFill rotWithShape="1">
          <a:blip r:embed="rId4">
            <a:alphaModFix/>
          </a:blip>
          <a:srcRect/>
          <a:stretch/>
        </p:blipFill>
        <p:spPr>
          <a:xfrm>
            <a:off x="4296124" y="2091588"/>
            <a:ext cx="4245175" cy="28305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a5a1442303_0_37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2a5a1442303_0_378"/>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A pure substance containing one type of atom is…</a:t>
            </a:r>
            <a:endParaRPr sz="3500" b="0" i="0" u="none" strike="noStrike" cap="none">
              <a:solidFill>
                <a:srgbClr val="000000"/>
              </a:solidFill>
              <a:latin typeface="Arial"/>
              <a:ea typeface="Arial"/>
              <a:cs typeface="Arial"/>
              <a:sym typeface="Arial"/>
            </a:endParaRPr>
          </a:p>
        </p:txBody>
      </p:sp>
      <p:sp>
        <p:nvSpPr>
          <p:cNvPr id="280" name="Google Shape;280;g2a5a1442303_0_378"/>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dirty="0">
                <a:latin typeface="Calibri"/>
                <a:ea typeface="Calibri"/>
                <a:cs typeface="Calibri"/>
                <a:sym typeface="Calibri"/>
              </a:rPr>
              <a:t>Matter</a:t>
            </a:r>
            <a:endParaRPr sz="3200" b="0" i="0" u="none" strike="noStrike" cap="none" dirty="0">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AutoNum type="alphaUcPeriod"/>
            </a:pPr>
            <a:r>
              <a:rPr lang="en-US" sz="3200" b="1" dirty="0">
                <a:solidFill>
                  <a:srgbClr val="FF0000"/>
                </a:solidFill>
                <a:latin typeface="Calibri"/>
                <a:ea typeface="Calibri"/>
                <a:cs typeface="Calibri"/>
                <a:sym typeface="Calibri"/>
              </a:rPr>
              <a:t>An element</a:t>
            </a:r>
            <a:endParaRPr sz="3200" b="1" i="0" u="none" strike="noStrike" cap="none" dirty="0">
              <a:solidFill>
                <a:srgbClr val="FF0000"/>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281" name="Google Shape;281;g2a5a1442303_0_378" descr="gold.jpg"/>
          <p:cNvPicPr preferRelativeResize="0"/>
          <p:nvPr/>
        </p:nvPicPr>
        <p:blipFill rotWithShape="1">
          <a:blip r:embed="rId4">
            <a:alphaModFix/>
          </a:blip>
          <a:srcRect/>
          <a:stretch/>
        </p:blipFill>
        <p:spPr>
          <a:xfrm>
            <a:off x="4296124" y="2091588"/>
            <a:ext cx="4245175" cy="28305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Autofit/>
          </a:bodyPr>
          <a:lstStyle/>
          <a:p>
            <a:pPr algn="ctr" rtl="0">
              <a:spcBef>
                <a:spcPts val="0"/>
              </a:spcBef>
              <a:spcAft>
                <a:spcPts val="0"/>
              </a:spcAft>
            </a:pPr>
            <a:r>
              <a:rPr lang="en-US" sz="3000" b="1" i="0" u="sng" dirty="0">
                <a:solidFill>
                  <a:srgbClr val="000000"/>
                </a:solidFill>
                <a:effectLst/>
                <a:latin typeface="Calibri" panose="020F0502020204030204" pitchFamily="34" charset="0"/>
                <a:cs typeface="Calibri" panose="020F0502020204030204" pitchFamily="34" charset="0"/>
              </a:rPr>
              <a:t>Mineral</a:t>
            </a:r>
            <a:r>
              <a:rPr lang="en-US" sz="3000" b="1" i="0" u="none" strike="noStrike" dirty="0">
                <a:solidFill>
                  <a:srgbClr val="000000"/>
                </a:solidFill>
                <a:effectLst/>
                <a:latin typeface="Calibri" panose="020F0502020204030204" pitchFamily="34" charset="0"/>
                <a:cs typeface="Calibri" panose="020F0502020204030204" pitchFamily="34" charset="0"/>
              </a:rPr>
              <a:t>: </a:t>
            </a:r>
            <a:r>
              <a:rPr lang="en-US" sz="3000" b="0" i="0" u="none" strike="noStrike" dirty="0">
                <a:solidFill>
                  <a:srgbClr val="000000"/>
                </a:solidFill>
                <a:effectLst/>
                <a:latin typeface="Calibri" panose="020F0502020204030204" pitchFamily="34" charset="0"/>
                <a:cs typeface="Calibri" panose="020F0502020204030204" pitchFamily="34" charset="0"/>
              </a:rPr>
              <a:t>Substance that does not come from ________ or ______; the building blocks that make up rocks</a:t>
            </a:r>
            <a:endParaRPr sz="3000" dirty="0">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F1A22C0A-5010-A3E0-DE3E-1BE1DE620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90" y="2552700"/>
            <a:ext cx="2900660" cy="290066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8;g2a5a1442303_0_378" descr="Questions">
            <a:extLst>
              <a:ext uri="{FF2B5EF4-FFF2-40B4-BE49-F238E27FC236}">
                <a16:creationId xmlns:a16="http://schemas.microsoft.com/office/drawing/2014/main" id="{3084D7A1-63C5-39F8-9029-CBB0BFE43C2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271;g2a5a1442303_0_370">
            <a:extLst>
              <a:ext uri="{FF2B5EF4-FFF2-40B4-BE49-F238E27FC236}">
                <a16:creationId xmlns:a16="http://schemas.microsoft.com/office/drawing/2014/main" id="{388A38A3-FDEE-A5AA-5CEA-2AEB6F94BC9A}"/>
              </a:ext>
            </a:extLst>
          </p:cNvPr>
          <p:cNvSpPr txBox="1"/>
          <p:nvPr/>
        </p:nvSpPr>
        <p:spPr>
          <a:xfrm>
            <a:off x="344550" y="2755650"/>
            <a:ext cx="4319700" cy="2634527"/>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matter, an element</a:t>
            </a:r>
            <a:endParaRPr sz="32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B.  rocks, dirt</a:t>
            </a:r>
          </a:p>
          <a:p>
            <a:pPr marR="0" lvl="0" algn="l" rtl="0">
              <a:lnSpc>
                <a:spcPct val="115000"/>
              </a:lnSpc>
              <a:spcBef>
                <a:spcPts val="0"/>
              </a:spcBef>
              <a:spcAft>
                <a:spcPts val="0"/>
              </a:spcAft>
              <a:buClr>
                <a:srgbClr val="000000"/>
              </a:buClr>
              <a:buSzPts val="3200"/>
            </a:pPr>
            <a:r>
              <a:rPr lang="en-US" sz="3200" b="0" i="0" u="none" strike="noStrike" cap="none" dirty="0">
                <a:solidFill>
                  <a:srgbClr val="000000"/>
                </a:solidFill>
                <a:latin typeface="Calibri"/>
                <a:ea typeface="Arial"/>
                <a:cs typeface="Calibri"/>
                <a:sym typeface="Calibri"/>
              </a:rPr>
              <a:t>C.  </a:t>
            </a:r>
            <a:r>
              <a:rPr lang="en-US" sz="3200" dirty="0">
                <a:solidFill>
                  <a:srgbClr val="000000"/>
                </a:solidFill>
                <a:latin typeface="Calibri"/>
                <a:ea typeface="Arial"/>
                <a:cs typeface="Calibri"/>
                <a:sym typeface="Calibri"/>
              </a:rPr>
              <a:t>d</a:t>
            </a:r>
            <a:r>
              <a:rPr lang="en-US" sz="3200" b="0" i="0" u="none" strike="noStrike" cap="none" dirty="0">
                <a:solidFill>
                  <a:srgbClr val="000000"/>
                </a:solidFill>
                <a:latin typeface="Calibri"/>
                <a:ea typeface="Arial"/>
                <a:cs typeface="Calibri"/>
                <a:sym typeface="Calibri"/>
              </a:rPr>
              <a:t>ogs, cats</a:t>
            </a:r>
          </a:p>
          <a:p>
            <a:pPr marR="0" lvl="0" algn="l" rtl="0">
              <a:lnSpc>
                <a:spcPct val="115000"/>
              </a:lnSpc>
              <a:spcBef>
                <a:spcPts val="0"/>
              </a:spcBef>
              <a:spcAft>
                <a:spcPts val="0"/>
              </a:spcAft>
              <a:buClr>
                <a:srgbClr val="000000"/>
              </a:buClr>
              <a:buSzPts val="3200"/>
            </a:pPr>
            <a:r>
              <a:rPr lang="en-US" sz="3200" dirty="0">
                <a:solidFill>
                  <a:srgbClr val="000000"/>
                </a:solidFill>
                <a:latin typeface="Calibri"/>
                <a:ea typeface="Arial"/>
                <a:cs typeface="Calibri"/>
                <a:sym typeface="Calibri"/>
              </a:rPr>
              <a:t>D.  an animal, plant</a:t>
            </a: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416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Autofit/>
          </a:bodyPr>
          <a:lstStyle/>
          <a:p>
            <a:pPr algn="ctr" rtl="0">
              <a:spcBef>
                <a:spcPts val="0"/>
              </a:spcBef>
              <a:spcAft>
                <a:spcPts val="0"/>
              </a:spcAft>
            </a:pPr>
            <a:r>
              <a:rPr lang="en-US" sz="3000" b="1" i="0" u="sng" dirty="0">
                <a:solidFill>
                  <a:srgbClr val="000000"/>
                </a:solidFill>
                <a:effectLst/>
                <a:latin typeface="Calibri" panose="020F0502020204030204" pitchFamily="34" charset="0"/>
                <a:cs typeface="Calibri" panose="020F0502020204030204" pitchFamily="34" charset="0"/>
              </a:rPr>
              <a:t>Mineral</a:t>
            </a:r>
            <a:r>
              <a:rPr lang="en-US" sz="3000" b="1" i="0" u="none" strike="noStrike" dirty="0">
                <a:solidFill>
                  <a:srgbClr val="000000"/>
                </a:solidFill>
                <a:effectLst/>
                <a:latin typeface="Calibri" panose="020F0502020204030204" pitchFamily="34" charset="0"/>
                <a:cs typeface="Calibri" panose="020F0502020204030204" pitchFamily="34" charset="0"/>
              </a:rPr>
              <a:t>: </a:t>
            </a:r>
            <a:r>
              <a:rPr lang="en-US" sz="3000" b="0" i="0" u="none" strike="noStrike" dirty="0">
                <a:solidFill>
                  <a:srgbClr val="000000"/>
                </a:solidFill>
                <a:effectLst/>
                <a:latin typeface="Calibri" panose="020F0502020204030204" pitchFamily="34" charset="0"/>
                <a:cs typeface="Calibri" panose="020F0502020204030204" pitchFamily="34" charset="0"/>
              </a:rPr>
              <a:t>Substance that does not come from ________ or ______; the building blocks that make up rocks</a:t>
            </a:r>
            <a:endParaRPr sz="3000" dirty="0">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F1A22C0A-5010-A3E0-DE3E-1BE1DE620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90" y="2552700"/>
            <a:ext cx="2900660" cy="290066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8;g2a5a1442303_0_378" descr="Questions">
            <a:extLst>
              <a:ext uri="{FF2B5EF4-FFF2-40B4-BE49-F238E27FC236}">
                <a16:creationId xmlns:a16="http://schemas.microsoft.com/office/drawing/2014/main" id="{3084D7A1-63C5-39F8-9029-CBB0BFE43C2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271;g2a5a1442303_0_370">
            <a:extLst>
              <a:ext uri="{FF2B5EF4-FFF2-40B4-BE49-F238E27FC236}">
                <a16:creationId xmlns:a16="http://schemas.microsoft.com/office/drawing/2014/main" id="{388A38A3-FDEE-A5AA-5CEA-2AEB6F94BC9A}"/>
              </a:ext>
            </a:extLst>
          </p:cNvPr>
          <p:cNvSpPr txBox="1"/>
          <p:nvPr/>
        </p:nvSpPr>
        <p:spPr>
          <a:xfrm>
            <a:off x="344550" y="2755650"/>
            <a:ext cx="4319700" cy="2634527"/>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matter, an element</a:t>
            </a:r>
            <a:endParaRPr sz="32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B.  rocks, dirt</a:t>
            </a:r>
          </a:p>
          <a:p>
            <a:pPr marR="0" lvl="0" algn="l" rtl="0">
              <a:lnSpc>
                <a:spcPct val="115000"/>
              </a:lnSpc>
              <a:spcBef>
                <a:spcPts val="0"/>
              </a:spcBef>
              <a:spcAft>
                <a:spcPts val="0"/>
              </a:spcAft>
              <a:buClr>
                <a:srgbClr val="000000"/>
              </a:buClr>
              <a:buSzPts val="3200"/>
            </a:pPr>
            <a:r>
              <a:rPr lang="en-US" sz="3200" b="0" i="0" u="none" strike="noStrike" cap="none" dirty="0">
                <a:solidFill>
                  <a:srgbClr val="000000"/>
                </a:solidFill>
                <a:latin typeface="Calibri"/>
                <a:ea typeface="Arial"/>
                <a:cs typeface="Calibri"/>
                <a:sym typeface="Calibri"/>
              </a:rPr>
              <a:t>C.  </a:t>
            </a:r>
            <a:r>
              <a:rPr lang="en-US" sz="3200" dirty="0">
                <a:solidFill>
                  <a:srgbClr val="000000"/>
                </a:solidFill>
                <a:latin typeface="Calibri"/>
                <a:ea typeface="Arial"/>
                <a:cs typeface="Calibri"/>
                <a:sym typeface="Calibri"/>
              </a:rPr>
              <a:t>d</a:t>
            </a:r>
            <a:r>
              <a:rPr lang="en-US" sz="3200" b="0" i="0" u="none" strike="noStrike" cap="none" dirty="0">
                <a:solidFill>
                  <a:srgbClr val="000000"/>
                </a:solidFill>
                <a:latin typeface="Calibri"/>
                <a:ea typeface="Arial"/>
                <a:cs typeface="Calibri"/>
                <a:sym typeface="Calibri"/>
              </a:rPr>
              <a:t>ogs, cats</a:t>
            </a:r>
          </a:p>
          <a:p>
            <a:pPr marR="0" lvl="0" algn="l" rtl="0">
              <a:lnSpc>
                <a:spcPct val="115000"/>
              </a:lnSpc>
              <a:spcBef>
                <a:spcPts val="0"/>
              </a:spcBef>
              <a:spcAft>
                <a:spcPts val="0"/>
              </a:spcAft>
              <a:buClr>
                <a:srgbClr val="000000"/>
              </a:buClr>
              <a:buSzPts val="3200"/>
            </a:pPr>
            <a:r>
              <a:rPr lang="en-US" sz="3200" dirty="0">
                <a:solidFill>
                  <a:srgbClr val="FF0000"/>
                </a:solidFill>
                <a:latin typeface="Calibri"/>
                <a:ea typeface="Arial"/>
                <a:cs typeface="Calibri"/>
                <a:sym typeface="Calibri"/>
              </a:rPr>
              <a:t>D.  an animal, plant</a:t>
            </a:r>
            <a:endParaRPr sz="32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8437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Calibri" panose="020F0502020204030204" pitchFamily="34" charset="0"/>
                <a:cs typeface="Calibri" panose="020F0502020204030204" pitchFamily="34" charset="0"/>
              </a:rPr>
              <a:t>Rock</a:t>
            </a:r>
            <a:r>
              <a:rPr lang="en-US" sz="3600" b="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a solid collection of _______</a:t>
            </a:r>
            <a:endParaRPr sz="3600" dirty="0">
              <a:latin typeface="Calibri" panose="020F0502020204030204" pitchFamily="34" charset="0"/>
              <a:cs typeface="Calibri" panose="020F0502020204030204" pitchFamily="34" charset="0"/>
            </a:endParaRPr>
          </a:p>
        </p:txBody>
      </p:sp>
      <p:pic>
        <p:nvPicPr>
          <p:cNvPr id="3" name="Picture 2" descr="Pile of rocks">
            <a:extLst>
              <a:ext uri="{FF2B5EF4-FFF2-40B4-BE49-F238E27FC236}">
                <a16:creationId xmlns:a16="http://schemas.microsoft.com/office/drawing/2014/main" id="{5992FF09-1947-2C58-D154-CD470C3E0701}"/>
              </a:ext>
            </a:extLst>
          </p:cNvPr>
          <p:cNvPicPr>
            <a:picLocks noChangeAspect="1"/>
          </p:cNvPicPr>
          <p:nvPr/>
        </p:nvPicPr>
        <p:blipFill>
          <a:blip r:embed="rId3"/>
          <a:stretch>
            <a:fillRect/>
          </a:stretch>
        </p:blipFill>
        <p:spPr>
          <a:xfrm>
            <a:off x="4572000" y="2819400"/>
            <a:ext cx="4000500" cy="2667000"/>
          </a:xfrm>
          <a:prstGeom prst="rect">
            <a:avLst/>
          </a:prstGeom>
        </p:spPr>
      </p:pic>
      <p:sp>
        <p:nvSpPr>
          <p:cNvPr id="2" name="Google Shape;278;g2a5a1442303_0_378" descr="Questions">
            <a:extLst>
              <a:ext uri="{FF2B5EF4-FFF2-40B4-BE49-F238E27FC236}">
                <a16:creationId xmlns:a16="http://schemas.microsoft.com/office/drawing/2014/main" id="{2024F55E-D4FF-F49A-7759-53B83C1A1FC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71;g2a5a1442303_0_370">
            <a:extLst>
              <a:ext uri="{FF2B5EF4-FFF2-40B4-BE49-F238E27FC236}">
                <a16:creationId xmlns:a16="http://schemas.microsoft.com/office/drawing/2014/main" id="{EFFA4ADB-4A3F-3B1E-2DC8-FE7C961AC5E9}"/>
              </a:ext>
            </a:extLst>
          </p:cNvPr>
          <p:cNvSpPr txBox="1"/>
          <p:nvPr/>
        </p:nvSpPr>
        <p:spPr>
          <a:xfrm>
            <a:off x="344550" y="2755650"/>
            <a:ext cx="4319700" cy="2068218"/>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dirt</a:t>
            </a:r>
            <a:endParaRPr sz="32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B.  minerals</a:t>
            </a:r>
          </a:p>
          <a:p>
            <a:pPr marR="0" lvl="0" algn="l" rtl="0">
              <a:lnSpc>
                <a:spcPct val="115000"/>
              </a:lnSpc>
              <a:spcBef>
                <a:spcPts val="0"/>
              </a:spcBef>
              <a:spcAft>
                <a:spcPts val="0"/>
              </a:spcAft>
              <a:buClr>
                <a:srgbClr val="000000"/>
              </a:buClr>
              <a:buSzPts val="3200"/>
            </a:pPr>
            <a:r>
              <a:rPr lang="en-US" sz="3200" b="0" i="0" u="none" strike="noStrike" cap="none" dirty="0">
                <a:solidFill>
                  <a:srgbClr val="000000"/>
                </a:solidFill>
                <a:latin typeface="Calibri"/>
                <a:ea typeface="Arial"/>
                <a:cs typeface="Calibri"/>
                <a:sym typeface="Calibri"/>
              </a:rPr>
              <a:t>C.  </a:t>
            </a:r>
            <a:r>
              <a:rPr lang="en-US" sz="3200" dirty="0">
                <a:solidFill>
                  <a:srgbClr val="000000"/>
                </a:solidFill>
                <a:latin typeface="Calibri"/>
                <a:ea typeface="Arial"/>
                <a:cs typeface="Calibri"/>
                <a:sym typeface="Calibri"/>
              </a:rPr>
              <a:t>plants</a:t>
            </a:r>
            <a:endParaRPr lang="en-US" sz="3200" b="0" i="0" u="none" strike="noStrike" cap="none" dirty="0">
              <a:solidFill>
                <a:srgbClr val="000000"/>
              </a:solidFill>
              <a:latin typeface="Calibri"/>
              <a:ea typeface="Arial"/>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7661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Calibri" panose="020F0502020204030204" pitchFamily="34" charset="0"/>
                <a:cs typeface="Calibri" panose="020F0502020204030204" pitchFamily="34" charset="0"/>
              </a:rPr>
              <a:t>Rock</a:t>
            </a:r>
            <a:r>
              <a:rPr lang="en-US" sz="3600" b="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a solid collection of _______</a:t>
            </a:r>
            <a:endParaRPr sz="3600" dirty="0">
              <a:latin typeface="Calibri" panose="020F0502020204030204" pitchFamily="34" charset="0"/>
              <a:cs typeface="Calibri" panose="020F0502020204030204" pitchFamily="34" charset="0"/>
            </a:endParaRPr>
          </a:p>
        </p:txBody>
      </p:sp>
      <p:pic>
        <p:nvPicPr>
          <p:cNvPr id="3" name="Picture 2" descr="Pile of rocks">
            <a:extLst>
              <a:ext uri="{FF2B5EF4-FFF2-40B4-BE49-F238E27FC236}">
                <a16:creationId xmlns:a16="http://schemas.microsoft.com/office/drawing/2014/main" id="{5992FF09-1947-2C58-D154-CD470C3E0701}"/>
              </a:ext>
            </a:extLst>
          </p:cNvPr>
          <p:cNvPicPr>
            <a:picLocks noChangeAspect="1"/>
          </p:cNvPicPr>
          <p:nvPr/>
        </p:nvPicPr>
        <p:blipFill>
          <a:blip r:embed="rId3"/>
          <a:stretch>
            <a:fillRect/>
          </a:stretch>
        </p:blipFill>
        <p:spPr>
          <a:xfrm>
            <a:off x="4572000" y="2819400"/>
            <a:ext cx="4000500" cy="2667000"/>
          </a:xfrm>
          <a:prstGeom prst="rect">
            <a:avLst/>
          </a:prstGeom>
        </p:spPr>
      </p:pic>
      <p:sp>
        <p:nvSpPr>
          <p:cNvPr id="2" name="Google Shape;278;g2a5a1442303_0_378" descr="Questions">
            <a:extLst>
              <a:ext uri="{FF2B5EF4-FFF2-40B4-BE49-F238E27FC236}">
                <a16:creationId xmlns:a16="http://schemas.microsoft.com/office/drawing/2014/main" id="{2024F55E-D4FF-F49A-7759-53B83C1A1FC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71;g2a5a1442303_0_370">
            <a:extLst>
              <a:ext uri="{FF2B5EF4-FFF2-40B4-BE49-F238E27FC236}">
                <a16:creationId xmlns:a16="http://schemas.microsoft.com/office/drawing/2014/main" id="{EFFA4ADB-4A3F-3B1E-2DC8-FE7C961AC5E9}"/>
              </a:ext>
            </a:extLst>
          </p:cNvPr>
          <p:cNvSpPr txBox="1"/>
          <p:nvPr/>
        </p:nvSpPr>
        <p:spPr>
          <a:xfrm>
            <a:off x="344550" y="2755650"/>
            <a:ext cx="4319700" cy="2068218"/>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dirt</a:t>
            </a:r>
            <a:endParaRPr sz="32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000000"/>
              </a:buClr>
              <a:buSzPts val="3200"/>
            </a:pPr>
            <a:r>
              <a:rPr lang="en-US" sz="3200" dirty="0">
                <a:solidFill>
                  <a:srgbClr val="FF0000"/>
                </a:solidFill>
                <a:latin typeface="Calibri"/>
                <a:ea typeface="Calibri"/>
                <a:cs typeface="Calibri"/>
                <a:sym typeface="Calibri"/>
              </a:rPr>
              <a:t>B.  minerals</a:t>
            </a:r>
          </a:p>
          <a:p>
            <a:pPr marR="0" lvl="0" algn="l" rtl="0">
              <a:lnSpc>
                <a:spcPct val="115000"/>
              </a:lnSpc>
              <a:spcBef>
                <a:spcPts val="0"/>
              </a:spcBef>
              <a:spcAft>
                <a:spcPts val="0"/>
              </a:spcAft>
              <a:buClr>
                <a:srgbClr val="000000"/>
              </a:buClr>
              <a:buSzPts val="3200"/>
            </a:pPr>
            <a:r>
              <a:rPr lang="en-US" sz="3200" b="0" i="0" u="none" strike="noStrike" cap="none" dirty="0">
                <a:solidFill>
                  <a:srgbClr val="000000"/>
                </a:solidFill>
                <a:latin typeface="Calibri"/>
                <a:ea typeface="Arial"/>
                <a:cs typeface="Calibri"/>
                <a:sym typeface="Calibri"/>
              </a:rPr>
              <a:t>C.  </a:t>
            </a:r>
            <a:r>
              <a:rPr lang="en-US" sz="3200" dirty="0">
                <a:solidFill>
                  <a:srgbClr val="000000"/>
                </a:solidFill>
                <a:latin typeface="Calibri"/>
                <a:ea typeface="Arial"/>
                <a:cs typeface="Calibri"/>
                <a:sym typeface="Calibri"/>
              </a:rPr>
              <a:t>plants</a:t>
            </a:r>
            <a:endParaRPr lang="en-US" sz="3200" b="0" i="0" u="none" strike="noStrike" cap="none" dirty="0">
              <a:solidFill>
                <a:srgbClr val="000000"/>
              </a:solidFill>
              <a:latin typeface="Calibri"/>
              <a:ea typeface="Arial"/>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44821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va Photos, Download The BEST Free Lava Stock Photos &amp; HD Images">
            <a:extLst>
              <a:ext uri="{FF2B5EF4-FFF2-40B4-BE49-F238E27FC236}">
                <a16:creationId xmlns:a16="http://schemas.microsoft.com/office/drawing/2014/main" id="{54E14937-7D4E-790D-2BBE-289242333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07" r="66"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Google Shape;157;g27e576c1a67_0_0"/>
          <p:cNvSpPr txBox="1">
            <a:spLocks noGrp="1"/>
          </p:cNvSpPr>
          <p:nvPr>
            <p:ph type="ctrTitle"/>
          </p:nvPr>
        </p:nvSpPr>
        <p:spPr>
          <a:xfrm>
            <a:off x="185304" y="1618161"/>
            <a:ext cx="2866641" cy="1899912"/>
          </a:xfrm>
          <a:prstGeom prst="rect">
            <a:avLst/>
          </a:prstGeom>
        </p:spPr>
        <p:txBody>
          <a:bodyPr spcFirstLastPara="1" vert="horz" lIns="91440" tIns="45720" rIns="91440" bIns="45720" rtlCol="0" anchor="ctr" anchorCtr="0">
            <a:normAutofit fontScale="90000"/>
          </a:bodyPr>
          <a:lstStyle/>
          <a:p>
            <a:pPr marL="0" lvl="0" indent="0" algn="l">
              <a:spcAft>
                <a:spcPts val="0"/>
              </a:spcAft>
              <a:buClr>
                <a:schemeClr val="dk1"/>
              </a:buClr>
              <a:buSzPts val="3600"/>
            </a:pPr>
            <a:r>
              <a:rPr lang="en-US" sz="3200" b="1" u="sng">
                <a:latin typeface="Helvetica" pitchFamily="2" charset="0"/>
              </a:rPr>
              <a:t>Molten</a:t>
            </a:r>
            <a:r>
              <a:rPr lang="en-US" sz="3200" b="1">
                <a:latin typeface="Helvetica" pitchFamily="2" charset="0"/>
              </a:rPr>
              <a:t>: </a:t>
            </a:r>
            <a:r>
              <a:rPr lang="en-US" sz="3200">
                <a:latin typeface="Helvetica" pitchFamily="2" charset="0"/>
              </a:rPr>
              <a:t>something</a:t>
            </a:r>
            <a:r>
              <a:rPr lang="en-US" sz="3200" b="1">
                <a:latin typeface="Helvetica" pitchFamily="2" charset="0"/>
              </a:rPr>
              <a:t> </a:t>
            </a:r>
            <a:r>
              <a:rPr lang="en-US" sz="3200">
                <a:latin typeface="Helvetica" pitchFamily="2" charset="0"/>
              </a:rPr>
              <a:t>made ______ by a great heat</a:t>
            </a:r>
            <a:endParaRPr lang="en-US" sz="3200" dirty="0">
              <a:latin typeface="Helvetica" pitchFamily="2" charset="0"/>
            </a:endParaRPr>
          </a:p>
        </p:txBody>
      </p:sp>
      <p:sp>
        <p:nvSpPr>
          <p:cNvPr id="3" name="Google Shape;271;g2a5a1442303_0_370">
            <a:extLst>
              <a:ext uri="{FF2B5EF4-FFF2-40B4-BE49-F238E27FC236}">
                <a16:creationId xmlns:a16="http://schemas.microsoft.com/office/drawing/2014/main" id="{E2709FE7-CB3D-B651-55E1-C784C42F8487}"/>
              </a:ext>
            </a:extLst>
          </p:cNvPr>
          <p:cNvSpPr txBox="1"/>
          <p:nvPr/>
        </p:nvSpPr>
        <p:spPr>
          <a:xfrm>
            <a:off x="491850" y="3879634"/>
            <a:ext cx="2560095" cy="1360205"/>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3200"/>
            </a:pPr>
            <a:r>
              <a:rPr lang="en-US" sz="2400">
                <a:latin typeface="Helvetica" pitchFamily="2" charset="0"/>
                <a:sym typeface="Calibri"/>
              </a:rPr>
              <a:t>A.  liquid</a:t>
            </a:r>
            <a:endParaRPr lang="en-US" sz="2400" b="0" i="0" u="none" strike="noStrike" cap="none">
              <a:latin typeface="Helvetica" pitchFamily="2" charset="0"/>
              <a:sym typeface="Arial"/>
            </a:endParaRPr>
          </a:p>
          <a:p>
            <a:pPr marR="0" lvl="0" defTabSz="914400">
              <a:lnSpc>
                <a:spcPct val="90000"/>
              </a:lnSpc>
              <a:spcBef>
                <a:spcPts val="0"/>
              </a:spcBef>
              <a:spcAft>
                <a:spcPts val="600"/>
              </a:spcAft>
              <a:buClr>
                <a:srgbClr val="000000"/>
              </a:buClr>
              <a:buSzPts val="3200"/>
            </a:pPr>
            <a:r>
              <a:rPr lang="en-US" sz="2400">
                <a:latin typeface="Helvetica" pitchFamily="2" charset="0"/>
                <a:sym typeface="Calibri"/>
              </a:rPr>
              <a:t>B.  gas</a:t>
            </a:r>
          </a:p>
          <a:p>
            <a:pPr marR="0" lvl="0" defTabSz="914400">
              <a:lnSpc>
                <a:spcPct val="90000"/>
              </a:lnSpc>
              <a:spcBef>
                <a:spcPts val="0"/>
              </a:spcBef>
              <a:spcAft>
                <a:spcPts val="600"/>
              </a:spcAft>
              <a:buClr>
                <a:srgbClr val="000000"/>
              </a:buClr>
              <a:buSzPts val="3200"/>
            </a:pPr>
            <a:r>
              <a:rPr lang="en-US" sz="2400" b="0" i="0" u="none" strike="noStrike" cap="none">
                <a:latin typeface="Helvetica" pitchFamily="2" charset="0"/>
                <a:sym typeface="Calibri"/>
              </a:rPr>
              <a:t>C.  </a:t>
            </a:r>
            <a:r>
              <a:rPr lang="en-US" sz="2400">
                <a:latin typeface="Helvetica" pitchFamily="2" charset="0"/>
                <a:sym typeface="Calibri"/>
              </a:rPr>
              <a:t>solid</a:t>
            </a:r>
            <a:endParaRPr lang="en-US" sz="2400" b="0" i="0" u="none" strike="noStrike" cap="none" dirty="0">
              <a:latin typeface="Helvetica" pitchFamily="2" charset="0"/>
              <a:sym typeface="Calibri"/>
            </a:endParaRPr>
          </a:p>
        </p:txBody>
      </p:sp>
      <p:sp>
        <p:nvSpPr>
          <p:cNvPr id="2" name="Google Shape;278;g2a5a1442303_0_378" descr="Questions">
            <a:extLst>
              <a:ext uri="{FF2B5EF4-FFF2-40B4-BE49-F238E27FC236}">
                <a16:creationId xmlns:a16="http://schemas.microsoft.com/office/drawing/2014/main" id="{B9ABB387-2A98-6C6C-91AF-B1D412DFE29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697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va Photos, Download The BEST Free Lava Stock Photos &amp; HD Images">
            <a:extLst>
              <a:ext uri="{FF2B5EF4-FFF2-40B4-BE49-F238E27FC236}">
                <a16:creationId xmlns:a16="http://schemas.microsoft.com/office/drawing/2014/main" id="{54E14937-7D4E-790D-2BBE-289242333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06" r="67"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278;g2a5a1442303_0_378" descr="Questions">
            <a:extLst>
              <a:ext uri="{FF2B5EF4-FFF2-40B4-BE49-F238E27FC236}">
                <a16:creationId xmlns:a16="http://schemas.microsoft.com/office/drawing/2014/main" id="{B9ABB387-2A98-6C6C-91AF-B1D412DFE29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57;g27e576c1a67_0_0">
            <a:extLst>
              <a:ext uri="{FF2B5EF4-FFF2-40B4-BE49-F238E27FC236}">
                <a16:creationId xmlns:a16="http://schemas.microsoft.com/office/drawing/2014/main" id="{F34F0208-1DDD-B3F4-96B7-E4422B2E3B75}"/>
              </a:ext>
            </a:extLst>
          </p:cNvPr>
          <p:cNvSpPr txBox="1">
            <a:spLocks noGrp="1"/>
          </p:cNvSpPr>
          <p:nvPr>
            <p:ph type="ctrTitle"/>
          </p:nvPr>
        </p:nvSpPr>
        <p:spPr>
          <a:xfrm>
            <a:off x="185304" y="1618161"/>
            <a:ext cx="2866641" cy="1899912"/>
          </a:xfrm>
          <a:prstGeom prst="rect">
            <a:avLst/>
          </a:prstGeom>
        </p:spPr>
        <p:txBody>
          <a:bodyPr spcFirstLastPara="1" vert="horz" lIns="91440" tIns="45720" rIns="91440" bIns="45720" rtlCol="0" anchor="ctr" anchorCtr="0">
            <a:normAutofit fontScale="90000"/>
          </a:bodyPr>
          <a:lstStyle/>
          <a:p>
            <a:pPr marL="0" lvl="0" indent="0" algn="l">
              <a:spcAft>
                <a:spcPts val="0"/>
              </a:spcAft>
              <a:buClr>
                <a:schemeClr val="dk1"/>
              </a:buClr>
              <a:buSzPts val="3600"/>
            </a:pPr>
            <a:r>
              <a:rPr lang="en-US" sz="3200" b="1" u="sng">
                <a:latin typeface="Helvetica" pitchFamily="2" charset="0"/>
              </a:rPr>
              <a:t>Molten</a:t>
            </a:r>
            <a:r>
              <a:rPr lang="en-US" sz="3200" b="1">
                <a:latin typeface="Helvetica" pitchFamily="2" charset="0"/>
              </a:rPr>
              <a:t>: </a:t>
            </a:r>
            <a:r>
              <a:rPr lang="en-US" sz="3200">
                <a:latin typeface="Helvetica" pitchFamily="2" charset="0"/>
              </a:rPr>
              <a:t>something</a:t>
            </a:r>
            <a:r>
              <a:rPr lang="en-US" sz="3200" b="1">
                <a:latin typeface="Helvetica" pitchFamily="2" charset="0"/>
              </a:rPr>
              <a:t> </a:t>
            </a:r>
            <a:r>
              <a:rPr lang="en-US" sz="3200">
                <a:latin typeface="Helvetica" pitchFamily="2" charset="0"/>
              </a:rPr>
              <a:t>made ______ by a great heat</a:t>
            </a:r>
            <a:endParaRPr lang="en-US" sz="3200" dirty="0">
              <a:latin typeface="Helvetica" pitchFamily="2" charset="0"/>
            </a:endParaRPr>
          </a:p>
        </p:txBody>
      </p:sp>
      <p:sp>
        <p:nvSpPr>
          <p:cNvPr id="7" name="Google Shape;271;g2a5a1442303_0_370">
            <a:extLst>
              <a:ext uri="{FF2B5EF4-FFF2-40B4-BE49-F238E27FC236}">
                <a16:creationId xmlns:a16="http://schemas.microsoft.com/office/drawing/2014/main" id="{EA273131-C26B-0FA4-0E6D-BB25C72CD56C}"/>
              </a:ext>
            </a:extLst>
          </p:cNvPr>
          <p:cNvSpPr txBox="1"/>
          <p:nvPr/>
        </p:nvSpPr>
        <p:spPr>
          <a:xfrm>
            <a:off x="491850" y="3879634"/>
            <a:ext cx="2560095" cy="1360205"/>
          </a:xfrm>
          <a:prstGeom prst="rect">
            <a:avLst/>
          </a:prstGeom>
        </p:spPr>
        <p:txBody>
          <a:bodyPr spcFirstLastPara="1" vert="horz" lIns="91440" tIns="45720" rIns="91440" bIns="45720" rtlCol="0" anchorCtr="0">
            <a:normAutofit/>
          </a:bodyPr>
          <a:lstStyle/>
          <a:p>
            <a:pPr marR="0" lvl="0" defTabSz="914400">
              <a:lnSpc>
                <a:spcPct val="90000"/>
              </a:lnSpc>
              <a:spcBef>
                <a:spcPts val="0"/>
              </a:spcBef>
              <a:spcAft>
                <a:spcPts val="600"/>
              </a:spcAft>
              <a:buClr>
                <a:srgbClr val="000000"/>
              </a:buClr>
              <a:buSzPts val="3200"/>
            </a:pPr>
            <a:r>
              <a:rPr lang="en-US" sz="2400" b="1" dirty="0">
                <a:solidFill>
                  <a:srgbClr val="FF0000"/>
                </a:solidFill>
                <a:latin typeface="Helvetica" pitchFamily="2" charset="0"/>
                <a:sym typeface="Calibri"/>
              </a:rPr>
              <a:t>A.  liquid</a:t>
            </a:r>
            <a:endParaRPr lang="en-US" sz="2400" b="1" i="0" u="none" strike="noStrike" cap="none" dirty="0">
              <a:solidFill>
                <a:srgbClr val="FF0000"/>
              </a:solidFill>
              <a:latin typeface="Helvetica" pitchFamily="2" charset="0"/>
              <a:sym typeface="Arial"/>
            </a:endParaRPr>
          </a:p>
          <a:p>
            <a:pPr marR="0" lvl="0" defTabSz="914400">
              <a:lnSpc>
                <a:spcPct val="90000"/>
              </a:lnSpc>
              <a:spcBef>
                <a:spcPts val="0"/>
              </a:spcBef>
              <a:spcAft>
                <a:spcPts val="600"/>
              </a:spcAft>
              <a:buClr>
                <a:srgbClr val="000000"/>
              </a:buClr>
              <a:buSzPts val="3200"/>
            </a:pPr>
            <a:r>
              <a:rPr lang="en-US" sz="2400" dirty="0">
                <a:latin typeface="Helvetica" pitchFamily="2" charset="0"/>
                <a:sym typeface="Calibri"/>
              </a:rPr>
              <a:t>B.  gas</a:t>
            </a:r>
          </a:p>
          <a:p>
            <a:pPr marR="0" lvl="0" defTabSz="914400">
              <a:lnSpc>
                <a:spcPct val="90000"/>
              </a:lnSpc>
              <a:spcBef>
                <a:spcPts val="0"/>
              </a:spcBef>
              <a:spcAft>
                <a:spcPts val="600"/>
              </a:spcAft>
              <a:buClr>
                <a:srgbClr val="000000"/>
              </a:buClr>
              <a:buSzPts val="3200"/>
            </a:pPr>
            <a:r>
              <a:rPr lang="en-US" sz="2400" b="0" i="0" u="none" strike="noStrike" cap="none" dirty="0">
                <a:latin typeface="Helvetica" pitchFamily="2" charset="0"/>
                <a:sym typeface="Calibri"/>
              </a:rPr>
              <a:t>C.  </a:t>
            </a:r>
            <a:r>
              <a:rPr lang="en-US" sz="2400" dirty="0">
                <a:latin typeface="Helvetica" pitchFamily="2" charset="0"/>
                <a:sym typeface="Calibri"/>
              </a:rPr>
              <a:t>solid</a:t>
            </a:r>
            <a:endParaRPr lang="en-US" sz="2400" b="0" i="0" u="none" strike="noStrike" cap="none" dirty="0">
              <a:latin typeface="Helvetica" pitchFamily="2" charset="0"/>
              <a:sym typeface="Calibri"/>
            </a:endParaRPr>
          </a:p>
        </p:txBody>
      </p:sp>
    </p:spTree>
    <p:extLst>
      <p:ext uri="{BB962C8B-B14F-4D97-AF65-F5344CB8AC3E}">
        <p14:creationId xmlns:p14="http://schemas.microsoft.com/office/powerpoint/2010/main" val="2939718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1314899" y="909609"/>
            <a:ext cx="6781988"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200" b="1" u="sng" dirty="0">
                <a:solidFill>
                  <a:schemeClr val="dk1"/>
                </a:solidFill>
              </a:rPr>
              <a:t>Inner Core</a:t>
            </a:r>
            <a:r>
              <a:rPr lang="en-US" sz="3200" b="1" dirty="0">
                <a:solidFill>
                  <a:schemeClr val="dk1"/>
                </a:solidFill>
              </a:rPr>
              <a:t>: </a:t>
            </a:r>
            <a:r>
              <a:rPr lang="en-US" sz="3200" dirty="0">
                <a:solidFill>
                  <a:schemeClr val="dk1"/>
                </a:solidFill>
              </a:rPr>
              <a:t>the ________ layer of the Earth.</a:t>
            </a:r>
            <a:endParaRPr sz="3200" dirty="0"/>
          </a:p>
        </p:txBody>
      </p:sp>
      <p:pic>
        <p:nvPicPr>
          <p:cNvPr id="3074" name="Picture 2" descr="Earth core structure Stock Photo by ©Shad.off 82268180">
            <a:extLst>
              <a:ext uri="{FF2B5EF4-FFF2-40B4-BE49-F238E27FC236}">
                <a16:creationId xmlns:a16="http://schemas.microsoft.com/office/drawing/2014/main" id="{B63B42A0-0CB0-3FC4-20A1-8DBC590AC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104" y="2308263"/>
            <a:ext cx="5187995" cy="370077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78;g2a5a1442303_0_378" descr="Questions">
            <a:extLst>
              <a:ext uri="{FF2B5EF4-FFF2-40B4-BE49-F238E27FC236}">
                <a16:creationId xmlns:a16="http://schemas.microsoft.com/office/drawing/2014/main" id="{513C8693-064B-7CAC-79D9-4918892417B5}"/>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71;g2a5a1442303_0_370">
            <a:extLst>
              <a:ext uri="{FF2B5EF4-FFF2-40B4-BE49-F238E27FC236}">
                <a16:creationId xmlns:a16="http://schemas.microsoft.com/office/drawing/2014/main" id="{B6D610CF-2708-DC17-AC0A-5D37846F5722}"/>
              </a:ext>
            </a:extLst>
          </p:cNvPr>
          <p:cNvSpPr txBox="1"/>
          <p:nvPr/>
        </p:nvSpPr>
        <p:spPr>
          <a:xfrm>
            <a:off x="344550" y="2755650"/>
            <a:ext cx="4319700" cy="2068218"/>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outermost</a:t>
            </a:r>
            <a:endParaRPr sz="32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B.  middle</a:t>
            </a:r>
          </a:p>
          <a:p>
            <a:pPr marR="0" lvl="0" algn="l" rtl="0">
              <a:lnSpc>
                <a:spcPct val="115000"/>
              </a:lnSpc>
              <a:spcBef>
                <a:spcPts val="0"/>
              </a:spcBef>
              <a:spcAft>
                <a:spcPts val="0"/>
              </a:spcAft>
              <a:buClr>
                <a:srgbClr val="000000"/>
              </a:buClr>
              <a:buSzPts val="3200"/>
            </a:pPr>
            <a:r>
              <a:rPr lang="en-US" sz="3200" b="0" i="0" u="none" strike="noStrike" cap="none" dirty="0">
                <a:solidFill>
                  <a:srgbClr val="000000"/>
                </a:solidFill>
                <a:latin typeface="Calibri"/>
                <a:ea typeface="Arial"/>
                <a:cs typeface="Calibri"/>
                <a:sym typeface="Calibri"/>
              </a:rPr>
              <a:t>C.  </a:t>
            </a:r>
            <a:r>
              <a:rPr lang="en-US" sz="3200" dirty="0">
                <a:solidFill>
                  <a:srgbClr val="000000"/>
                </a:solidFill>
                <a:latin typeface="Calibri"/>
                <a:ea typeface="Arial"/>
                <a:cs typeface="Calibri"/>
                <a:sym typeface="Calibri"/>
              </a:rPr>
              <a:t>innermost</a:t>
            </a:r>
            <a:endParaRPr lang="en-US" sz="3200" b="0" i="0" u="none" strike="noStrike" cap="none" dirty="0">
              <a:solidFill>
                <a:srgbClr val="000000"/>
              </a:solidFill>
              <a:latin typeface="Calibri"/>
              <a:ea typeface="Arial"/>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18309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9144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oat sailing at sea">
            <a:extLst>
              <a:ext uri="{FF2B5EF4-FFF2-40B4-BE49-F238E27FC236}">
                <a16:creationId xmlns:a16="http://schemas.microsoft.com/office/drawing/2014/main" id="{09214B76-F5A7-5CD4-3077-740AD4DDDE5E}"/>
              </a:ext>
            </a:extLst>
          </p:cNvPr>
          <p:cNvPicPr>
            <a:picLocks noChangeAspect="1"/>
          </p:cNvPicPr>
          <p:nvPr/>
        </p:nvPicPr>
        <p:blipFill rotWithShape="1">
          <a:blip r:embed="rId3"/>
          <a:srcRect l="7509" r="3489" b="-2"/>
          <a:stretch/>
        </p:blipFill>
        <p:spPr>
          <a:xfrm>
            <a:off x="20" y="-1"/>
            <a:ext cx="9143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135" name="Google Shape;135;g27e68c1a8e3_0_0"/>
          <p:cNvSpPr txBox="1"/>
          <p:nvPr/>
        </p:nvSpPr>
        <p:spPr>
          <a:xfrm>
            <a:off x="722700" y="1269558"/>
            <a:ext cx="7258435" cy="826935"/>
          </a:xfrm>
          <a:prstGeom prst="rect">
            <a:avLst/>
          </a:prstGeom>
        </p:spPr>
        <p:txBody>
          <a:bodyPr spcFirstLastPara="1" vert="horz" lIns="91440" tIns="45720" rIns="91440" bIns="45720" rtlCol="0" anchor="b" anchorCtr="0">
            <a:noAutofit/>
          </a:bodyPr>
          <a:lstStyle/>
          <a:p>
            <a:pPr marL="0" marR="0" lvl="0" indent="0" defTabSz="914400">
              <a:lnSpc>
                <a:spcPct val="90000"/>
              </a:lnSpc>
              <a:spcBef>
                <a:spcPct val="0"/>
              </a:spcBef>
              <a:spcAft>
                <a:spcPts val="600"/>
              </a:spcAft>
              <a:buClr>
                <a:srgbClr val="000000"/>
              </a:buClr>
              <a:buSzPts val="3000"/>
            </a:pPr>
            <a:r>
              <a:rPr lang="en-US" sz="4000" b="1" i="0" u="none" strike="noStrike" cap="none">
                <a:solidFill>
                  <a:schemeClr val="tx1">
                    <a:lumMod val="85000"/>
                    <a:lumOff val="15000"/>
                  </a:schemeClr>
                </a:solidFill>
                <a:latin typeface="Helvetica" pitchFamily="2" charset="0"/>
                <a:ea typeface="+mj-ea"/>
                <a:cs typeface="+mj-cs"/>
                <a:sym typeface="Calibri"/>
              </a:rPr>
              <a:t>Big Question: </a:t>
            </a:r>
            <a:r>
              <a:rPr lang="en-US" sz="4000" b="0" i="0" u="none" strike="noStrike" cap="none">
                <a:solidFill>
                  <a:schemeClr val="tx1">
                    <a:lumMod val="85000"/>
                    <a:lumOff val="15000"/>
                  </a:schemeClr>
                </a:solidFill>
                <a:latin typeface="Helvetica" pitchFamily="2" charset="0"/>
                <a:ea typeface="+mj-ea"/>
                <a:cs typeface="+mj-cs"/>
                <a:sym typeface="Calibri"/>
              </a:rPr>
              <a:t>How does the Earth’s outer core help sailors navigate at sea?</a:t>
            </a:r>
            <a:endParaRPr lang="en-US" sz="4000" b="0" i="0" u="none" strike="noStrike" cap="none">
              <a:solidFill>
                <a:schemeClr val="tx1">
                  <a:lumMod val="85000"/>
                  <a:lumOff val="15000"/>
                </a:schemeClr>
              </a:solidFill>
              <a:latin typeface="Helvetica" pitchFamily="2" charset="0"/>
              <a:ea typeface="+mj-ea"/>
              <a:cs typeface="+mj-cs"/>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1314899" y="909609"/>
            <a:ext cx="6781988"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200" b="1" u="sng" dirty="0">
                <a:solidFill>
                  <a:schemeClr val="dk1"/>
                </a:solidFill>
              </a:rPr>
              <a:t>Inner Core</a:t>
            </a:r>
            <a:r>
              <a:rPr lang="en-US" sz="3200" b="1" dirty="0">
                <a:solidFill>
                  <a:schemeClr val="dk1"/>
                </a:solidFill>
              </a:rPr>
              <a:t>: </a:t>
            </a:r>
            <a:r>
              <a:rPr lang="en-US" sz="3200" dirty="0">
                <a:solidFill>
                  <a:schemeClr val="dk1"/>
                </a:solidFill>
              </a:rPr>
              <a:t>the ________ layer of the Earth.</a:t>
            </a:r>
            <a:endParaRPr sz="3200" dirty="0"/>
          </a:p>
        </p:txBody>
      </p:sp>
      <p:sp>
        <p:nvSpPr>
          <p:cNvPr id="3" name="Google Shape;278;g2a5a1442303_0_378" descr="Questions">
            <a:extLst>
              <a:ext uri="{FF2B5EF4-FFF2-40B4-BE49-F238E27FC236}">
                <a16:creationId xmlns:a16="http://schemas.microsoft.com/office/drawing/2014/main" id="{513C8693-064B-7CAC-79D9-4918892417B5}"/>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71;g2a5a1442303_0_370">
            <a:extLst>
              <a:ext uri="{FF2B5EF4-FFF2-40B4-BE49-F238E27FC236}">
                <a16:creationId xmlns:a16="http://schemas.microsoft.com/office/drawing/2014/main" id="{B6D610CF-2708-DC17-AC0A-5D37846F5722}"/>
              </a:ext>
            </a:extLst>
          </p:cNvPr>
          <p:cNvSpPr txBox="1"/>
          <p:nvPr/>
        </p:nvSpPr>
        <p:spPr>
          <a:xfrm>
            <a:off x="344550" y="2755650"/>
            <a:ext cx="4319700" cy="2068218"/>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A.  outermost</a:t>
            </a:r>
            <a:endParaRPr sz="32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000000"/>
              </a:buClr>
              <a:buSzPts val="3200"/>
            </a:pPr>
            <a:r>
              <a:rPr lang="en-US" sz="3200" dirty="0">
                <a:latin typeface="Calibri"/>
                <a:ea typeface="Calibri"/>
                <a:cs typeface="Calibri"/>
                <a:sym typeface="Calibri"/>
              </a:rPr>
              <a:t>B.  middle</a:t>
            </a:r>
          </a:p>
          <a:p>
            <a:pPr marR="0" lvl="0" algn="l" rtl="0">
              <a:lnSpc>
                <a:spcPct val="115000"/>
              </a:lnSpc>
              <a:spcBef>
                <a:spcPts val="0"/>
              </a:spcBef>
              <a:spcAft>
                <a:spcPts val="0"/>
              </a:spcAft>
              <a:buClr>
                <a:srgbClr val="000000"/>
              </a:buClr>
              <a:buSzPts val="3200"/>
            </a:pPr>
            <a:r>
              <a:rPr lang="en-US" sz="3200" b="1" i="0" u="none" strike="noStrike" cap="none" dirty="0">
                <a:solidFill>
                  <a:srgbClr val="FF0000"/>
                </a:solidFill>
                <a:latin typeface="Calibri"/>
                <a:ea typeface="Arial"/>
                <a:cs typeface="Calibri"/>
                <a:sym typeface="Calibri"/>
              </a:rPr>
              <a:t>C.  </a:t>
            </a:r>
            <a:r>
              <a:rPr lang="en-US" sz="3200" b="1" dirty="0">
                <a:solidFill>
                  <a:srgbClr val="FF0000"/>
                </a:solidFill>
                <a:latin typeface="Calibri"/>
                <a:ea typeface="Arial"/>
                <a:cs typeface="Calibri"/>
                <a:sym typeface="Calibri"/>
              </a:rPr>
              <a:t>innermost</a:t>
            </a:r>
            <a:endParaRPr lang="en-US" sz="3200" b="1" i="0" u="none" strike="noStrike" cap="none" dirty="0">
              <a:solidFill>
                <a:srgbClr val="FF0000"/>
              </a:solidFill>
              <a:latin typeface="Calibri"/>
              <a:ea typeface="Arial"/>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2" name="Picture 2" descr="Earth core structure Stock Photo by ©Shad.off 82268180">
            <a:extLst>
              <a:ext uri="{FF2B5EF4-FFF2-40B4-BE49-F238E27FC236}">
                <a16:creationId xmlns:a16="http://schemas.microsoft.com/office/drawing/2014/main" id="{6C7EE000-6670-1094-6D47-BFD46A2E0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104" y="2308263"/>
            <a:ext cx="5187995" cy="370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1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p:nvPr/>
        </p:nvSpPr>
        <p:spPr>
          <a:xfrm>
            <a:off x="1342650" y="1334950"/>
            <a:ext cx="64587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Arial"/>
                <a:cs typeface="Calibri"/>
                <a:sym typeface="Calibri"/>
              </a:rPr>
              <a:t>Outer Core</a:t>
            </a:r>
            <a:endParaRPr sz="1400" b="0" i="0" u="none" strike="noStrike" cap="none" dirty="0">
              <a:solidFill>
                <a:srgbClr val="000000"/>
              </a:solidFill>
              <a:latin typeface="Arial"/>
              <a:ea typeface="Arial"/>
              <a:cs typeface="Arial"/>
              <a:sym typeface="Arial"/>
            </a:endParaRPr>
          </a:p>
        </p:txBody>
      </p:sp>
      <p:sp>
        <p:nvSpPr>
          <p:cNvPr id="261" name="Google Shape;261;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1314899" y="424800"/>
            <a:ext cx="6781988" cy="10929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dk1"/>
              </a:buClr>
              <a:buSzPts val="3200"/>
              <a:buNone/>
            </a:pPr>
            <a:r>
              <a:rPr lang="en-US" sz="3200" b="1" u="sng" dirty="0">
                <a:solidFill>
                  <a:schemeClr val="dk1"/>
                </a:solidFill>
                <a:latin typeface="Helvetica" pitchFamily="2" charset="0"/>
              </a:rPr>
              <a:t>Outer Core</a:t>
            </a:r>
            <a:r>
              <a:rPr lang="en-US" sz="3200" b="1" dirty="0">
                <a:solidFill>
                  <a:schemeClr val="dk1"/>
                </a:solidFill>
                <a:latin typeface="Helvetica" pitchFamily="2" charset="0"/>
              </a:rPr>
              <a:t>: </a:t>
            </a:r>
            <a:r>
              <a:rPr lang="en-US" sz="3200" dirty="0">
                <a:solidFill>
                  <a:schemeClr val="dk1"/>
                </a:solidFill>
                <a:latin typeface="Helvetica" pitchFamily="2" charset="0"/>
              </a:rPr>
              <a:t>The third layer of the Earth made up of liquid iron and nickel</a:t>
            </a:r>
            <a:endParaRPr sz="3200" dirty="0">
              <a:latin typeface="Helvetica" pitchFamily="2" charset="0"/>
            </a:endParaRPr>
          </a:p>
        </p:txBody>
      </p:sp>
      <p:sp>
        <p:nvSpPr>
          <p:cNvPr id="269" name="Google Shape;269;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2292" name="Picture 4" descr="Earth Core Stock Photos and Images - 123RF">
            <a:extLst>
              <a:ext uri="{FF2B5EF4-FFF2-40B4-BE49-F238E27FC236}">
                <a16:creationId xmlns:a16="http://schemas.microsoft.com/office/drawing/2014/main" id="{220F9682-C0A2-BBEC-9F95-A82E54D8B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393" y="1933690"/>
            <a:ext cx="5715000" cy="49022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50;g28d0a459bb7_0_729">
            <a:extLst>
              <a:ext uri="{FF2B5EF4-FFF2-40B4-BE49-F238E27FC236}">
                <a16:creationId xmlns:a16="http://schemas.microsoft.com/office/drawing/2014/main" id="{397B5C58-8314-7659-66BB-C0B819CCD86B}"/>
              </a:ext>
            </a:extLst>
          </p:cNvPr>
          <p:cNvSpPr/>
          <p:nvPr/>
        </p:nvSpPr>
        <p:spPr>
          <a:xfrm>
            <a:off x="5065636" y="3138055"/>
            <a:ext cx="2229971" cy="591466"/>
          </a:xfrm>
          <a:prstGeom prst="roundRect">
            <a:avLst>
              <a:gd name="adj" fmla="val 16667"/>
            </a:avLst>
          </a:prstGeom>
          <a:noFill/>
          <a:ln w="889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7e576c1a67_0_364"/>
          <p:cNvSpPr txBox="1"/>
          <p:nvPr/>
        </p:nvSpPr>
        <p:spPr>
          <a:xfrm>
            <a:off x="2280974" y="526376"/>
            <a:ext cx="45819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the outer core?</a:t>
            </a:r>
            <a:endParaRPr sz="3600" b="0" i="0" u="none" strike="noStrike" cap="none" dirty="0">
              <a:solidFill>
                <a:schemeClr val="dk1"/>
              </a:solidFill>
              <a:latin typeface="Calibri"/>
              <a:ea typeface="Calibri"/>
              <a:cs typeface="Calibri"/>
              <a:sym typeface="Calibri"/>
            </a:endParaRPr>
          </a:p>
        </p:txBody>
      </p:sp>
      <p:sp>
        <p:nvSpPr>
          <p:cNvPr id="284" name="Google Shape;284;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4" descr="Earth Core Stock Photos and Images - 123RF">
            <a:extLst>
              <a:ext uri="{FF2B5EF4-FFF2-40B4-BE49-F238E27FC236}">
                <a16:creationId xmlns:a16="http://schemas.microsoft.com/office/drawing/2014/main" id="{C91795C5-B880-6CB5-0B82-85C5948F0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393" y="1933690"/>
            <a:ext cx="5715000" cy="49022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650;g28d0a459bb7_0_729">
            <a:extLst>
              <a:ext uri="{FF2B5EF4-FFF2-40B4-BE49-F238E27FC236}">
                <a16:creationId xmlns:a16="http://schemas.microsoft.com/office/drawing/2014/main" id="{09540C0B-C939-8405-A4B2-AF2281AA7D80}"/>
              </a:ext>
            </a:extLst>
          </p:cNvPr>
          <p:cNvSpPr/>
          <p:nvPr/>
        </p:nvSpPr>
        <p:spPr>
          <a:xfrm>
            <a:off x="5065636" y="3138055"/>
            <a:ext cx="2229971" cy="591466"/>
          </a:xfrm>
          <a:prstGeom prst="roundRect">
            <a:avLst>
              <a:gd name="adj" fmla="val 16667"/>
            </a:avLst>
          </a:prstGeom>
          <a:noFill/>
          <a:ln w="889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2" name="Google Shape;292;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8d0a459bb7_0_31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8d0a459bb7_0_316"/>
          <p:cNvSpPr txBox="1"/>
          <p:nvPr/>
        </p:nvSpPr>
        <p:spPr>
          <a:xfrm>
            <a:off x="506625" y="411450"/>
            <a:ext cx="8637375"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0" i="0" u="none" strike="noStrike" cap="none" dirty="0">
                <a:solidFill>
                  <a:schemeClr val="dk1"/>
                </a:solidFill>
                <a:latin typeface="Calibri"/>
                <a:ea typeface="Calibri"/>
                <a:cs typeface="Calibri"/>
                <a:sym typeface="Calibri"/>
              </a:rPr>
              <a:t>The outer</a:t>
            </a:r>
            <a:r>
              <a:rPr lang="en-US" sz="3000" dirty="0">
                <a:solidFill>
                  <a:schemeClr val="dk1"/>
                </a:solidFill>
                <a:latin typeface="Calibri"/>
                <a:ea typeface="Calibri"/>
                <a:cs typeface="Calibri"/>
                <a:sym typeface="Calibri"/>
              </a:rPr>
              <a:t> core is responsible for generating the Earth’s magnetic field by working with the heat from the inner core.</a:t>
            </a:r>
            <a:endParaRPr sz="3000" b="0" i="0" u="none" strike="noStrike" cap="none" dirty="0">
              <a:solidFill>
                <a:srgbClr val="000000"/>
              </a:solidFill>
              <a:latin typeface="Arial"/>
              <a:ea typeface="Arial"/>
              <a:cs typeface="Arial"/>
              <a:sym typeface="Arial"/>
            </a:endParaRPr>
          </a:p>
        </p:txBody>
      </p:sp>
      <p:pic>
        <p:nvPicPr>
          <p:cNvPr id="3" name="Picture 2" descr="Compass and map">
            <a:extLst>
              <a:ext uri="{FF2B5EF4-FFF2-40B4-BE49-F238E27FC236}">
                <a16:creationId xmlns:a16="http://schemas.microsoft.com/office/drawing/2014/main" id="{4CA8102E-9D4D-6EBC-C3FF-7227EA26BA46}"/>
              </a:ext>
            </a:extLst>
          </p:cNvPr>
          <p:cNvPicPr>
            <a:picLocks noChangeAspect="1"/>
          </p:cNvPicPr>
          <p:nvPr/>
        </p:nvPicPr>
        <p:blipFill rotWithShape="1">
          <a:blip r:embed="rId4"/>
          <a:srcRect l="20405" r="20510"/>
          <a:stretch/>
        </p:blipFill>
        <p:spPr>
          <a:xfrm>
            <a:off x="4019549" y="2266951"/>
            <a:ext cx="4667251" cy="3538728"/>
          </a:xfrm>
          <a:prstGeom prst="rect">
            <a:avLst/>
          </a:prstGeom>
        </p:spPr>
      </p:pic>
      <p:pic>
        <p:nvPicPr>
          <p:cNvPr id="17410" name="Picture 2" descr="Where does Earth get its heat? - Martian Chronicles - AGU Blogosphere">
            <a:extLst>
              <a:ext uri="{FF2B5EF4-FFF2-40B4-BE49-F238E27FC236}">
                <a16:creationId xmlns:a16="http://schemas.microsoft.com/office/drawing/2014/main" id="{AEC6718A-7D8F-E27F-AA57-3BF6A3C64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50" y="2266951"/>
            <a:ext cx="3538728" cy="3538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useBgFill="1">
        <p:nvSpPr>
          <p:cNvPr id="308" name="Rectangle 307">
            <a:extLst>
              <a:ext uri="{FF2B5EF4-FFF2-40B4-BE49-F238E27FC236}">
                <a16:creationId xmlns:a16="http://schemas.microsoft.com/office/drawing/2014/main" id="{534AE774-7140-49BE-8B41-57CD71D9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g28d0a459bb7_0_316"/>
          <p:cNvSpPr txBox="1"/>
          <p:nvPr/>
        </p:nvSpPr>
        <p:spPr>
          <a:xfrm>
            <a:off x="3139227" y="471672"/>
            <a:ext cx="5868841" cy="1114377"/>
          </a:xfrm>
          <a:prstGeom prst="rect">
            <a:avLst/>
          </a:prstGeom>
        </p:spPr>
        <p:txBody>
          <a:bodyPr spcFirstLastPara="1" vert="horz" lIns="91440" tIns="45720" rIns="91440" bIns="45720" rtlCol="0" anchor="ctr" anchorCtr="0">
            <a:noAutofit/>
          </a:bodyPr>
          <a:lstStyle/>
          <a:p>
            <a:pPr marL="0" marR="0" lvl="0" indent="0" defTabSz="914400">
              <a:lnSpc>
                <a:spcPct val="90000"/>
              </a:lnSpc>
              <a:spcBef>
                <a:spcPct val="0"/>
              </a:spcBef>
              <a:spcAft>
                <a:spcPts val="600"/>
              </a:spcAft>
              <a:buClr>
                <a:schemeClr val="dk1"/>
              </a:buClr>
              <a:buSzPts val="4400"/>
            </a:pPr>
            <a:r>
              <a:rPr lang="en-US" sz="2800" b="0" i="0" dirty="0">
                <a:effectLst/>
                <a:latin typeface="+mj-lt"/>
                <a:ea typeface="+mj-ea"/>
                <a:cs typeface="+mj-cs"/>
              </a:rPr>
              <a:t>The outer core creates Earth's magnetic field through the movement of molten iron and nickel.  This process is called the dynamo effect.</a:t>
            </a:r>
            <a:endParaRPr lang="en-US" sz="2800" b="0" i="0" u="none" strike="noStrike" cap="none" dirty="0">
              <a:latin typeface="+mj-lt"/>
              <a:ea typeface="+mj-ea"/>
              <a:cs typeface="+mj-cs"/>
              <a:sym typeface="Arial"/>
            </a:endParaRPr>
          </a:p>
        </p:txBody>
      </p:sp>
      <p:pic>
        <p:nvPicPr>
          <p:cNvPr id="2" name="Picture 2" descr="Researchers invented a liquid metal robot that can shapeshift like a  Terminator">
            <a:extLst>
              <a:ext uri="{FF2B5EF4-FFF2-40B4-BE49-F238E27FC236}">
                <a16:creationId xmlns:a16="http://schemas.microsoft.com/office/drawing/2014/main" id="{73692049-CE58-0C31-C089-A165F8E6A2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58" b="7314"/>
          <a:stretch/>
        </p:blipFill>
        <p:spPr bwMode="auto">
          <a:xfrm>
            <a:off x="132048" y="1845425"/>
            <a:ext cx="8876020" cy="483854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98;g28d0a459bb7_0_316" descr="Artificial Intelligence">
            <a:extLst>
              <a:ext uri="{FF2B5EF4-FFF2-40B4-BE49-F238E27FC236}">
                <a16:creationId xmlns:a16="http://schemas.microsoft.com/office/drawing/2014/main" id="{245406C0-0448-824A-07A3-035B2BC9F68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41571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useBgFill="1">
        <p:nvSpPr>
          <p:cNvPr id="15374" name="Rectangle 15373">
            <a:extLst>
              <a:ext uri="{FF2B5EF4-FFF2-40B4-BE49-F238E27FC236}">
                <a16:creationId xmlns:a16="http://schemas.microsoft.com/office/drawing/2014/main" id="{534AE774-7140-49BE-8B41-57CD71D9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g28d0a459bb7_0_316"/>
          <p:cNvSpPr txBox="1"/>
          <p:nvPr/>
        </p:nvSpPr>
        <p:spPr>
          <a:xfrm>
            <a:off x="831255" y="174033"/>
            <a:ext cx="4623058" cy="2088688"/>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buClr>
                <a:schemeClr val="dk1"/>
              </a:buClr>
              <a:buSzPts val="4400"/>
            </a:pPr>
            <a:r>
              <a:rPr lang="en-US" sz="4500" b="0" i="0">
                <a:effectLst/>
                <a:latin typeface="Helvetica" pitchFamily="2" charset="0"/>
                <a:ea typeface="+mj-ea"/>
                <a:cs typeface="+mj-cs"/>
              </a:rPr>
              <a:t>The outer core is Earth’s only liquid layer.</a:t>
            </a:r>
            <a:endParaRPr lang="en-US" sz="4500" b="0" i="0" u="none" strike="noStrike" cap="none">
              <a:latin typeface="Helvetica" pitchFamily="2" charset="0"/>
              <a:ea typeface="+mj-ea"/>
              <a:cs typeface="+mj-cs"/>
              <a:sym typeface="Arial"/>
            </a:endParaRPr>
          </a:p>
        </p:txBody>
      </p:sp>
      <p:pic>
        <p:nvPicPr>
          <p:cNvPr id="15364" name="Picture 4" descr="190,516 Liquid Gold Stock Photos - Free &amp; Royalty-Free Stock Photos from  Dreamstime">
            <a:extLst>
              <a:ext uri="{FF2B5EF4-FFF2-40B4-BE49-F238E27FC236}">
                <a16:creationId xmlns:a16="http://schemas.microsoft.com/office/drawing/2014/main" id="{0384592C-34B6-533C-C5D0-128F68253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12" r="-1" b="7486"/>
          <a:stretch/>
        </p:blipFill>
        <p:spPr bwMode="auto">
          <a:xfrm>
            <a:off x="142023" y="2785948"/>
            <a:ext cx="8852919" cy="389801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98;g28d0a459bb7_0_316" descr="Artificial Intelligence">
            <a:extLst>
              <a:ext uri="{FF2B5EF4-FFF2-40B4-BE49-F238E27FC236}">
                <a16:creationId xmlns:a16="http://schemas.microsoft.com/office/drawing/2014/main" id="{2F513F04-A103-9DFB-DF90-7ADCD2DDA84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49839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useBgFill="1">
        <p:nvSpPr>
          <p:cNvPr id="308" name="Rectangle 307">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g28d0a459bb7_0_316"/>
          <p:cNvSpPr txBox="1"/>
          <p:nvPr/>
        </p:nvSpPr>
        <p:spPr>
          <a:xfrm>
            <a:off x="336042" y="2096354"/>
            <a:ext cx="3321558" cy="2665291"/>
          </a:xfrm>
          <a:prstGeom prst="rect">
            <a:avLst/>
          </a:prstGeom>
          <a:noFill/>
        </p:spPr>
        <p:txBody>
          <a:bodyPr spcFirstLastPara="1" vert="horz" lIns="91440" tIns="45720" rIns="91440" bIns="45720" rtlCol="0" anchor="b" anchorCtr="0">
            <a:normAutofit fontScale="92500"/>
          </a:bodyPr>
          <a:lstStyle/>
          <a:p>
            <a:pPr marL="0" marR="0" lvl="0" indent="0" defTabSz="914400">
              <a:lnSpc>
                <a:spcPct val="90000"/>
              </a:lnSpc>
              <a:spcBef>
                <a:spcPct val="0"/>
              </a:spcBef>
              <a:spcAft>
                <a:spcPts val="600"/>
              </a:spcAft>
              <a:buClr>
                <a:schemeClr val="dk1"/>
              </a:buClr>
              <a:buSzPts val="4400"/>
            </a:pPr>
            <a:r>
              <a:rPr lang="en-US" sz="3500" b="0" i="0" dirty="0">
                <a:effectLst/>
                <a:latin typeface="Helvetica" pitchFamily="2" charset="0"/>
                <a:ea typeface="+mj-ea"/>
                <a:cs typeface="+mj-cs"/>
              </a:rPr>
              <a:t>The outer core is 1,800 to 3,2000 miles (2,900 to 5,150 km) below the surface.</a:t>
            </a:r>
            <a:endParaRPr lang="en-US" sz="3500" b="0" i="0" u="none" strike="noStrike" cap="none" dirty="0">
              <a:latin typeface="Helvetica" pitchFamily="2" charset="0"/>
              <a:ea typeface="+mj-ea"/>
              <a:cs typeface="+mj-cs"/>
              <a:sym typeface="Arial"/>
            </a:endParaRPr>
          </a:p>
        </p:txBody>
      </p:sp>
      <p:pic>
        <p:nvPicPr>
          <p:cNvPr id="3" name="Picture 2" descr="Close-up of wooden white and yellow ruler">
            <a:extLst>
              <a:ext uri="{FF2B5EF4-FFF2-40B4-BE49-F238E27FC236}">
                <a16:creationId xmlns:a16="http://schemas.microsoft.com/office/drawing/2014/main" id="{A1D3EBB3-6004-7E3C-376A-E264EE0E8D1F}"/>
              </a:ext>
            </a:extLst>
          </p:cNvPr>
          <p:cNvPicPr>
            <a:picLocks noChangeAspect="1"/>
          </p:cNvPicPr>
          <p:nvPr/>
        </p:nvPicPr>
        <p:blipFill rotWithShape="1">
          <a:blip r:embed="rId3"/>
          <a:srcRect l="13921" r="27168"/>
          <a:stretch/>
        </p:blipFill>
        <p:spPr>
          <a:xfrm>
            <a:off x="3757128" y="10"/>
            <a:ext cx="5386872" cy="6857990"/>
          </a:xfrm>
          <a:prstGeom prst="rect">
            <a:avLst/>
          </a:prstGeom>
        </p:spPr>
      </p:pic>
      <p:sp>
        <p:nvSpPr>
          <p:cNvPr id="2" name="Google Shape;298;g28d0a459bb7_0_316" descr="Artificial Intelligence">
            <a:extLst>
              <a:ext uri="{FF2B5EF4-FFF2-40B4-BE49-F238E27FC236}">
                <a16:creationId xmlns:a16="http://schemas.microsoft.com/office/drawing/2014/main" id="{EE9F3CD5-36BF-CE71-4CFC-8783B0B1845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6604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3"/>
        <p:cNvGrpSpPr/>
        <p:nvPr/>
      </p:nvGrpSpPr>
      <p:grpSpPr>
        <a:xfrm>
          <a:off x="0" y="0"/>
          <a:ext cx="0" cy="0"/>
          <a:chOff x="0" y="0"/>
          <a:chExt cx="0" cy="0"/>
        </a:xfrm>
      </p:grpSpPr>
      <p:sp>
        <p:nvSpPr>
          <p:cNvPr id="231" name="Rectangle 2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oogle Shape;226;g2a5a1442303_0_281" descr="A view of the earth from space&#10;&#10;Description automatically generated"/>
          <p:cNvPicPr preferRelativeResize="0"/>
          <p:nvPr/>
        </p:nvPicPr>
        <p:blipFill rotWithShape="1">
          <a:blip r:embed="rId3">
            <a:alphaModFix amt="50000"/>
          </a:blip>
          <a:srcRect t="11747" b="13253"/>
          <a:stretch/>
        </p:blipFill>
        <p:spPr>
          <a:xfrm>
            <a:off x="20" y="1"/>
            <a:ext cx="9143980" cy="6857999"/>
          </a:xfrm>
          <a:prstGeom prst="rect">
            <a:avLst/>
          </a:prstGeom>
          <a:noFill/>
        </p:spPr>
      </p:pic>
      <p:sp>
        <p:nvSpPr>
          <p:cNvPr id="224" name="Google Shape;224;g2a5a1442303_0_281"/>
          <p:cNvSpPr txBox="1">
            <a:spLocks noGrp="1"/>
          </p:cNvSpPr>
          <p:nvPr>
            <p:ph type="ctrTitle"/>
          </p:nvPr>
        </p:nvSpPr>
        <p:spPr>
          <a:xfrm>
            <a:off x="1143000" y="1122362"/>
            <a:ext cx="6858000" cy="2900518"/>
          </a:xfrm>
          <a:prstGeom prst="rect">
            <a:avLst/>
          </a:prstGeom>
        </p:spPr>
        <p:txBody>
          <a:bodyPr spcFirstLastPara="1" lIns="91425" tIns="45700" rIns="91425" bIns="45700" anchorCtr="0">
            <a:normAutofit fontScale="90000"/>
          </a:bodyPr>
          <a:lstStyle/>
          <a:p>
            <a:pPr marL="0" lvl="0" indent="0" rtl="0">
              <a:spcBef>
                <a:spcPts val="0"/>
              </a:spcBef>
              <a:spcAft>
                <a:spcPts val="0"/>
              </a:spcAft>
              <a:buClr>
                <a:schemeClr val="dk1"/>
              </a:buClr>
              <a:buSzPts val="3400"/>
              <a:buFont typeface="Calibri"/>
              <a:buNone/>
            </a:pPr>
            <a:r>
              <a:rPr lang="en-US" b="1" u="sng" dirty="0">
                <a:solidFill>
                  <a:srgbClr val="FFFFFF"/>
                </a:solidFill>
                <a:latin typeface="Helvetica" pitchFamily="2" charset="0"/>
              </a:rPr>
              <a:t>Earth</a:t>
            </a:r>
            <a:r>
              <a:rPr lang="en-US" b="1" dirty="0">
                <a:solidFill>
                  <a:srgbClr val="FFFFFF"/>
                </a:solidFill>
                <a:latin typeface="Helvetica" pitchFamily="2" charset="0"/>
              </a:rPr>
              <a:t>: </a:t>
            </a:r>
            <a:r>
              <a:rPr lang="en-US" dirty="0">
                <a:solidFill>
                  <a:srgbClr val="FFFFFF"/>
                </a:solidFill>
                <a:latin typeface="Helvetica" pitchFamily="2" charset="0"/>
              </a:rPr>
              <a:t>the third planet from the Sun; our home planet</a:t>
            </a:r>
          </a:p>
        </p:txBody>
      </p:sp>
      <p:sp>
        <p:nvSpPr>
          <p:cNvPr id="225" name="Google Shape;225;g2a5a1442303_0_28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24"/>
                                        </p:tgtEl>
                                        <p:attrNameLst>
                                          <p:attrName>style.visibility</p:attrName>
                                        </p:attrNameLst>
                                      </p:cBhvr>
                                      <p:to>
                                        <p:strVal val="visible"/>
                                      </p:to>
                                    </p:set>
                                    <p:animEffect transition="in" filter="fade">
                                      <p:cBhvr>
                                        <p:cTn id="7" dur="4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3" name="Google Shape;303;g28d0a459bb7_0_316"/>
          <p:cNvSpPr txBox="1"/>
          <p:nvPr/>
        </p:nvSpPr>
        <p:spPr>
          <a:xfrm>
            <a:off x="685800" y="734562"/>
            <a:ext cx="777676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0" i="0" u="none" strike="noStrike" cap="none" dirty="0">
                <a:solidFill>
                  <a:schemeClr val="dk1"/>
                </a:solidFill>
                <a:latin typeface="Calibri"/>
                <a:ea typeface="Calibri"/>
                <a:cs typeface="Calibri"/>
                <a:sym typeface="Calibri"/>
              </a:rPr>
              <a:t>Which two layers are responsible for working together </a:t>
            </a:r>
            <a:r>
              <a:rPr lang="en-US" sz="3000" dirty="0">
                <a:solidFill>
                  <a:schemeClr val="dk1"/>
                </a:solidFill>
                <a:latin typeface="Calibri"/>
                <a:ea typeface="Calibri"/>
                <a:cs typeface="Calibri"/>
                <a:sym typeface="Calibri"/>
              </a:rPr>
              <a:t>to generate the Earth’s magnetic field?</a:t>
            </a:r>
            <a:endParaRPr sz="3000" b="0" i="0" u="none" strike="noStrike" cap="none" dirty="0">
              <a:solidFill>
                <a:srgbClr val="000000"/>
              </a:solidFill>
              <a:latin typeface="Arial"/>
              <a:ea typeface="Arial"/>
              <a:cs typeface="Arial"/>
              <a:sym typeface="Arial"/>
            </a:endParaRPr>
          </a:p>
        </p:txBody>
      </p:sp>
      <p:pic>
        <p:nvPicPr>
          <p:cNvPr id="3" name="Picture 2" descr="Compass and map">
            <a:extLst>
              <a:ext uri="{FF2B5EF4-FFF2-40B4-BE49-F238E27FC236}">
                <a16:creationId xmlns:a16="http://schemas.microsoft.com/office/drawing/2014/main" id="{4CA8102E-9D4D-6EBC-C3FF-7227EA26BA46}"/>
              </a:ext>
            </a:extLst>
          </p:cNvPr>
          <p:cNvPicPr>
            <a:picLocks noChangeAspect="1"/>
          </p:cNvPicPr>
          <p:nvPr/>
        </p:nvPicPr>
        <p:blipFill>
          <a:blip r:embed="rId3"/>
          <a:stretch>
            <a:fillRect/>
          </a:stretch>
        </p:blipFill>
        <p:spPr>
          <a:xfrm>
            <a:off x="685800" y="2818676"/>
            <a:ext cx="7776760" cy="3483864"/>
          </a:xfrm>
          <a:prstGeom prst="rect">
            <a:avLst/>
          </a:prstGeom>
        </p:spPr>
      </p:pic>
      <p:sp>
        <p:nvSpPr>
          <p:cNvPr id="2" name="Google Shape;353;g28c7b7e697c_0_69" descr="Questions">
            <a:extLst>
              <a:ext uri="{FF2B5EF4-FFF2-40B4-BE49-F238E27FC236}">
                <a16:creationId xmlns:a16="http://schemas.microsoft.com/office/drawing/2014/main" id="{D337AD07-10CF-E2EF-5CA4-B42A6838ED54}"/>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38564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3" name="Google Shape;303;g28d0a459bb7_0_316"/>
          <p:cNvSpPr txBox="1"/>
          <p:nvPr/>
        </p:nvSpPr>
        <p:spPr>
          <a:xfrm>
            <a:off x="506625" y="512400"/>
            <a:ext cx="8637375"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200" b="0" i="0" dirty="0">
                <a:effectLst/>
                <a:latin typeface="Calibri" panose="020F0502020204030204" pitchFamily="34" charset="0"/>
                <a:cs typeface="Calibri" panose="020F0502020204030204" pitchFamily="34" charset="0"/>
              </a:rPr>
              <a:t>The outer core creates Earth's magnetic field through the movement of molten ____ and _____.  This process is called the dynamo effect</a:t>
            </a:r>
            <a:r>
              <a:rPr lang="en-US" sz="3200" b="0" i="0" dirty="0">
                <a:solidFill>
                  <a:srgbClr val="374151"/>
                </a:solidFill>
                <a:effectLst/>
                <a:latin typeface="Calibri" panose="020F0502020204030204" pitchFamily="34" charset="0"/>
                <a:cs typeface="Calibri" panose="020F0502020204030204" pitchFamily="34" charset="0"/>
              </a:rPr>
              <a:t>.</a:t>
            </a:r>
            <a:endParaRPr sz="30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pic>
        <p:nvPicPr>
          <p:cNvPr id="2" name="Picture 2" descr="Researchers invented a liquid metal robot that can shapeshift like a  Terminator">
            <a:extLst>
              <a:ext uri="{FF2B5EF4-FFF2-40B4-BE49-F238E27FC236}">
                <a16:creationId xmlns:a16="http://schemas.microsoft.com/office/drawing/2014/main" id="{73692049-CE58-0C31-C089-A165F8E6A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068" y="2310421"/>
            <a:ext cx="5034170" cy="439612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71;g2a5a1442303_0_370">
            <a:extLst>
              <a:ext uri="{FF2B5EF4-FFF2-40B4-BE49-F238E27FC236}">
                <a16:creationId xmlns:a16="http://schemas.microsoft.com/office/drawing/2014/main" id="{EC9CD3BE-4152-85B3-ACFB-E222890C505E}"/>
              </a:ext>
            </a:extLst>
          </p:cNvPr>
          <p:cNvSpPr txBox="1"/>
          <p:nvPr/>
        </p:nvSpPr>
        <p:spPr>
          <a:xfrm>
            <a:off x="344550" y="2755650"/>
            <a:ext cx="4319700" cy="2068218"/>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dirty="0">
                <a:latin typeface="Calibri" panose="020F0502020204030204" pitchFamily="34" charset="0"/>
                <a:ea typeface="Calibri"/>
                <a:cs typeface="Calibri" panose="020F0502020204030204" pitchFamily="34" charset="0"/>
                <a:sym typeface="Calibri"/>
              </a:rPr>
              <a:t>A.  iron, nickel</a:t>
            </a:r>
            <a:endParaRPr sz="3200" b="0" i="0" u="none" strike="noStrike" cap="none" dirty="0">
              <a:latin typeface="Calibri" panose="020F0502020204030204" pitchFamily="34" charset="0"/>
              <a:ea typeface="Arial"/>
              <a:cs typeface="Calibri" panose="020F0502020204030204" pitchFamily="34" charset="0"/>
              <a:sym typeface="Arial"/>
            </a:endParaRPr>
          </a:p>
          <a:p>
            <a:pPr marR="0" lvl="0" algn="l" rtl="0">
              <a:lnSpc>
                <a:spcPct val="115000"/>
              </a:lnSpc>
              <a:spcBef>
                <a:spcPts val="0"/>
              </a:spcBef>
              <a:spcAft>
                <a:spcPts val="0"/>
              </a:spcAft>
              <a:buClr>
                <a:srgbClr val="000000"/>
              </a:buClr>
              <a:buSzPts val="3200"/>
            </a:pPr>
            <a:r>
              <a:rPr lang="en-US" sz="3200" dirty="0">
                <a:latin typeface="Calibri" panose="020F0502020204030204" pitchFamily="34" charset="0"/>
                <a:ea typeface="Calibri"/>
                <a:cs typeface="Calibri" panose="020F0502020204030204" pitchFamily="34" charset="0"/>
                <a:sym typeface="Calibri"/>
              </a:rPr>
              <a:t>B.  aluminum, tin</a:t>
            </a:r>
          </a:p>
          <a:p>
            <a:pPr marR="0" lvl="0" algn="l" rtl="0">
              <a:lnSpc>
                <a:spcPct val="115000"/>
              </a:lnSpc>
              <a:spcBef>
                <a:spcPts val="0"/>
              </a:spcBef>
              <a:spcAft>
                <a:spcPts val="0"/>
              </a:spcAft>
              <a:buClr>
                <a:srgbClr val="000000"/>
              </a:buClr>
              <a:buSzPts val="3200"/>
            </a:pPr>
            <a:r>
              <a:rPr lang="en-US" sz="3200" b="0" i="0" u="none" strike="noStrike" cap="none" dirty="0">
                <a:latin typeface="Calibri" panose="020F0502020204030204" pitchFamily="34" charset="0"/>
                <a:ea typeface="Arial"/>
                <a:cs typeface="Calibri" panose="020F0502020204030204" pitchFamily="34" charset="0"/>
                <a:sym typeface="Calibri"/>
              </a:rPr>
              <a:t>C.  </a:t>
            </a:r>
            <a:r>
              <a:rPr lang="en-US" sz="3200" dirty="0">
                <a:latin typeface="Calibri" panose="020F0502020204030204" pitchFamily="34" charset="0"/>
                <a:ea typeface="Arial"/>
                <a:cs typeface="Calibri" panose="020F0502020204030204" pitchFamily="34" charset="0"/>
                <a:sym typeface="Calibri"/>
              </a:rPr>
              <a:t>l</a:t>
            </a:r>
            <a:r>
              <a:rPr lang="en-US" sz="3200" b="0" i="0" u="none" strike="noStrike" cap="none" dirty="0">
                <a:latin typeface="Calibri" panose="020F0502020204030204" pitchFamily="34" charset="0"/>
                <a:ea typeface="Arial"/>
                <a:cs typeface="Calibri" panose="020F0502020204030204" pitchFamily="34" charset="0"/>
                <a:sym typeface="Calibri"/>
              </a:rPr>
              <a:t>ead, zinc</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4" name="Google Shape;353;g28c7b7e697c_0_69" descr="Questions">
            <a:extLst>
              <a:ext uri="{FF2B5EF4-FFF2-40B4-BE49-F238E27FC236}">
                <a16:creationId xmlns:a16="http://schemas.microsoft.com/office/drawing/2014/main" id="{774A7C66-AAC5-EBD1-0E6E-3A82BB89284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4497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3" name="Google Shape;303;g28d0a459bb7_0_316"/>
          <p:cNvSpPr txBox="1"/>
          <p:nvPr/>
        </p:nvSpPr>
        <p:spPr>
          <a:xfrm>
            <a:off x="506625" y="512400"/>
            <a:ext cx="8637375"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200" b="0" i="0" dirty="0">
                <a:effectLst/>
                <a:latin typeface="Calibri" panose="020F0502020204030204" pitchFamily="34" charset="0"/>
                <a:cs typeface="Calibri" panose="020F0502020204030204" pitchFamily="34" charset="0"/>
              </a:rPr>
              <a:t>The outer core creates Earth's magnetic field through the movement of molten ____ and _____.  This process is called the dynamo effect</a:t>
            </a:r>
            <a:r>
              <a:rPr lang="en-US" sz="3200" b="0" i="0" dirty="0">
                <a:solidFill>
                  <a:srgbClr val="374151"/>
                </a:solidFill>
                <a:effectLst/>
                <a:latin typeface="Calibri" panose="020F0502020204030204" pitchFamily="34" charset="0"/>
                <a:cs typeface="Calibri" panose="020F0502020204030204" pitchFamily="34" charset="0"/>
              </a:rPr>
              <a:t>.</a:t>
            </a:r>
            <a:endParaRPr sz="30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3" name="Google Shape;271;g2a5a1442303_0_370">
            <a:extLst>
              <a:ext uri="{FF2B5EF4-FFF2-40B4-BE49-F238E27FC236}">
                <a16:creationId xmlns:a16="http://schemas.microsoft.com/office/drawing/2014/main" id="{EC9CD3BE-4152-85B3-ACFB-E222890C505E}"/>
              </a:ext>
            </a:extLst>
          </p:cNvPr>
          <p:cNvSpPr txBox="1"/>
          <p:nvPr/>
        </p:nvSpPr>
        <p:spPr>
          <a:xfrm>
            <a:off x="344550" y="2755650"/>
            <a:ext cx="4319700" cy="2068218"/>
          </a:xfrm>
          <a:prstGeom prst="rect">
            <a:avLst/>
          </a:prstGeom>
          <a:noFill/>
          <a:ln>
            <a:noFill/>
          </a:ln>
        </p:spPr>
        <p:txBody>
          <a:bodyPr spcFirstLastPara="1" wrap="square" lIns="91425" tIns="45700" rIns="91425" bIns="45700" anchor="t" anchorCtr="0">
            <a:spAutoFit/>
          </a:bodyPr>
          <a:lstStyle/>
          <a:p>
            <a:pPr marR="0" lvl="0" algn="l" rtl="0">
              <a:lnSpc>
                <a:spcPct val="115000"/>
              </a:lnSpc>
              <a:spcBef>
                <a:spcPts val="0"/>
              </a:spcBef>
              <a:spcAft>
                <a:spcPts val="0"/>
              </a:spcAft>
              <a:buClr>
                <a:srgbClr val="000000"/>
              </a:buClr>
              <a:buSzPts val="3200"/>
            </a:pPr>
            <a:r>
              <a:rPr lang="en-US" sz="3200" b="1" dirty="0">
                <a:solidFill>
                  <a:srgbClr val="FF0000"/>
                </a:solidFill>
                <a:latin typeface="Calibri" panose="020F0502020204030204" pitchFamily="34" charset="0"/>
                <a:ea typeface="Calibri"/>
                <a:cs typeface="Calibri" panose="020F0502020204030204" pitchFamily="34" charset="0"/>
                <a:sym typeface="Calibri"/>
              </a:rPr>
              <a:t>A.  iron, nickel</a:t>
            </a:r>
            <a:endParaRPr sz="3200" b="1" i="0" u="none" strike="noStrike" cap="none" dirty="0">
              <a:solidFill>
                <a:srgbClr val="FF0000"/>
              </a:solidFill>
              <a:latin typeface="Calibri" panose="020F0502020204030204" pitchFamily="34" charset="0"/>
              <a:ea typeface="Arial"/>
              <a:cs typeface="Calibri" panose="020F0502020204030204" pitchFamily="34" charset="0"/>
              <a:sym typeface="Arial"/>
            </a:endParaRPr>
          </a:p>
          <a:p>
            <a:pPr marR="0" lvl="0" algn="l" rtl="0">
              <a:lnSpc>
                <a:spcPct val="115000"/>
              </a:lnSpc>
              <a:spcBef>
                <a:spcPts val="0"/>
              </a:spcBef>
              <a:spcAft>
                <a:spcPts val="0"/>
              </a:spcAft>
              <a:buClr>
                <a:srgbClr val="000000"/>
              </a:buClr>
              <a:buSzPts val="3200"/>
            </a:pPr>
            <a:r>
              <a:rPr lang="en-US" sz="3200" dirty="0">
                <a:latin typeface="Calibri" panose="020F0502020204030204" pitchFamily="34" charset="0"/>
                <a:ea typeface="Calibri"/>
                <a:cs typeface="Calibri" panose="020F0502020204030204" pitchFamily="34" charset="0"/>
                <a:sym typeface="Calibri"/>
              </a:rPr>
              <a:t>B.  aluminum, tin</a:t>
            </a:r>
          </a:p>
          <a:p>
            <a:pPr marR="0" lvl="0" algn="l" rtl="0">
              <a:lnSpc>
                <a:spcPct val="115000"/>
              </a:lnSpc>
              <a:spcBef>
                <a:spcPts val="0"/>
              </a:spcBef>
              <a:spcAft>
                <a:spcPts val="0"/>
              </a:spcAft>
              <a:buClr>
                <a:srgbClr val="000000"/>
              </a:buClr>
              <a:buSzPts val="3200"/>
            </a:pPr>
            <a:r>
              <a:rPr lang="en-US" sz="3200" b="0" i="0" u="none" strike="noStrike" cap="none" dirty="0">
                <a:latin typeface="Calibri" panose="020F0502020204030204" pitchFamily="34" charset="0"/>
                <a:ea typeface="Arial"/>
                <a:cs typeface="Calibri" panose="020F0502020204030204" pitchFamily="34" charset="0"/>
                <a:sym typeface="Calibri"/>
              </a:rPr>
              <a:t>C.  </a:t>
            </a:r>
            <a:r>
              <a:rPr lang="en-US" sz="3200" dirty="0">
                <a:latin typeface="Calibri" panose="020F0502020204030204" pitchFamily="34" charset="0"/>
                <a:ea typeface="Arial"/>
                <a:cs typeface="Calibri" panose="020F0502020204030204" pitchFamily="34" charset="0"/>
                <a:sym typeface="Calibri"/>
              </a:rPr>
              <a:t>l</a:t>
            </a:r>
            <a:r>
              <a:rPr lang="en-US" sz="3200" b="0" i="0" u="none" strike="noStrike" cap="none" dirty="0">
                <a:latin typeface="Calibri" panose="020F0502020204030204" pitchFamily="34" charset="0"/>
                <a:ea typeface="Arial"/>
                <a:cs typeface="Calibri" panose="020F0502020204030204" pitchFamily="34" charset="0"/>
                <a:sym typeface="Calibri"/>
              </a:rPr>
              <a:t>ead, zinc</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pic>
        <p:nvPicPr>
          <p:cNvPr id="4" name="Picture 2" descr="Researchers invented a liquid metal robot that can shapeshift like a  Terminator">
            <a:extLst>
              <a:ext uri="{FF2B5EF4-FFF2-40B4-BE49-F238E27FC236}">
                <a16:creationId xmlns:a16="http://schemas.microsoft.com/office/drawing/2014/main" id="{13169E36-30D1-3682-BE09-81EBDCCBE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068" y="2310421"/>
            <a:ext cx="5034170" cy="439612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53;g28c7b7e697c_0_69" descr="Questions">
            <a:extLst>
              <a:ext uri="{FF2B5EF4-FFF2-40B4-BE49-F238E27FC236}">
                <a16:creationId xmlns:a16="http://schemas.microsoft.com/office/drawing/2014/main" id="{019A472F-D9EC-A1A1-0BBE-04BB4693AE7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1147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g28d0a459bb7_0_316"/>
          <p:cNvSpPr txBox="1"/>
          <p:nvPr/>
        </p:nvSpPr>
        <p:spPr>
          <a:xfrm>
            <a:off x="367650" y="1564573"/>
            <a:ext cx="3373507" cy="3728853"/>
          </a:xfrm>
          <a:prstGeom prst="rect">
            <a:avLst/>
          </a:prstGeom>
          <a:noFill/>
        </p:spPr>
        <p:txBody>
          <a:bodyPr spcFirstLastPara="1" vert="horz" lIns="91440" tIns="45720" rIns="91440" bIns="45720" rtlCol="0" anchor="b" anchorCtr="0">
            <a:normAutofit/>
          </a:bodyPr>
          <a:lstStyle/>
          <a:p>
            <a:pPr marL="0" marR="0" lvl="0" indent="0" defTabSz="914400">
              <a:lnSpc>
                <a:spcPct val="90000"/>
              </a:lnSpc>
              <a:spcBef>
                <a:spcPct val="0"/>
              </a:spcBef>
              <a:spcAft>
                <a:spcPts val="600"/>
              </a:spcAft>
              <a:buClr>
                <a:schemeClr val="dk1"/>
              </a:buClr>
              <a:buSzPts val="4400"/>
            </a:pPr>
            <a:r>
              <a:rPr lang="en-US" sz="4500" b="0" i="0" dirty="0">
                <a:effectLst/>
                <a:latin typeface="Helvetica" pitchFamily="2" charset="0"/>
                <a:ea typeface="+mj-ea"/>
                <a:cs typeface="+mj-cs"/>
              </a:rPr>
              <a:t>Which layer is the only liquid layer of the Earth?</a:t>
            </a:r>
            <a:endParaRPr lang="en-US" sz="4500" b="0" i="0" u="none" strike="noStrike" cap="none" dirty="0">
              <a:latin typeface="Helvetica" pitchFamily="2" charset="0"/>
              <a:ea typeface="+mj-ea"/>
              <a:cs typeface="+mj-cs"/>
              <a:sym typeface="Arial"/>
            </a:endParaRPr>
          </a:p>
        </p:txBody>
      </p:sp>
      <p:pic>
        <p:nvPicPr>
          <p:cNvPr id="15364" name="Picture 4" descr="190,516 Liquid Gold Stock Photos - Free &amp; Royalty-Free Stock Photos from  Dreamstime">
            <a:extLst>
              <a:ext uri="{FF2B5EF4-FFF2-40B4-BE49-F238E27FC236}">
                <a16:creationId xmlns:a16="http://schemas.microsoft.com/office/drawing/2014/main" id="{0384592C-34B6-533C-C5D0-128F68253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3" r="21254" b="1"/>
          <a:stretch/>
        </p:blipFill>
        <p:spPr bwMode="auto">
          <a:xfrm>
            <a:off x="3757128" y="10"/>
            <a:ext cx="538687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53;g28c7b7e697c_0_69" descr="Questions">
            <a:extLst>
              <a:ext uri="{FF2B5EF4-FFF2-40B4-BE49-F238E27FC236}">
                <a16:creationId xmlns:a16="http://schemas.microsoft.com/office/drawing/2014/main" id="{77F2812E-DDE5-3D55-DDFA-11604D45C27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1015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useBgFill="1">
        <p:nvSpPr>
          <p:cNvPr id="308" name="Rectangle 30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g28d0a459bb7_0_316"/>
          <p:cNvSpPr txBox="1"/>
          <p:nvPr/>
        </p:nvSpPr>
        <p:spPr>
          <a:xfrm>
            <a:off x="240546" y="2314963"/>
            <a:ext cx="3276698" cy="2228074"/>
          </a:xfrm>
          <a:prstGeom prst="rect">
            <a:avLst/>
          </a:prstGeom>
        </p:spPr>
        <p:txBody>
          <a:bodyPr spcFirstLastPara="1" vert="horz" lIns="91440" tIns="45720" rIns="91440" bIns="45720" rtlCol="0" anchor="ctr" anchorCtr="0">
            <a:noAutofit/>
          </a:bodyPr>
          <a:lstStyle/>
          <a:p>
            <a:pPr defTabSz="914400">
              <a:lnSpc>
                <a:spcPct val="90000"/>
              </a:lnSpc>
              <a:spcBef>
                <a:spcPct val="0"/>
              </a:spcBef>
              <a:spcAft>
                <a:spcPts val="600"/>
              </a:spcAft>
              <a:buClr>
                <a:schemeClr val="dk1"/>
              </a:buClr>
              <a:buSzPts val="4400"/>
            </a:pPr>
            <a:r>
              <a:rPr lang="en-US" sz="2800" b="1" i="0" u="sng" dirty="0">
                <a:effectLst/>
                <a:latin typeface="Helvetica" pitchFamily="2" charset="0"/>
                <a:ea typeface="+mj-ea"/>
                <a:cs typeface="+mj-cs"/>
              </a:rPr>
              <a:t>True or False: </a:t>
            </a:r>
            <a:r>
              <a:rPr lang="en-US" sz="2800" b="0" i="0" dirty="0">
                <a:effectLst/>
                <a:latin typeface="Helvetica" pitchFamily="2" charset="0"/>
                <a:ea typeface="+mj-ea"/>
                <a:cs typeface="+mj-cs"/>
              </a:rPr>
              <a:t>The outer core is 1,800 to 3,2000 miles (2,900 to 5,150 km) below the surface.</a:t>
            </a:r>
            <a:endParaRPr lang="en-US" sz="2800" b="0" i="0" u="none" strike="noStrike" cap="none" dirty="0">
              <a:latin typeface="Helvetica" pitchFamily="2" charset="0"/>
              <a:ea typeface="+mj-ea"/>
              <a:cs typeface="+mj-cs"/>
              <a:sym typeface="Arial"/>
            </a:endParaRPr>
          </a:p>
        </p:txBody>
      </p:sp>
      <p:pic>
        <p:nvPicPr>
          <p:cNvPr id="3" name="Picture 2" descr="Close-up of wooden white and yellow ruler">
            <a:extLst>
              <a:ext uri="{FF2B5EF4-FFF2-40B4-BE49-F238E27FC236}">
                <a16:creationId xmlns:a16="http://schemas.microsoft.com/office/drawing/2014/main" id="{A1D3EBB3-6004-7E3C-376A-E264EE0E8D1F}"/>
              </a:ext>
            </a:extLst>
          </p:cNvPr>
          <p:cNvPicPr>
            <a:picLocks noChangeAspect="1"/>
          </p:cNvPicPr>
          <p:nvPr/>
        </p:nvPicPr>
        <p:blipFill rotWithShape="1">
          <a:blip r:embed="rId3"/>
          <a:srcRect l="13925" r="27171"/>
          <a:stretch/>
        </p:blipFill>
        <p:spPr>
          <a:xfrm>
            <a:off x="3757789" y="10"/>
            <a:ext cx="5386210" cy="6857990"/>
          </a:xfrm>
          <a:prstGeom prst="rect">
            <a:avLst/>
          </a:prstGeom>
          <a:effectLst/>
        </p:spPr>
      </p:pic>
      <p:sp>
        <p:nvSpPr>
          <p:cNvPr id="4" name="Google Shape;353;g28c7b7e697c_0_69" descr="Questions">
            <a:extLst>
              <a:ext uri="{FF2B5EF4-FFF2-40B4-BE49-F238E27FC236}">
                <a16:creationId xmlns:a16="http://schemas.microsoft.com/office/drawing/2014/main" id="{7CADD5F8-BCCB-085C-47C6-C26441AC3CE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1147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3" name="Google Shape;303;g28d0a459bb7_0_316"/>
          <p:cNvSpPr txBox="1"/>
          <p:nvPr/>
        </p:nvSpPr>
        <p:spPr>
          <a:xfrm>
            <a:off x="240546" y="2314963"/>
            <a:ext cx="3276698" cy="2228074"/>
          </a:xfrm>
          <a:prstGeom prst="rect">
            <a:avLst/>
          </a:prstGeom>
        </p:spPr>
        <p:txBody>
          <a:bodyPr spcFirstLastPara="1" vert="horz" lIns="91440" tIns="45720" rIns="91440" bIns="45720" rtlCol="0" anchor="ctr" anchorCtr="0">
            <a:noAutofit/>
          </a:bodyPr>
          <a:lstStyle/>
          <a:p>
            <a:pPr defTabSz="914400">
              <a:lnSpc>
                <a:spcPct val="90000"/>
              </a:lnSpc>
              <a:spcBef>
                <a:spcPct val="0"/>
              </a:spcBef>
              <a:spcAft>
                <a:spcPts val="600"/>
              </a:spcAft>
              <a:buClr>
                <a:schemeClr val="dk1"/>
              </a:buClr>
              <a:buSzPts val="4400"/>
            </a:pPr>
            <a:r>
              <a:rPr lang="en-US" sz="2800" b="1" i="0" u="sng" dirty="0">
                <a:solidFill>
                  <a:srgbClr val="FF0000"/>
                </a:solidFill>
                <a:effectLst/>
                <a:latin typeface="Helvetica" pitchFamily="2" charset="0"/>
                <a:ea typeface="+mj-ea"/>
                <a:cs typeface="+mj-cs"/>
              </a:rPr>
              <a:t>True</a:t>
            </a:r>
            <a:r>
              <a:rPr lang="en-US" sz="2800" b="1" i="0" u="sng" dirty="0">
                <a:effectLst/>
                <a:latin typeface="Helvetica" pitchFamily="2" charset="0"/>
                <a:ea typeface="+mj-ea"/>
                <a:cs typeface="+mj-cs"/>
              </a:rPr>
              <a:t> or False: </a:t>
            </a:r>
            <a:r>
              <a:rPr lang="en-US" sz="2800" b="0" i="0" dirty="0">
                <a:effectLst/>
                <a:latin typeface="Helvetica" pitchFamily="2" charset="0"/>
                <a:ea typeface="+mj-ea"/>
                <a:cs typeface="+mj-cs"/>
              </a:rPr>
              <a:t>The outer core is 1,800 to 3,2000 miles (2,900 to 5,150 km) below the surface.</a:t>
            </a:r>
            <a:endParaRPr lang="en-US" sz="2800" b="0" i="0" u="none" strike="noStrike" cap="none" dirty="0">
              <a:latin typeface="Helvetica" pitchFamily="2" charset="0"/>
              <a:ea typeface="+mj-ea"/>
              <a:cs typeface="+mj-cs"/>
              <a:sym typeface="Arial"/>
            </a:endParaRPr>
          </a:p>
        </p:txBody>
      </p:sp>
      <p:pic>
        <p:nvPicPr>
          <p:cNvPr id="3" name="Picture 2" descr="Close-up of wooden white and yellow ruler">
            <a:extLst>
              <a:ext uri="{FF2B5EF4-FFF2-40B4-BE49-F238E27FC236}">
                <a16:creationId xmlns:a16="http://schemas.microsoft.com/office/drawing/2014/main" id="{A1D3EBB3-6004-7E3C-376A-E264EE0E8D1F}"/>
              </a:ext>
            </a:extLst>
          </p:cNvPr>
          <p:cNvPicPr>
            <a:picLocks noChangeAspect="1"/>
          </p:cNvPicPr>
          <p:nvPr/>
        </p:nvPicPr>
        <p:blipFill rotWithShape="1">
          <a:blip r:embed="rId3"/>
          <a:srcRect l="13925" r="27171"/>
          <a:stretch/>
        </p:blipFill>
        <p:spPr>
          <a:xfrm>
            <a:off x="3757789" y="10"/>
            <a:ext cx="5386210" cy="6857990"/>
          </a:xfrm>
          <a:prstGeom prst="rect">
            <a:avLst/>
          </a:prstGeom>
          <a:effectLst/>
        </p:spPr>
      </p:pic>
      <p:sp>
        <p:nvSpPr>
          <p:cNvPr id="2" name="Google Shape;353;g28c7b7e697c_0_69" descr="Questions">
            <a:extLst>
              <a:ext uri="{FF2B5EF4-FFF2-40B4-BE49-F238E27FC236}">
                <a16:creationId xmlns:a16="http://schemas.microsoft.com/office/drawing/2014/main" id="{5BCB2F00-7FAD-7AB6-62E0-290515C5BC7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6142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25602" name="Picture 2" descr="7,800+ Red Compass Stock Photos, Pictures &amp; Royalty-Free Images - iStock |  Red compass icon">
            <a:extLst>
              <a:ext uri="{FF2B5EF4-FFF2-40B4-BE49-F238E27FC236}">
                <a16:creationId xmlns:a16="http://schemas.microsoft.com/office/drawing/2014/main" id="{E11BAA61-C7DE-828F-99B9-EF2170BA6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466" y="2319542"/>
            <a:ext cx="6515100" cy="4556312"/>
          </a:xfrm>
          <a:prstGeom prst="rect">
            <a:avLst/>
          </a:prstGeom>
          <a:noFill/>
          <a:extLst>
            <a:ext uri="{909E8E84-426E-40DD-AFC4-6F175D3DCCD1}">
              <a14:hiddenFill xmlns:a14="http://schemas.microsoft.com/office/drawing/2010/main">
                <a:solidFill>
                  <a:srgbClr val="FFFFFF"/>
                </a:solidFill>
              </a14:hiddenFill>
            </a:ext>
          </a:extLst>
        </p:spPr>
      </p:pic>
      <p:sp>
        <p:nvSpPr>
          <p:cNvPr id="436" name="Google Shape;436;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
        <p:nvSpPr>
          <p:cNvPr id="439" name="Google Shape;439;g27e576c1a67_0_796"/>
          <p:cNvSpPr txBox="1">
            <a:spLocks noGrp="1"/>
          </p:cNvSpPr>
          <p:nvPr>
            <p:ph type="ctrTitle" idx="4294967295"/>
          </p:nvPr>
        </p:nvSpPr>
        <p:spPr>
          <a:xfrm>
            <a:off x="452550" y="849542"/>
            <a:ext cx="8238900" cy="1470000"/>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dirty="0">
                <a:solidFill>
                  <a:schemeClr val="dk1"/>
                </a:solidFill>
                <a:latin typeface="Helvetica" pitchFamily="2" charset="0"/>
                <a:ea typeface="Calibri"/>
                <a:cs typeface="Calibri"/>
                <a:sym typeface="Calibri"/>
              </a:rPr>
              <a:t>A compass pointing north is an example of the workings of Earth’s outer core.</a:t>
            </a:r>
            <a:endParaRPr sz="4400" b="0" i="0" u="none" strike="noStrike" cap="none" dirty="0">
              <a:solidFill>
                <a:schemeClr val="dk1"/>
              </a:solidFill>
              <a:latin typeface="Helvetica" pitchFamily="2" charset="0"/>
              <a:ea typeface="Calibri"/>
              <a:cs typeface="Calibri"/>
              <a:sym typeface="Calibri"/>
            </a:endParaRPr>
          </a:p>
        </p:txBody>
      </p:sp>
    </p:spTree>
    <p:extLst>
      <p:ext uri="{BB962C8B-B14F-4D97-AF65-F5344CB8AC3E}">
        <p14:creationId xmlns:p14="http://schemas.microsoft.com/office/powerpoint/2010/main" val="1481048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39" name="Google Shape;439;g27e576c1a67_0_796"/>
          <p:cNvSpPr txBox="1">
            <a:spLocks noGrp="1"/>
          </p:cNvSpPr>
          <p:nvPr>
            <p:ph type="ctrTitle" idx="4294967295"/>
          </p:nvPr>
        </p:nvSpPr>
        <p:spPr>
          <a:xfrm>
            <a:off x="342104" y="983525"/>
            <a:ext cx="8459792" cy="1470000"/>
          </a:xfrm>
          <a:prstGeom prst="rect">
            <a:avLst/>
          </a:prstGeom>
          <a:noFill/>
          <a:ln>
            <a:noFill/>
          </a:ln>
        </p:spPr>
        <p:txBody>
          <a:bodyPr spcFirstLastPara="1" wrap="square" lIns="91425" tIns="45700" rIns="91425" bIns="45700" anchor="ctr" anchorCtr="0">
            <a:noAutofit/>
          </a:bodyPr>
          <a:lstStyle/>
          <a:p>
            <a:pPr algn="ctr"/>
            <a:r>
              <a:rPr lang="en-US" sz="2800" b="0" i="0" dirty="0">
                <a:solidFill>
                  <a:srgbClr val="000000"/>
                </a:solidFill>
                <a:effectLst/>
                <a:latin typeface="Helvetica" pitchFamily="2" charset="0"/>
                <a:cs typeface="Calibri" panose="020F0502020204030204" pitchFamily="34" charset="0"/>
              </a:rPr>
              <a:t>The outer core is like Earth's sunscreen. It makes a special magnetic shield that protects us from the Sun’s solar radiation, just like how sunscreen protects our skin.</a:t>
            </a:r>
          </a:p>
        </p:txBody>
      </p:sp>
      <p:pic>
        <p:nvPicPr>
          <p:cNvPr id="3" name="Picture 2" descr="Sun wear and accessories by pool">
            <a:extLst>
              <a:ext uri="{FF2B5EF4-FFF2-40B4-BE49-F238E27FC236}">
                <a16:creationId xmlns:a16="http://schemas.microsoft.com/office/drawing/2014/main" id="{B838CE9C-1E49-D088-8C2D-42280CB78A34}"/>
              </a:ext>
            </a:extLst>
          </p:cNvPr>
          <p:cNvPicPr>
            <a:picLocks noChangeAspect="1"/>
          </p:cNvPicPr>
          <p:nvPr/>
        </p:nvPicPr>
        <p:blipFill>
          <a:blip r:embed="rId5"/>
          <a:stretch>
            <a:fillRect/>
          </a:stretch>
        </p:blipFill>
        <p:spPr>
          <a:xfrm>
            <a:off x="1714500" y="2740135"/>
            <a:ext cx="5715000" cy="3810000"/>
          </a:xfrm>
          <a:prstGeom prst="rect">
            <a:avLst/>
          </a:prstGeom>
        </p:spPr>
      </p:pic>
    </p:spTree>
    <p:extLst>
      <p:ext uri="{BB962C8B-B14F-4D97-AF65-F5344CB8AC3E}">
        <p14:creationId xmlns:p14="http://schemas.microsoft.com/office/powerpoint/2010/main" val="93607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611100" y="610799"/>
            <a:ext cx="8451300" cy="1102500"/>
          </a:xfrm>
          <a:prstGeom prst="rect">
            <a:avLst/>
          </a:prstGeom>
          <a:noFill/>
          <a:ln>
            <a:noFill/>
          </a:ln>
        </p:spPr>
        <p:txBody>
          <a:bodyPr spcFirstLastPara="1" wrap="square" lIns="91425" tIns="45700" rIns="91425" bIns="45700" anchor="ctr" anchorCtr="0">
            <a:normAutofit/>
          </a:bodyPr>
          <a:lstStyle/>
          <a:p>
            <a:pPr>
              <a:buSzPct val="100000"/>
            </a:pPr>
            <a:r>
              <a:rPr lang="en" sz="3600" b="1" u="sng" dirty="0"/>
              <a:t>Earth’s Layers: </a:t>
            </a:r>
            <a:r>
              <a:rPr lang="en" sz="3600" dirty="0"/>
              <a:t>the earth has four main layers</a:t>
            </a:r>
            <a:endParaRPr sz="3600" dirty="0"/>
          </a:p>
        </p:txBody>
      </p:sp>
      <p:sp>
        <p:nvSpPr>
          <p:cNvPr id="2" name="Google Shape;578;p51" descr="Rewind">
            <a:extLst>
              <a:ext uri="{FF2B5EF4-FFF2-40B4-BE49-F238E27FC236}">
                <a16:creationId xmlns:a16="http://schemas.microsoft.com/office/drawing/2014/main" id="{4456E117-11CB-F610-9014-2FC5C1304F77}"/>
              </a:ext>
            </a:extLst>
          </p:cNvPr>
          <p:cNvSpPr/>
          <p:nvPr/>
        </p:nvSpPr>
        <p:spPr>
          <a:xfrm>
            <a:off x="0" y="-44997"/>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Picture 2" descr="Earth Layer About the Earth | Earth layers, Earth layers project, Earth's  layers">
            <a:extLst>
              <a:ext uri="{FF2B5EF4-FFF2-40B4-BE49-F238E27FC236}">
                <a16:creationId xmlns:a16="http://schemas.microsoft.com/office/drawing/2014/main" id="{D0265A54-B125-05E2-0EA2-F21B17417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526" y="1564633"/>
            <a:ext cx="6844947" cy="518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840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5" name="Google Shape;45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64" name="Google Shape;464;g25e11802ac4_0_864"/>
          <p:cNvSpPr txBox="1">
            <a:spLocks noGrp="1"/>
          </p:cNvSpPr>
          <p:nvPr>
            <p:ph type="ctrTitle" idx="4294967295"/>
          </p:nvPr>
        </p:nvSpPr>
        <p:spPr>
          <a:xfrm>
            <a:off x="811500" y="427700"/>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sz="4400" b="0" i="0" u="none" strike="noStrike" cap="none" dirty="0">
                <a:solidFill>
                  <a:schemeClr val="dk1"/>
                </a:solidFill>
                <a:latin typeface="Calibri"/>
                <a:ea typeface="Calibri"/>
                <a:cs typeface="Calibri"/>
                <a:sym typeface="Calibri"/>
              </a:rPr>
              <a:t>A peach pit is a </a:t>
            </a:r>
            <a:r>
              <a:rPr lang="en-US" sz="4400" b="1" i="0" u="none" strike="noStrike" cap="none" dirty="0">
                <a:solidFill>
                  <a:schemeClr val="dk1"/>
                </a:solidFill>
                <a:latin typeface="Calibri"/>
                <a:ea typeface="Calibri"/>
                <a:cs typeface="Calibri"/>
                <a:sym typeface="Calibri"/>
              </a:rPr>
              <a:t>NOT</a:t>
            </a:r>
            <a:r>
              <a:rPr lang="en-US" sz="4400" b="0" i="0" u="none" strike="noStrike" cap="none" dirty="0">
                <a:solidFill>
                  <a:schemeClr val="dk1"/>
                </a:solidFill>
                <a:latin typeface="Calibri"/>
                <a:ea typeface="Calibri"/>
                <a:cs typeface="Calibri"/>
                <a:sym typeface="Calibri"/>
              </a:rPr>
              <a:t> an example of the Earth’s outer core.</a:t>
            </a:r>
            <a:endParaRPr sz="4400" b="0" i="0" u="none" strike="noStrike" cap="none" dirty="0">
              <a:solidFill>
                <a:schemeClr val="dk1"/>
              </a:solidFill>
              <a:latin typeface="Calibri"/>
              <a:ea typeface="Calibri"/>
              <a:cs typeface="Calibri"/>
              <a:sym typeface="Calibri"/>
            </a:endParaRPr>
          </a:p>
        </p:txBody>
      </p:sp>
      <p:pic>
        <p:nvPicPr>
          <p:cNvPr id="26626" name="Picture 2" descr="Peach Pit Images – Browse 2,579 Stock Photos, Vectors, and Video | Adobe  Stock">
            <a:extLst>
              <a:ext uri="{FF2B5EF4-FFF2-40B4-BE49-F238E27FC236}">
                <a16:creationId xmlns:a16="http://schemas.microsoft.com/office/drawing/2014/main" id="{10454491-DD68-D098-59BC-EB0357762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700" y="1897700"/>
            <a:ext cx="5245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125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64" name="Google Shape;464;g25e11802ac4_0_864"/>
          <p:cNvSpPr txBox="1">
            <a:spLocks noGrp="1"/>
          </p:cNvSpPr>
          <p:nvPr>
            <p:ph type="ctrTitle" idx="4294967295"/>
          </p:nvPr>
        </p:nvSpPr>
        <p:spPr>
          <a:xfrm>
            <a:off x="811500" y="427700"/>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sz="4400" b="0" i="0" u="none" strike="noStrike" cap="none" dirty="0">
                <a:solidFill>
                  <a:schemeClr val="dk1"/>
                </a:solidFill>
                <a:latin typeface="Calibri"/>
                <a:ea typeface="Calibri"/>
                <a:cs typeface="Calibri"/>
                <a:sym typeface="Calibri"/>
              </a:rPr>
              <a:t>Your body’s core is </a:t>
            </a:r>
            <a:r>
              <a:rPr lang="en-US" sz="4400" b="1" i="0" u="none" strike="noStrike" cap="none" dirty="0">
                <a:solidFill>
                  <a:schemeClr val="dk1"/>
                </a:solidFill>
                <a:latin typeface="Calibri"/>
                <a:ea typeface="Calibri"/>
                <a:cs typeface="Calibri"/>
                <a:sym typeface="Calibri"/>
              </a:rPr>
              <a:t>NOT</a:t>
            </a:r>
            <a:r>
              <a:rPr lang="en-US" sz="4400" b="0" i="0" u="none" strike="noStrike" cap="none" dirty="0">
                <a:solidFill>
                  <a:schemeClr val="dk1"/>
                </a:solidFill>
                <a:latin typeface="Calibri"/>
                <a:ea typeface="Calibri"/>
                <a:cs typeface="Calibri"/>
                <a:sym typeface="Calibri"/>
              </a:rPr>
              <a:t> an example of the Earth’s outer core.</a:t>
            </a:r>
            <a:endParaRPr sz="4400" b="0" i="0" u="none" strike="noStrike" cap="none" dirty="0">
              <a:solidFill>
                <a:schemeClr val="dk1"/>
              </a:solidFill>
              <a:latin typeface="Calibri"/>
              <a:ea typeface="Calibri"/>
              <a:cs typeface="Calibri"/>
              <a:sym typeface="Calibri"/>
            </a:endParaRPr>
          </a:p>
        </p:txBody>
      </p:sp>
      <p:pic>
        <p:nvPicPr>
          <p:cNvPr id="25602" name="Picture 2" descr="18+ Thousand Core Muscles Royalty-Free Images, Stock Photos &amp; Pictures |  Shutterstock">
            <a:extLst>
              <a:ext uri="{FF2B5EF4-FFF2-40B4-BE49-F238E27FC236}">
                <a16:creationId xmlns:a16="http://schemas.microsoft.com/office/drawing/2014/main" id="{B0AE797D-653F-6287-5D03-5326A8F1A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775" y="1897700"/>
            <a:ext cx="4670949" cy="496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7430209113_0_1469"/>
          <p:cNvSpPr txBox="1"/>
          <p:nvPr/>
        </p:nvSpPr>
        <p:spPr>
          <a:xfrm>
            <a:off x="1028700" y="424771"/>
            <a:ext cx="7677300" cy="1077178"/>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SzPts val="1400"/>
              <a:buNone/>
            </a:pPr>
            <a:r>
              <a:rPr lang="en-US" sz="3200" dirty="0">
                <a:latin typeface="Calibri" panose="020F0502020204030204" pitchFamily="34" charset="0"/>
                <a:cs typeface="Calibri" panose="020F0502020204030204" pitchFamily="34" charset="0"/>
              </a:rPr>
              <a:t>Why are peach pits and your body’s core not examples of the Earth’s outer core?</a:t>
            </a:r>
            <a:endParaRPr lang="en-US" sz="3200" b="0" dirty="0">
              <a:latin typeface="Calibri" panose="020F0502020204030204" pitchFamily="34" charset="0"/>
              <a:cs typeface="Calibri" panose="020F0502020204030204" pitchFamily="34" charset="0"/>
            </a:endParaRPr>
          </a:p>
        </p:txBody>
      </p:sp>
      <p:sp>
        <p:nvSpPr>
          <p:cNvPr id="486" name="Google Shape;48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7" name="Google Shape;48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88" name="Google Shape;48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3" name="Picture 2" descr="Peach Pit Images – Browse 2,579 Stock Photos, Vectors, and Video | Adobe  Stock">
            <a:extLst>
              <a:ext uri="{FF2B5EF4-FFF2-40B4-BE49-F238E27FC236}">
                <a16:creationId xmlns:a16="http://schemas.microsoft.com/office/drawing/2014/main" id="{0F89ECD0-81D8-B795-29F4-36802A109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737" y="2895600"/>
            <a:ext cx="3094976" cy="269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8+ Thousand Core Muscles Royalty-Free Images, Stock Photos &amp; Pictures |  Shutterstock">
            <a:extLst>
              <a:ext uri="{FF2B5EF4-FFF2-40B4-BE49-F238E27FC236}">
                <a16:creationId xmlns:a16="http://schemas.microsoft.com/office/drawing/2014/main" id="{0D2E0169-D19A-70BB-4E0D-9E6F807EE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5644" y="2636575"/>
            <a:ext cx="2690812"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68" name="Google Shape;56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1314899" y="424800"/>
            <a:ext cx="6781988" cy="10929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dk1"/>
              </a:buClr>
              <a:buSzPts val="3200"/>
              <a:buNone/>
            </a:pPr>
            <a:r>
              <a:rPr lang="en-US" sz="3200" b="1" u="sng" dirty="0">
                <a:solidFill>
                  <a:schemeClr val="dk1"/>
                </a:solidFill>
                <a:latin typeface="Helvetica" pitchFamily="2" charset="0"/>
              </a:rPr>
              <a:t>Outer Core</a:t>
            </a:r>
            <a:r>
              <a:rPr lang="en-US" sz="3200" b="1" dirty="0">
                <a:solidFill>
                  <a:schemeClr val="dk1"/>
                </a:solidFill>
                <a:latin typeface="Helvetica" pitchFamily="2" charset="0"/>
              </a:rPr>
              <a:t>: </a:t>
            </a:r>
            <a:r>
              <a:rPr lang="en-US" sz="3200" dirty="0">
                <a:solidFill>
                  <a:schemeClr val="dk1"/>
                </a:solidFill>
                <a:latin typeface="Helvetica" pitchFamily="2" charset="0"/>
              </a:rPr>
              <a:t>The third layer of the Earth made up of liquid iron and nickel</a:t>
            </a:r>
            <a:endParaRPr sz="3200" dirty="0">
              <a:latin typeface="Helvetica" pitchFamily="2" charset="0"/>
            </a:endParaRPr>
          </a:p>
        </p:txBody>
      </p:sp>
      <p:pic>
        <p:nvPicPr>
          <p:cNvPr id="12292" name="Picture 4" descr="Earth Core Stock Photos and Images - 123RF">
            <a:extLst>
              <a:ext uri="{FF2B5EF4-FFF2-40B4-BE49-F238E27FC236}">
                <a16:creationId xmlns:a16="http://schemas.microsoft.com/office/drawing/2014/main" id="{220F9682-C0A2-BBEC-9F95-A82E54D8B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393" y="1933690"/>
            <a:ext cx="5715000" cy="49022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50;g28d0a459bb7_0_729">
            <a:extLst>
              <a:ext uri="{FF2B5EF4-FFF2-40B4-BE49-F238E27FC236}">
                <a16:creationId xmlns:a16="http://schemas.microsoft.com/office/drawing/2014/main" id="{397B5C58-8314-7659-66BB-C0B819CCD86B}"/>
              </a:ext>
            </a:extLst>
          </p:cNvPr>
          <p:cNvSpPr/>
          <p:nvPr/>
        </p:nvSpPr>
        <p:spPr>
          <a:xfrm>
            <a:off x="5065636" y="3138055"/>
            <a:ext cx="2229971" cy="591466"/>
          </a:xfrm>
          <a:prstGeom prst="roundRect">
            <a:avLst>
              <a:gd name="adj" fmla="val 16667"/>
            </a:avLst>
          </a:prstGeom>
          <a:noFill/>
          <a:ln w="889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 name="Google Shape;575;g28d0a459bb7_0_239" descr="Rewind">
            <a:extLst>
              <a:ext uri="{FF2B5EF4-FFF2-40B4-BE49-F238E27FC236}">
                <a16:creationId xmlns:a16="http://schemas.microsoft.com/office/drawing/2014/main" id="{770962AF-BD32-D857-D467-7D8DA58C5D0D}"/>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27146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1976"/>
          <p:cNvCxnSpPr>
            <a:stCxn id="585" idx="4"/>
            <a:endCxn id="58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Outer Core</a:t>
            </a:r>
            <a:endParaRPr sz="7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603;g25e11802ac4_0_1886">
            <a:extLst>
              <a:ext uri="{FF2B5EF4-FFF2-40B4-BE49-F238E27FC236}">
                <a16:creationId xmlns:a16="http://schemas.microsoft.com/office/drawing/2014/main" id="{D9681A96-4BA8-D83C-4FF4-EA3E14D3DB26}"/>
              </a:ext>
            </a:extLst>
          </p:cNvPr>
          <p:cNvSpPr txBox="1"/>
          <p:nvPr/>
        </p:nvSpPr>
        <p:spPr>
          <a:xfrm>
            <a:off x="4571950" y="5913186"/>
            <a:ext cx="4267228"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How does the Earth’s outer core </a:t>
            </a: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impact my life?</a:t>
            </a:r>
            <a:endParaRPr sz="15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9" name="Google Shape;619;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0" name="Google Shape;620;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8" name="Google Shape;618;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outer core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1748" name="Picture 4" descr="Rocks Stock Photos, Royalty Free Rocks Images | Depositphotos">
            <a:extLst>
              <a:ext uri="{FF2B5EF4-FFF2-40B4-BE49-F238E27FC236}">
                <a16:creationId xmlns:a16="http://schemas.microsoft.com/office/drawing/2014/main" id="{27102036-6F78-0D7E-2CDC-D64DAF135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33" y="1496393"/>
            <a:ext cx="3396535" cy="2247374"/>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Amazon.com : Tootsie Roll Pops - 100 Lollipops : Suckers And Lollipops :  Grocery &amp; Gourmet Food">
            <a:extLst>
              <a:ext uri="{FF2B5EF4-FFF2-40B4-BE49-F238E27FC236}">
                <a16:creationId xmlns:a16="http://schemas.microsoft.com/office/drawing/2014/main" id="{9564904E-8D33-E60E-3AA0-FC71C4720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78" y="4345754"/>
            <a:ext cx="1914967" cy="1914967"/>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200+ Peach Pit Stock Photos, Pictures &amp; Royalty-Free Images - iStock |  Fruit pit, Peach cut, Plum">
            <a:extLst>
              <a:ext uri="{FF2B5EF4-FFF2-40B4-BE49-F238E27FC236}">
                <a16:creationId xmlns:a16="http://schemas.microsoft.com/office/drawing/2014/main" id="{4CE73DF1-9437-4911-7342-91005EE99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79" y="1823518"/>
            <a:ext cx="2880373" cy="19202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tructure of the earth&#10;&#10;Description automatically generated">
            <a:extLst>
              <a:ext uri="{FF2B5EF4-FFF2-40B4-BE49-F238E27FC236}">
                <a16:creationId xmlns:a16="http://schemas.microsoft.com/office/drawing/2014/main" id="{F9AEA9B1-C56B-14AF-0053-9CFE24DB7410}"/>
              </a:ext>
            </a:extLst>
          </p:cNvPr>
          <p:cNvPicPr>
            <a:picLocks noChangeAspect="1"/>
          </p:cNvPicPr>
          <p:nvPr/>
        </p:nvPicPr>
        <p:blipFill>
          <a:blip r:embed="rId6"/>
          <a:stretch>
            <a:fillRect/>
          </a:stretch>
        </p:blipFill>
        <p:spPr>
          <a:xfrm>
            <a:off x="5503571" y="4070892"/>
            <a:ext cx="3438170" cy="2684598"/>
          </a:xfrm>
          <a:prstGeom prst="rect">
            <a:avLst/>
          </a:prstGeom>
        </p:spPr>
      </p:pic>
      <p:sp>
        <p:nvSpPr>
          <p:cNvPr id="6" name="Down Arrow 5">
            <a:extLst>
              <a:ext uri="{FF2B5EF4-FFF2-40B4-BE49-F238E27FC236}">
                <a16:creationId xmlns:a16="http://schemas.microsoft.com/office/drawing/2014/main" id="{CF55FEFB-1629-C30F-FF70-7C77EFDE933B}"/>
              </a:ext>
            </a:extLst>
          </p:cNvPr>
          <p:cNvSpPr/>
          <p:nvPr/>
        </p:nvSpPr>
        <p:spPr>
          <a:xfrm rot="1866483">
            <a:off x="8045043" y="4100982"/>
            <a:ext cx="403322" cy="81667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611100" y="610799"/>
            <a:ext cx="8451300" cy="1102500"/>
          </a:xfrm>
          <a:prstGeom prst="rect">
            <a:avLst/>
          </a:prstGeom>
          <a:noFill/>
          <a:ln>
            <a:noFill/>
          </a:ln>
        </p:spPr>
        <p:txBody>
          <a:bodyPr spcFirstLastPara="1" wrap="square" lIns="91425" tIns="45700" rIns="91425" bIns="45700" anchor="ctr" anchorCtr="0">
            <a:normAutofit/>
          </a:bodyPr>
          <a:lstStyle/>
          <a:p>
            <a:pPr>
              <a:buSzPct val="100000"/>
            </a:pPr>
            <a:r>
              <a:rPr lang="en" sz="3600" b="1" u="sng" dirty="0"/>
              <a:t>Earth’s crust</a:t>
            </a:r>
            <a:r>
              <a:rPr lang="en" sz="3600" dirty="0"/>
              <a:t>: the outermost thin shell layer of planet Earth</a:t>
            </a:r>
            <a:endParaRPr sz="3600" b="1" u="sng" dirty="0"/>
          </a:p>
        </p:txBody>
      </p:sp>
      <p:pic>
        <p:nvPicPr>
          <p:cNvPr id="157" name="Google Shape;157;p28"/>
          <p:cNvPicPr preferRelativeResize="0"/>
          <p:nvPr/>
        </p:nvPicPr>
        <p:blipFill>
          <a:blip r:embed="rId3">
            <a:alphaModFix/>
          </a:blip>
          <a:stretch>
            <a:fillRect/>
          </a:stretch>
        </p:blipFill>
        <p:spPr>
          <a:xfrm>
            <a:off x="2009422" y="1944324"/>
            <a:ext cx="5640810" cy="3982342"/>
          </a:xfrm>
          <a:prstGeom prst="rect">
            <a:avLst/>
          </a:prstGeom>
          <a:noFill/>
          <a:ln>
            <a:noFill/>
          </a:ln>
        </p:spPr>
      </p:pic>
      <p:sp>
        <p:nvSpPr>
          <p:cNvPr id="2" name="Google Shape;578;p51" descr="Rewind">
            <a:extLst>
              <a:ext uri="{FF2B5EF4-FFF2-40B4-BE49-F238E27FC236}">
                <a16:creationId xmlns:a16="http://schemas.microsoft.com/office/drawing/2014/main" id="{4456E117-11CB-F610-9014-2FC5C1304F77}"/>
              </a:ext>
            </a:extLst>
          </p:cNvPr>
          <p:cNvSpPr/>
          <p:nvPr/>
        </p:nvSpPr>
        <p:spPr>
          <a:xfrm>
            <a:off x="0" y="-44997"/>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9" name="Google Shape;619;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0" name="Google Shape;620;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8" name="Google Shape;618;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outer core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1748" name="Picture 4" descr="Rocks Stock Photos, Royalty Free Rocks Images | Depositphotos">
            <a:extLst>
              <a:ext uri="{FF2B5EF4-FFF2-40B4-BE49-F238E27FC236}">
                <a16:creationId xmlns:a16="http://schemas.microsoft.com/office/drawing/2014/main" id="{27102036-6F78-0D7E-2CDC-D64DAF135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33" y="1496393"/>
            <a:ext cx="3396535" cy="2247374"/>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Amazon.com : Tootsie Roll Pops - 100 Lollipops : Suckers And Lollipops :  Grocery &amp; Gourmet Food">
            <a:extLst>
              <a:ext uri="{FF2B5EF4-FFF2-40B4-BE49-F238E27FC236}">
                <a16:creationId xmlns:a16="http://schemas.microsoft.com/office/drawing/2014/main" id="{9564904E-8D33-E60E-3AA0-FC71C4720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78" y="4345754"/>
            <a:ext cx="1914967" cy="1914967"/>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200+ Peach Pit Stock Photos, Pictures &amp; Royalty-Free Images - iStock |  Fruit pit, Peach cut, Plum">
            <a:extLst>
              <a:ext uri="{FF2B5EF4-FFF2-40B4-BE49-F238E27FC236}">
                <a16:creationId xmlns:a16="http://schemas.microsoft.com/office/drawing/2014/main" id="{4CE73DF1-9437-4911-7342-91005EE99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79" y="1823518"/>
            <a:ext cx="2880373" cy="19202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tructure of the earth&#10;&#10;Description automatically generated">
            <a:extLst>
              <a:ext uri="{FF2B5EF4-FFF2-40B4-BE49-F238E27FC236}">
                <a16:creationId xmlns:a16="http://schemas.microsoft.com/office/drawing/2014/main" id="{F9AEA9B1-C56B-14AF-0053-9CFE24DB7410}"/>
              </a:ext>
            </a:extLst>
          </p:cNvPr>
          <p:cNvPicPr>
            <a:picLocks noChangeAspect="1"/>
          </p:cNvPicPr>
          <p:nvPr/>
        </p:nvPicPr>
        <p:blipFill>
          <a:blip r:embed="rId6"/>
          <a:stretch>
            <a:fillRect/>
          </a:stretch>
        </p:blipFill>
        <p:spPr>
          <a:xfrm>
            <a:off x="5503571" y="4070892"/>
            <a:ext cx="3438170" cy="2684598"/>
          </a:xfrm>
          <a:prstGeom prst="rect">
            <a:avLst/>
          </a:prstGeom>
        </p:spPr>
      </p:pic>
      <p:sp>
        <p:nvSpPr>
          <p:cNvPr id="6" name="Down Arrow 5">
            <a:extLst>
              <a:ext uri="{FF2B5EF4-FFF2-40B4-BE49-F238E27FC236}">
                <a16:creationId xmlns:a16="http://schemas.microsoft.com/office/drawing/2014/main" id="{CF55FEFB-1629-C30F-FF70-7C77EFDE933B}"/>
              </a:ext>
            </a:extLst>
          </p:cNvPr>
          <p:cNvSpPr/>
          <p:nvPr/>
        </p:nvSpPr>
        <p:spPr>
          <a:xfrm rot="1866483">
            <a:off x="8045043" y="4100982"/>
            <a:ext cx="403322" cy="81667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50;g28d0a459bb7_0_729">
            <a:extLst>
              <a:ext uri="{FF2B5EF4-FFF2-40B4-BE49-F238E27FC236}">
                <a16:creationId xmlns:a16="http://schemas.microsoft.com/office/drawing/2014/main" id="{A01A0462-337F-2976-0A70-F4E77D06A4AC}"/>
              </a:ext>
            </a:extLst>
          </p:cNvPr>
          <p:cNvSpPr/>
          <p:nvPr/>
        </p:nvSpPr>
        <p:spPr>
          <a:xfrm>
            <a:off x="4664764" y="3963562"/>
            <a:ext cx="4390075" cy="2796090"/>
          </a:xfrm>
          <a:prstGeom prst="roundRect">
            <a:avLst>
              <a:gd name="adj" fmla="val 16667"/>
            </a:avLst>
          </a:prstGeom>
          <a:noFill/>
          <a:ln w="476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1130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2" name="Picture 1" descr="A structure of the earth&#10;&#10;Description automatically generated">
            <a:extLst>
              <a:ext uri="{FF2B5EF4-FFF2-40B4-BE49-F238E27FC236}">
                <a16:creationId xmlns:a16="http://schemas.microsoft.com/office/drawing/2014/main" id="{6E7554C4-7016-EB0E-A249-BCB018111DE5}"/>
              </a:ext>
            </a:extLst>
          </p:cNvPr>
          <p:cNvPicPr>
            <a:picLocks noChangeAspect="1"/>
          </p:cNvPicPr>
          <p:nvPr/>
        </p:nvPicPr>
        <p:blipFill>
          <a:blip r:embed="rId3"/>
          <a:stretch>
            <a:fillRect/>
          </a:stretch>
        </p:blipFill>
        <p:spPr>
          <a:xfrm>
            <a:off x="5660073" y="1162747"/>
            <a:ext cx="3026590" cy="2363227"/>
          </a:xfrm>
          <a:prstGeom prst="rect">
            <a:avLst/>
          </a:prstGeom>
        </p:spPr>
      </p:pic>
      <p:sp>
        <p:nvSpPr>
          <p:cNvPr id="3" name="Down Arrow 2">
            <a:extLst>
              <a:ext uri="{FF2B5EF4-FFF2-40B4-BE49-F238E27FC236}">
                <a16:creationId xmlns:a16="http://schemas.microsoft.com/office/drawing/2014/main" id="{61E0DB71-926F-C7AD-D08F-A070D69BD3F3}"/>
              </a:ext>
            </a:extLst>
          </p:cNvPr>
          <p:cNvSpPr/>
          <p:nvPr/>
        </p:nvSpPr>
        <p:spPr>
          <a:xfrm rot="1866483">
            <a:off x="7915706" y="1149623"/>
            <a:ext cx="294604" cy="71891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Outer Core</a:t>
            </a:r>
            <a:endParaRPr sz="7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a:t>
            </a:r>
            <a:endParaRPr sz="1400" b="0" i="0" u="none" strike="noStrike" cap="none" dirty="0">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3" name="Google Shape;603;g25e11802ac4_0_1886"/>
          <p:cNvSpPr txBox="1"/>
          <p:nvPr/>
        </p:nvSpPr>
        <p:spPr>
          <a:xfrm>
            <a:off x="4571950" y="5913186"/>
            <a:ext cx="4267228"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How does the Earth’s outer core </a:t>
            </a: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impact my life?</a:t>
            </a:r>
            <a:endParaRPr sz="15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01027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4" name="Google Shape;68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2" name="Google Shape;68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outer core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6" name="Google Shape;686;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central part of one’s body</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87" name="Google Shape;687;g25e11802ac4_0_2130"/>
          <p:cNvSpPr txBox="1"/>
          <p:nvPr/>
        </p:nvSpPr>
        <p:spPr>
          <a:xfrm>
            <a:off x="1073532" y="4179420"/>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The outermost layer of the Earth</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202274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innermost layer of the Earth</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4" name="Google Shape;694;g25e11802ac4_0_2130"/>
          <p:cNvSpPr txBox="1"/>
          <p:nvPr/>
        </p:nvSpPr>
        <p:spPr>
          <a:xfrm>
            <a:off x="1073532" y="299116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24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4" name="Google Shape;68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2" name="Google Shape;68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outer core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6" name="Google Shape;686;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central part of one’s body</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87" name="Google Shape;687;g25e11802ac4_0_2130"/>
          <p:cNvSpPr txBox="1"/>
          <p:nvPr/>
        </p:nvSpPr>
        <p:spPr>
          <a:xfrm>
            <a:off x="1073532" y="4179420"/>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The outermost layer of the Earth</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202274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innermost layer of the Earth</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4" name="Google Shape;694;g25e11802ac4_0_2130"/>
          <p:cNvSpPr txBox="1"/>
          <p:nvPr/>
        </p:nvSpPr>
        <p:spPr>
          <a:xfrm>
            <a:off x="1073532" y="299116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24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716;g28d164d3bd8_0_22">
            <a:extLst>
              <a:ext uri="{FF2B5EF4-FFF2-40B4-BE49-F238E27FC236}">
                <a16:creationId xmlns:a16="http://schemas.microsoft.com/office/drawing/2014/main" id="{21E38744-7758-BFFB-AAD7-C0735A564A67}"/>
              </a:ext>
            </a:extLst>
          </p:cNvPr>
          <p:cNvSpPr/>
          <p:nvPr/>
        </p:nvSpPr>
        <p:spPr>
          <a:xfrm>
            <a:off x="325969" y="2966259"/>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89675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2" name="Picture 1" descr="A structure of the earth&#10;&#10;Description automatically generated">
            <a:extLst>
              <a:ext uri="{FF2B5EF4-FFF2-40B4-BE49-F238E27FC236}">
                <a16:creationId xmlns:a16="http://schemas.microsoft.com/office/drawing/2014/main" id="{6E7554C4-7016-EB0E-A249-BCB018111DE5}"/>
              </a:ext>
            </a:extLst>
          </p:cNvPr>
          <p:cNvPicPr>
            <a:picLocks noChangeAspect="1"/>
          </p:cNvPicPr>
          <p:nvPr/>
        </p:nvPicPr>
        <p:blipFill>
          <a:blip r:embed="rId3"/>
          <a:stretch>
            <a:fillRect/>
          </a:stretch>
        </p:blipFill>
        <p:spPr>
          <a:xfrm>
            <a:off x="5660073" y="1162747"/>
            <a:ext cx="3026590" cy="2363227"/>
          </a:xfrm>
          <a:prstGeom prst="rect">
            <a:avLst/>
          </a:prstGeom>
        </p:spPr>
      </p:pic>
      <p:sp>
        <p:nvSpPr>
          <p:cNvPr id="3" name="Down Arrow 2">
            <a:extLst>
              <a:ext uri="{FF2B5EF4-FFF2-40B4-BE49-F238E27FC236}">
                <a16:creationId xmlns:a16="http://schemas.microsoft.com/office/drawing/2014/main" id="{61E0DB71-926F-C7AD-D08F-A070D69BD3F3}"/>
              </a:ext>
            </a:extLst>
          </p:cNvPr>
          <p:cNvSpPr/>
          <p:nvPr/>
        </p:nvSpPr>
        <p:spPr>
          <a:xfrm rot="1866483">
            <a:off x="7915706" y="1149623"/>
            <a:ext cx="294604" cy="71891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Outer Core</a:t>
            </a:r>
            <a:endParaRPr sz="7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a:t>
            </a:r>
            <a:endParaRPr sz="1400" b="0" i="0" u="none" strike="noStrike" cap="none" dirty="0">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3" name="Google Shape;603;g25e11802ac4_0_1886"/>
          <p:cNvSpPr txBox="1"/>
          <p:nvPr/>
        </p:nvSpPr>
        <p:spPr>
          <a:xfrm>
            <a:off x="4571950" y="5913186"/>
            <a:ext cx="4267228"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How does the Earth’s outer core </a:t>
            </a: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impact my life?</a:t>
            </a:r>
            <a:endParaRPr sz="15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689;g25e11802ac4_0_2130">
            <a:extLst>
              <a:ext uri="{FF2B5EF4-FFF2-40B4-BE49-F238E27FC236}">
                <a16:creationId xmlns:a16="http://schemas.microsoft.com/office/drawing/2014/main" id="{FF1CA4F1-123F-B2E0-22A4-9C36651F3370}"/>
              </a:ext>
            </a:extLst>
          </p:cNvPr>
          <p:cNvSpPr txBox="1"/>
          <p:nvPr/>
        </p:nvSpPr>
        <p:spPr>
          <a:xfrm>
            <a:off x="692836" y="1411525"/>
            <a:ext cx="290791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24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88526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outer core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53" name="Google Shape;753;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bird flying in the sky</a:t>
            </a:r>
            <a:endParaRPr sz="1400" b="0" i="0" u="none" strike="noStrike" cap="none">
              <a:solidFill>
                <a:srgbClr val="434343"/>
              </a:solidFill>
              <a:latin typeface="Arial"/>
              <a:ea typeface="Arial"/>
              <a:cs typeface="Arial"/>
              <a:sym typeface="Arial"/>
            </a:endParaRPr>
          </a:p>
        </p:txBody>
      </p:sp>
      <p:sp>
        <p:nvSpPr>
          <p:cNvPr id="754" name="Google Shape;75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bottle of cold water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hot metal ball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756;g25e11802ac4_0_2367">
            <a:extLst>
              <a:ext uri="{FF2B5EF4-FFF2-40B4-BE49-F238E27FC236}">
                <a16:creationId xmlns:a16="http://schemas.microsoft.com/office/drawing/2014/main" id="{0819EC34-F547-BA2A-F5D3-F6CD60F0B236}"/>
              </a:ext>
            </a:extLst>
          </p:cNvPr>
          <p:cNvSpPr txBox="1"/>
          <p:nvPr/>
        </p:nvSpPr>
        <p:spPr>
          <a:xfrm>
            <a:off x="1073532" y="183370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Acts like sunscreen helping to block harmful particles from the sun</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outer core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53" name="Google Shape;753;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bird flying in the sky</a:t>
            </a:r>
            <a:endParaRPr sz="1400" b="0" i="0" u="none" strike="noStrike" cap="none">
              <a:solidFill>
                <a:srgbClr val="434343"/>
              </a:solidFill>
              <a:latin typeface="Arial"/>
              <a:ea typeface="Arial"/>
              <a:cs typeface="Arial"/>
              <a:sym typeface="Arial"/>
            </a:endParaRPr>
          </a:p>
        </p:txBody>
      </p:sp>
      <p:sp>
        <p:nvSpPr>
          <p:cNvPr id="754" name="Google Shape;75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bottle of cold water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1073532" y="183370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Acts like sunscreen helping to block harmful particles from the sun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hot metal ball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716;g28d164d3bd8_0_22">
            <a:extLst>
              <a:ext uri="{FF2B5EF4-FFF2-40B4-BE49-F238E27FC236}">
                <a16:creationId xmlns:a16="http://schemas.microsoft.com/office/drawing/2014/main" id="{C013CEAB-2EEC-E6C8-27F5-7BF3AD91DB7B}"/>
              </a:ext>
            </a:extLst>
          </p:cNvPr>
          <p:cNvSpPr/>
          <p:nvPr/>
        </p:nvSpPr>
        <p:spPr>
          <a:xfrm>
            <a:off x="289637" y="1687343"/>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84490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2" name="Picture 1" descr="A structure of the earth&#10;&#10;Description automatically generated">
            <a:extLst>
              <a:ext uri="{FF2B5EF4-FFF2-40B4-BE49-F238E27FC236}">
                <a16:creationId xmlns:a16="http://schemas.microsoft.com/office/drawing/2014/main" id="{6E7554C4-7016-EB0E-A249-BCB018111DE5}"/>
              </a:ext>
            </a:extLst>
          </p:cNvPr>
          <p:cNvPicPr>
            <a:picLocks noChangeAspect="1"/>
          </p:cNvPicPr>
          <p:nvPr/>
        </p:nvPicPr>
        <p:blipFill>
          <a:blip r:embed="rId3"/>
          <a:stretch>
            <a:fillRect/>
          </a:stretch>
        </p:blipFill>
        <p:spPr>
          <a:xfrm>
            <a:off x="5660073" y="1162747"/>
            <a:ext cx="3026590" cy="2363227"/>
          </a:xfrm>
          <a:prstGeom prst="rect">
            <a:avLst/>
          </a:prstGeom>
        </p:spPr>
      </p:pic>
      <p:sp>
        <p:nvSpPr>
          <p:cNvPr id="3" name="Down Arrow 2">
            <a:extLst>
              <a:ext uri="{FF2B5EF4-FFF2-40B4-BE49-F238E27FC236}">
                <a16:creationId xmlns:a16="http://schemas.microsoft.com/office/drawing/2014/main" id="{61E0DB71-926F-C7AD-D08F-A070D69BD3F3}"/>
              </a:ext>
            </a:extLst>
          </p:cNvPr>
          <p:cNvSpPr/>
          <p:nvPr/>
        </p:nvSpPr>
        <p:spPr>
          <a:xfrm rot="1866483">
            <a:off x="7915706" y="1149623"/>
            <a:ext cx="294604" cy="71891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Outer Core</a:t>
            </a:r>
            <a:endParaRPr sz="7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a:t>
            </a:r>
            <a:endParaRPr sz="1400" b="0" i="0" u="none" strike="noStrike" cap="none" dirty="0">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3" name="Google Shape;603;g25e11802ac4_0_1886"/>
          <p:cNvSpPr txBox="1"/>
          <p:nvPr/>
        </p:nvSpPr>
        <p:spPr>
          <a:xfrm>
            <a:off x="4571950" y="5913186"/>
            <a:ext cx="4267228"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How does the Earth’s outer core </a:t>
            </a: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impact my life?</a:t>
            </a:r>
            <a:endParaRPr sz="15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689;g25e11802ac4_0_2130">
            <a:extLst>
              <a:ext uri="{FF2B5EF4-FFF2-40B4-BE49-F238E27FC236}">
                <a16:creationId xmlns:a16="http://schemas.microsoft.com/office/drawing/2014/main" id="{FF1CA4F1-123F-B2E0-22A4-9C36651F3370}"/>
              </a:ext>
            </a:extLst>
          </p:cNvPr>
          <p:cNvSpPr txBox="1"/>
          <p:nvPr/>
        </p:nvSpPr>
        <p:spPr>
          <a:xfrm>
            <a:off x="692836" y="1411525"/>
            <a:ext cx="290791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24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756;g25e11802ac4_0_2367">
            <a:extLst>
              <a:ext uri="{FF2B5EF4-FFF2-40B4-BE49-F238E27FC236}">
                <a16:creationId xmlns:a16="http://schemas.microsoft.com/office/drawing/2014/main" id="{90BDCEF9-86BF-FCB8-ED7E-DC87136EF62F}"/>
              </a:ext>
            </a:extLst>
          </p:cNvPr>
          <p:cNvSpPr txBox="1"/>
          <p:nvPr/>
        </p:nvSpPr>
        <p:spPr>
          <a:xfrm>
            <a:off x="725775" y="4189980"/>
            <a:ext cx="2829611"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Acts like sunscreen helping to block harmful particles from the sun</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369959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8" name="Google Shape;81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9" name="Google Shape;81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7" name="Google Shape;81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0" name="Google Shape;820;g25e11802ac4_0_2536"/>
          <p:cNvSpPr txBox="1"/>
          <p:nvPr/>
        </p:nvSpPr>
        <p:spPr>
          <a:xfrm>
            <a:off x="618642" y="275009"/>
            <a:ext cx="8209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the Earth’s outer core impact my life?” </a:t>
            </a:r>
            <a:r>
              <a:rPr lang="en-US" sz="2900" b="0" i="0" u="none" strike="noStrike" cap="none" dirty="0">
                <a:solidFill>
                  <a:srgbClr val="000000"/>
                </a:solidFill>
                <a:latin typeface="Calibri"/>
                <a:ea typeface="Calibri"/>
                <a:cs typeface="Calibri"/>
                <a:sym typeface="Calibri"/>
              </a:rPr>
              <a:t>from the choices below.</a:t>
            </a:r>
            <a:endParaRPr lang="en-US" sz="1400" b="0" i="0" u="none" strike="noStrike" cap="none" dirty="0">
              <a:solidFill>
                <a:srgbClr val="000000"/>
              </a:solidFill>
              <a:latin typeface="Arial"/>
              <a:ea typeface="Arial"/>
              <a:cs typeface="Arial"/>
              <a:sym typeface="Arial"/>
            </a:endParaRPr>
          </a:p>
        </p:txBody>
      </p:sp>
      <p:sp>
        <p:nvSpPr>
          <p:cNvPr id="821" name="Google Shape;821;g25e11802ac4_0_2536"/>
          <p:cNvSpPr txBox="1"/>
          <p:nvPr/>
        </p:nvSpPr>
        <p:spPr>
          <a:xfrm>
            <a:off x="1073532" y="4292030"/>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a:t>
            </a:r>
            <a:r>
              <a:rPr lang="en-US" sz="2200" b="0" i="0" u="none" strike="noStrike" cap="none" dirty="0">
                <a:solidFill>
                  <a:srgbClr val="434343"/>
                </a:solidFill>
                <a:latin typeface="Helvetica Neue Light"/>
                <a:ea typeface="Helvetica Neue Light"/>
                <a:cs typeface="Helvetica Neue Light"/>
                <a:sym typeface="Helvetica Neue Light"/>
              </a:rPr>
              <a:t>y controlling the tides, making navigation easy for sailors.</a:t>
            </a:r>
            <a:endParaRPr sz="2200" b="0" i="0" u="none" strike="noStrike" cap="none" dirty="0">
              <a:solidFill>
                <a:srgbClr val="434343"/>
              </a:solidFill>
              <a:latin typeface="Arial"/>
              <a:ea typeface="Arial"/>
              <a:cs typeface="Arial"/>
              <a:sym typeface="Arial"/>
            </a:endParaRPr>
          </a:p>
        </p:txBody>
      </p:sp>
      <p:sp>
        <p:nvSpPr>
          <p:cNvPr id="822" name="Google Shape;822;g25e11802ac4_0_2536"/>
          <p:cNvSpPr txBox="1"/>
          <p:nvPr/>
        </p:nvSpPr>
        <p:spPr>
          <a:xfrm>
            <a:off x="1073532" y="2957003"/>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by generating the magnetic field that helps navigate compasses, which helps me find my way home if I am lost.</a:t>
            </a:r>
          </a:p>
        </p:txBody>
      </p:sp>
      <p:sp>
        <p:nvSpPr>
          <p:cNvPr id="823" name="Google Shape;82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2020288"/>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by creating waves that produce energy.</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8" y="1880173"/>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826" name="Google Shape;826;g25e11802ac4_0_2536"/>
          <p:cNvSpPr txBox="1"/>
          <p:nvPr/>
        </p:nvSpPr>
        <p:spPr>
          <a:xfrm>
            <a:off x="380508" y="301029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9" name="Google Shape;829;g25e11802ac4_0_2536"/>
          <p:cNvSpPr txBox="1"/>
          <p:nvPr/>
        </p:nvSpPr>
        <p:spPr>
          <a:xfrm>
            <a:off x="1073532" y="5452494"/>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a:t>
            </a:r>
            <a:r>
              <a:rPr lang="en-US" sz="2200" b="0" i="0" u="none" strike="noStrike" cap="none" dirty="0">
                <a:solidFill>
                  <a:srgbClr val="434343"/>
                </a:solidFill>
                <a:latin typeface="Helvetica Neue Light"/>
                <a:ea typeface="Helvetica Neue Light"/>
                <a:cs typeface="Helvetica Neue Light"/>
                <a:sym typeface="Helvetica Neue Light"/>
              </a:rPr>
              <a:t>y regulating the temperature of the sea, preventing extreme weather conditions.</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8" name="Google Shape;81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9" name="Google Shape;81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7" name="Google Shape;81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0" name="Google Shape;820;g25e11802ac4_0_2536"/>
          <p:cNvSpPr txBox="1"/>
          <p:nvPr/>
        </p:nvSpPr>
        <p:spPr>
          <a:xfrm>
            <a:off x="618642" y="275009"/>
            <a:ext cx="8209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the Earth’s outer core impact my life?” </a:t>
            </a:r>
            <a:r>
              <a:rPr lang="en-US" sz="2900" b="0" i="0" u="none" strike="noStrike" cap="none" dirty="0">
                <a:solidFill>
                  <a:srgbClr val="000000"/>
                </a:solidFill>
                <a:latin typeface="Calibri"/>
                <a:ea typeface="Calibri"/>
                <a:cs typeface="Calibri"/>
                <a:sym typeface="Calibri"/>
              </a:rPr>
              <a:t>from the choices below.</a:t>
            </a:r>
            <a:endParaRPr lang="en-US" sz="1400" b="0" i="0" u="none" strike="noStrike" cap="none" dirty="0">
              <a:solidFill>
                <a:srgbClr val="000000"/>
              </a:solidFill>
              <a:latin typeface="Arial"/>
              <a:ea typeface="Arial"/>
              <a:cs typeface="Arial"/>
              <a:sym typeface="Arial"/>
            </a:endParaRPr>
          </a:p>
        </p:txBody>
      </p:sp>
      <p:sp>
        <p:nvSpPr>
          <p:cNvPr id="821" name="Google Shape;821;g25e11802ac4_0_2536"/>
          <p:cNvSpPr txBox="1"/>
          <p:nvPr/>
        </p:nvSpPr>
        <p:spPr>
          <a:xfrm>
            <a:off x="1073532" y="4292030"/>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a:t>
            </a:r>
            <a:r>
              <a:rPr lang="en-US" sz="2200" b="0" i="0" u="none" strike="noStrike" cap="none" dirty="0">
                <a:solidFill>
                  <a:srgbClr val="434343"/>
                </a:solidFill>
                <a:latin typeface="Helvetica Neue Light"/>
                <a:ea typeface="Helvetica Neue Light"/>
                <a:cs typeface="Helvetica Neue Light"/>
                <a:sym typeface="Helvetica Neue Light"/>
              </a:rPr>
              <a:t>y controlling the tides, making navigation easy for sailors.</a:t>
            </a:r>
            <a:endParaRPr sz="2200" b="0" i="0" u="none" strike="noStrike" cap="none" dirty="0">
              <a:solidFill>
                <a:srgbClr val="434343"/>
              </a:solidFill>
              <a:latin typeface="Arial"/>
              <a:ea typeface="Arial"/>
              <a:cs typeface="Arial"/>
              <a:sym typeface="Arial"/>
            </a:endParaRPr>
          </a:p>
        </p:txBody>
      </p:sp>
      <p:sp>
        <p:nvSpPr>
          <p:cNvPr id="822" name="Google Shape;822;g25e11802ac4_0_2536"/>
          <p:cNvSpPr txBox="1"/>
          <p:nvPr/>
        </p:nvSpPr>
        <p:spPr>
          <a:xfrm>
            <a:off x="1073532" y="2957003"/>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by generating the magnetic field that helps navigate compasses, which helps me find my way home if I am lost.</a:t>
            </a:r>
          </a:p>
        </p:txBody>
      </p:sp>
      <p:sp>
        <p:nvSpPr>
          <p:cNvPr id="823" name="Google Shape;82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2020288"/>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by creating waves that produce energy.</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8" y="1880173"/>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826" name="Google Shape;826;g25e11802ac4_0_2536"/>
          <p:cNvSpPr txBox="1"/>
          <p:nvPr/>
        </p:nvSpPr>
        <p:spPr>
          <a:xfrm>
            <a:off x="380508" y="301029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9" name="Google Shape;829;g25e11802ac4_0_2536"/>
          <p:cNvSpPr txBox="1"/>
          <p:nvPr/>
        </p:nvSpPr>
        <p:spPr>
          <a:xfrm>
            <a:off x="1073532" y="5452494"/>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Earth's outer core impacts my life b</a:t>
            </a:r>
            <a:r>
              <a:rPr lang="en-US" sz="2200" b="0" i="0" u="none" strike="noStrike" cap="none" dirty="0">
                <a:solidFill>
                  <a:srgbClr val="434343"/>
                </a:solidFill>
                <a:latin typeface="Helvetica Neue Light"/>
                <a:ea typeface="Helvetica Neue Light"/>
                <a:cs typeface="Helvetica Neue Light"/>
                <a:sym typeface="Helvetica Neue Light"/>
              </a:rPr>
              <a:t>y regulating the temperature of the sea, preventing extreme weather conditions.</a:t>
            </a:r>
            <a:endParaRPr sz="2200" b="0" i="0" u="none" strike="noStrike" cap="none" dirty="0">
              <a:solidFill>
                <a:srgbClr val="434343"/>
              </a:solidFill>
              <a:latin typeface="Arial"/>
              <a:ea typeface="Arial"/>
              <a:cs typeface="Arial"/>
              <a:sym typeface="Arial"/>
            </a:endParaRPr>
          </a:p>
        </p:txBody>
      </p:sp>
      <p:sp>
        <p:nvSpPr>
          <p:cNvPr id="2" name="Google Shape;851;g28d164d3bd8_0_94">
            <a:extLst>
              <a:ext uri="{FF2B5EF4-FFF2-40B4-BE49-F238E27FC236}">
                <a16:creationId xmlns:a16="http://schemas.microsoft.com/office/drawing/2014/main" id="{E77D8810-E30F-3756-EEC7-D4FF54FEEA70}"/>
              </a:ext>
            </a:extLst>
          </p:cNvPr>
          <p:cNvSpPr/>
          <p:nvPr/>
        </p:nvSpPr>
        <p:spPr>
          <a:xfrm>
            <a:off x="176700" y="2946614"/>
            <a:ext cx="8790600" cy="123759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6051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2"/>
          <p:cNvSpPr txBox="1">
            <a:spLocks noGrp="1"/>
          </p:cNvSpPr>
          <p:nvPr>
            <p:ph type="title"/>
          </p:nvPr>
        </p:nvSpPr>
        <p:spPr>
          <a:xfrm>
            <a:off x="568036" y="422556"/>
            <a:ext cx="8466859" cy="185021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dirty="0">
                <a:latin typeface="Helvetica" pitchFamily="2" charset="0"/>
              </a:rPr>
              <a:t>Inner core</a:t>
            </a:r>
            <a:r>
              <a:rPr lang="en-US" sz="3959" dirty="0">
                <a:latin typeface="Helvetica" pitchFamily="2" charset="0"/>
              </a:rPr>
              <a:t>: the innermost layer of the Earth </a:t>
            </a:r>
            <a:endParaRPr dirty="0">
              <a:latin typeface="Helvetica" pitchFamily="2" charset="0"/>
            </a:endParaRPr>
          </a:p>
        </p:txBody>
      </p:sp>
      <p:pic>
        <p:nvPicPr>
          <p:cNvPr id="4" name="Picture 3">
            <a:extLst>
              <a:ext uri="{FF2B5EF4-FFF2-40B4-BE49-F238E27FC236}">
                <a16:creationId xmlns:a16="http://schemas.microsoft.com/office/drawing/2014/main" id="{1B888715-15F1-2658-3432-67350A7A2288}"/>
              </a:ext>
            </a:extLst>
          </p:cNvPr>
          <p:cNvPicPr>
            <a:picLocks noChangeAspect="1"/>
          </p:cNvPicPr>
          <p:nvPr/>
        </p:nvPicPr>
        <p:blipFill>
          <a:blip r:embed="rId3"/>
          <a:stretch>
            <a:fillRect/>
          </a:stretch>
        </p:blipFill>
        <p:spPr>
          <a:xfrm>
            <a:off x="2151800" y="1927497"/>
            <a:ext cx="4840398" cy="4670857"/>
          </a:xfrm>
          <a:prstGeom prst="rect">
            <a:avLst/>
          </a:prstGeom>
        </p:spPr>
      </p:pic>
      <p:cxnSp>
        <p:nvCxnSpPr>
          <p:cNvPr id="5" name="Straight Arrow Connector 4">
            <a:extLst>
              <a:ext uri="{FF2B5EF4-FFF2-40B4-BE49-F238E27FC236}">
                <a16:creationId xmlns:a16="http://schemas.microsoft.com/office/drawing/2014/main" id="{B364F121-15B2-2E14-86FE-46151F82F1F8}"/>
              </a:ext>
            </a:extLst>
          </p:cNvPr>
          <p:cNvCxnSpPr>
            <a:cxnSpLocks/>
          </p:cNvCxnSpPr>
          <p:nvPr/>
        </p:nvCxnSpPr>
        <p:spPr>
          <a:xfrm flipH="1" flipV="1">
            <a:off x="4989688" y="4258650"/>
            <a:ext cx="2867379" cy="42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578;p51" descr="Rewind">
            <a:extLst>
              <a:ext uri="{FF2B5EF4-FFF2-40B4-BE49-F238E27FC236}">
                <a16:creationId xmlns:a16="http://schemas.microsoft.com/office/drawing/2014/main" id="{4FF5796D-01C7-C66E-D04E-AFEAD65E7610}"/>
              </a:ext>
            </a:extLst>
          </p:cNvPr>
          <p:cNvSpPr/>
          <p:nvPr/>
        </p:nvSpPr>
        <p:spPr>
          <a:xfrm>
            <a:off x="0" y="-44997"/>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2" name="Picture 1" descr="A structure of the earth&#10;&#10;Description automatically generated">
            <a:extLst>
              <a:ext uri="{FF2B5EF4-FFF2-40B4-BE49-F238E27FC236}">
                <a16:creationId xmlns:a16="http://schemas.microsoft.com/office/drawing/2014/main" id="{6E7554C4-7016-EB0E-A249-BCB018111DE5}"/>
              </a:ext>
            </a:extLst>
          </p:cNvPr>
          <p:cNvPicPr>
            <a:picLocks noChangeAspect="1"/>
          </p:cNvPicPr>
          <p:nvPr/>
        </p:nvPicPr>
        <p:blipFill>
          <a:blip r:embed="rId3"/>
          <a:stretch>
            <a:fillRect/>
          </a:stretch>
        </p:blipFill>
        <p:spPr>
          <a:xfrm>
            <a:off x="5660073" y="1162747"/>
            <a:ext cx="3026590" cy="2363227"/>
          </a:xfrm>
          <a:prstGeom prst="rect">
            <a:avLst/>
          </a:prstGeom>
        </p:spPr>
      </p:pic>
      <p:sp>
        <p:nvSpPr>
          <p:cNvPr id="3" name="Down Arrow 2">
            <a:extLst>
              <a:ext uri="{FF2B5EF4-FFF2-40B4-BE49-F238E27FC236}">
                <a16:creationId xmlns:a16="http://schemas.microsoft.com/office/drawing/2014/main" id="{61E0DB71-926F-C7AD-D08F-A070D69BD3F3}"/>
              </a:ext>
            </a:extLst>
          </p:cNvPr>
          <p:cNvSpPr/>
          <p:nvPr/>
        </p:nvSpPr>
        <p:spPr>
          <a:xfrm rot="1866483">
            <a:off x="7915706" y="1149623"/>
            <a:ext cx="294604" cy="71891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Outer Core</a:t>
            </a:r>
            <a:endParaRPr sz="7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a:t>
            </a:r>
            <a:endParaRPr sz="1400" b="0" i="0" u="none" strike="noStrike" cap="none" dirty="0">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3" name="Google Shape;603;g25e11802ac4_0_1886"/>
          <p:cNvSpPr txBox="1"/>
          <p:nvPr/>
        </p:nvSpPr>
        <p:spPr>
          <a:xfrm>
            <a:off x="4571950" y="5913186"/>
            <a:ext cx="4267228"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How does the Earth’s outer core </a:t>
            </a:r>
            <a:r>
              <a:rPr lang="en-US" sz="1600" u="none" strike="noStrike" cap="none"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impact my life?</a:t>
            </a:r>
            <a:endParaRPr sz="15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689;g25e11802ac4_0_2130">
            <a:extLst>
              <a:ext uri="{FF2B5EF4-FFF2-40B4-BE49-F238E27FC236}">
                <a16:creationId xmlns:a16="http://schemas.microsoft.com/office/drawing/2014/main" id="{FF1CA4F1-123F-B2E0-22A4-9C36651F3370}"/>
              </a:ext>
            </a:extLst>
          </p:cNvPr>
          <p:cNvSpPr txBox="1"/>
          <p:nvPr/>
        </p:nvSpPr>
        <p:spPr>
          <a:xfrm>
            <a:off x="692836" y="1411525"/>
            <a:ext cx="290791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thir</a:t>
            </a:r>
            <a:r>
              <a:rPr lang="en-US" sz="2400" dirty="0">
                <a:solidFill>
                  <a:schemeClr val="dk1"/>
                </a:solidFill>
                <a:highlight>
                  <a:srgbClr val="FFFFFF"/>
                </a:highlight>
                <a:latin typeface="Helvetica Neue Light"/>
                <a:ea typeface="Helvetica Neue Light"/>
                <a:cs typeface="Helvetica Neue Light"/>
                <a:sym typeface="Helvetica Neue Light"/>
              </a:rPr>
              <a:t>d layer of the Earth made up of liquid iron and nickel</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756;g25e11802ac4_0_2367">
            <a:extLst>
              <a:ext uri="{FF2B5EF4-FFF2-40B4-BE49-F238E27FC236}">
                <a16:creationId xmlns:a16="http://schemas.microsoft.com/office/drawing/2014/main" id="{90BDCEF9-86BF-FCB8-ED7E-DC87136EF62F}"/>
              </a:ext>
            </a:extLst>
          </p:cNvPr>
          <p:cNvSpPr txBox="1"/>
          <p:nvPr/>
        </p:nvSpPr>
        <p:spPr>
          <a:xfrm>
            <a:off x="725775" y="4189980"/>
            <a:ext cx="2829611"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Acts like sunscreen helping to block harmful particles from the sun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822;g25e11802ac4_0_2536">
            <a:extLst>
              <a:ext uri="{FF2B5EF4-FFF2-40B4-BE49-F238E27FC236}">
                <a16:creationId xmlns:a16="http://schemas.microsoft.com/office/drawing/2014/main" id="{C660B58D-BA3D-4A97-A63B-3F1EBAA2409F}"/>
              </a:ext>
            </a:extLst>
          </p:cNvPr>
          <p:cNvSpPr txBox="1"/>
          <p:nvPr/>
        </p:nvSpPr>
        <p:spPr>
          <a:xfrm>
            <a:off x="6090299" y="3713279"/>
            <a:ext cx="2596364" cy="2225184"/>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Clr>
                <a:srgbClr val="000000"/>
              </a:buClr>
              <a:buSzPts val="2200"/>
              <a:buFont typeface="Arial"/>
              <a:buNone/>
            </a:pPr>
            <a:r>
              <a:rPr lang="en-US" b="0" i="0" u="none" strike="noStrike" cap="none" dirty="0">
                <a:solidFill>
                  <a:srgbClr val="43464D"/>
                </a:solidFill>
                <a:latin typeface="Helvetica Neue Light"/>
                <a:ea typeface="Helvetica Neue Light"/>
                <a:cs typeface="Helvetica Neue Light"/>
                <a:sym typeface="Helvetica Neue Light"/>
              </a:rPr>
              <a:t>The Earth's outer core impacts my life by generating the magnetic field that helps navigate compasses, which helps me find my way home if I am lost.</a:t>
            </a:r>
          </a:p>
        </p:txBody>
      </p:sp>
    </p:spTree>
    <p:extLst>
      <p:ext uri="{BB962C8B-B14F-4D97-AF65-F5344CB8AC3E}">
        <p14:creationId xmlns:p14="http://schemas.microsoft.com/office/powerpoint/2010/main" val="1528744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84" name="Google Shape;88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1314899" y="424800"/>
            <a:ext cx="6781988" cy="10929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dk1"/>
              </a:buClr>
              <a:buSzPts val="3200"/>
              <a:buNone/>
            </a:pPr>
            <a:r>
              <a:rPr lang="en-US" sz="3200" b="1" u="sng" dirty="0">
                <a:solidFill>
                  <a:schemeClr val="dk1"/>
                </a:solidFill>
                <a:latin typeface="Helvetica" pitchFamily="2" charset="0"/>
              </a:rPr>
              <a:t>Outer Core</a:t>
            </a:r>
            <a:r>
              <a:rPr lang="en-US" sz="3200" b="1" dirty="0">
                <a:solidFill>
                  <a:schemeClr val="dk1"/>
                </a:solidFill>
                <a:latin typeface="Helvetica" pitchFamily="2" charset="0"/>
              </a:rPr>
              <a:t>: </a:t>
            </a:r>
            <a:r>
              <a:rPr lang="en-US" sz="3200" dirty="0">
                <a:solidFill>
                  <a:schemeClr val="dk1"/>
                </a:solidFill>
                <a:latin typeface="Helvetica" pitchFamily="2" charset="0"/>
              </a:rPr>
              <a:t>The third layer of the Earth made up of liquid iron and nickel</a:t>
            </a:r>
            <a:endParaRPr sz="3200" dirty="0">
              <a:latin typeface="Helvetica" pitchFamily="2" charset="0"/>
            </a:endParaRPr>
          </a:p>
        </p:txBody>
      </p:sp>
      <p:pic>
        <p:nvPicPr>
          <p:cNvPr id="12292" name="Picture 4" descr="Earth Core Stock Photos and Images - 123RF">
            <a:extLst>
              <a:ext uri="{FF2B5EF4-FFF2-40B4-BE49-F238E27FC236}">
                <a16:creationId xmlns:a16="http://schemas.microsoft.com/office/drawing/2014/main" id="{220F9682-C0A2-BBEC-9F95-A82E54D8B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393" y="1933690"/>
            <a:ext cx="5715000" cy="49022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50;g28d0a459bb7_0_729">
            <a:extLst>
              <a:ext uri="{FF2B5EF4-FFF2-40B4-BE49-F238E27FC236}">
                <a16:creationId xmlns:a16="http://schemas.microsoft.com/office/drawing/2014/main" id="{397B5C58-8314-7659-66BB-C0B819CCD86B}"/>
              </a:ext>
            </a:extLst>
          </p:cNvPr>
          <p:cNvSpPr/>
          <p:nvPr/>
        </p:nvSpPr>
        <p:spPr>
          <a:xfrm>
            <a:off x="5065636" y="3138055"/>
            <a:ext cx="2229971" cy="591466"/>
          </a:xfrm>
          <a:prstGeom prst="roundRect">
            <a:avLst>
              <a:gd name="adj" fmla="val 16667"/>
            </a:avLst>
          </a:prstGeom>
          <a:noFill/>
          <a:ln w="889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 name="Google Shape;575;g28d0a459bb7_0_239" descr="Rewind">
            <a:extLst>
              <a:ext uri="{FF2B5EF4-FFF2-40B4-BE49-F238E27FC236}">
                <a16:creationId xmlns:a16="http://schemas.microsoft.com/office/drawing/2014/main" id="{770962AF-BD32-D857-D467-7D8DA58C5D0D}"/>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6177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9144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oat sailing at sea">
            <a:extLst>
              <a:ext uri="{FF2B5EF4-FFF2-40B4-BE49-F238E27FC236}">
                <a16:creationId xmlns:a16="http://schemas.microsoft.com/office/drawing/2014/main" id="{09214B76-F5A7-5CD4-3077-740AD4DDDE5E}"/>
              </a:ext>
            </a:extLst>
          </p:cNvPr>
          <p:cNvPicPr>
            <a:picLocks noChangeAspect="1"/>
          </p:cNvPicPr>
          <p:nvPr/>
        </p:nvPicPr>
        <p:blipFill rotWithShape="1">
          <a:blip r:embed="rId3"/>
          <a:srcRect l="7509" r="3489" b="-2"/>
          <a:stretch/>
        </p:blipFill>
        <p:spPr>
          <a:xfrm>
            <a:off x="20" y="-1"/>
            <a:ext cx="9143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135" name="Google Shape;135;g27e68c1a8e3_0_0"/>
          <p:cNvSpPr txBox="1"/>
          <p:nvPr/>
        </p:nvSpPr>
        <p:spPr>
          <a:xfrm>
            <a:off x="722700" y="1269559"/>
            <a:ext cx="7321370" cy="826935"/>
          </a:xfrm>
          <a:prstGeom prst="rect">
            <a:avLst/>
          </a:prstGeom>
        </p:spPr>
        <p:txBody>
          <a:bodyPr spcFirstLastPara="1" vert="horz" lIns="91440" tIns="45720" rIns="91440" bIns="45720" rtlCol="0" anchor="b" anchorCtr="0">
            <a:noAutofit/>
          </a:bodyPr>
          <a:lstStyle/>
          <a:p>
            <a:pPr marL="0" marR="0" lvl="0" indent="0" defTabSz="914400">
              <a:lnSpc>
                <a:spcPct val="90000"/>
              </a:lnSpc>
              <a:spcBef>
                <a:spcPct val="0"/>
              </a:spcBef>
              <a:spcAft>
                <a:spcPts val="600"/>
              </a:spcAft>
              <a:buClr>
                <a:srgbClr val="000000"/>
              </a:buClr>
              <a:buSzPts val="3000"/>
            </a:pPr>
            <a:r>
              <a:rPr lang="en-US" sz="4000" b="1" i="0" u="none" strike="noStrike" cap="none" dirty="0">
                <a:solidFill>
                  <a:schemeClr val="tx1">
                    <a:lumMod val="85000"/>
                    <a:lumOff val="15000"/>
                  </a:schemeClr>
                </a:solidFill>
                <a:latin typeface="Helvetica" pitchFamily="2" charset="0"/>
                <a:ea typeface="+mj-ea"/>
                <a:cs typeface="+mj-cs"/>
                <a:sym typeface="Calibri"/>
              </a:rPr>
              <a:t>Big Question: </a:t>
            </a:r>
            <a:r>
              <a:rPr lang="en-US" sz="4000" b="0" i="0" u="none" strike="noStrike" cap="none" dirty="0">
                <a:solidFill>
                  <a:schemeClr val="tx1">
                    <a:lumMod val="85000"/>
                    <a:lumOff val="15000"/>
                  </a:schemeClr>
                </a:solidFill>
                <a:latin typeface="Helvetica" pitchFamily="2" charset="0"/>
                <a:ea typeface="+mj-ea"/>
                <a:cs typeface="+mj-cs"/>
                <a:sym typeface="Calibri"/>
              </a:rPr>
              <a:t>How does the Earth’s outer core help sailors navigate at sea?</a:t>
            </a:r>
            <a:endParaRPr lang="en-US" sz="4000" b="0" i="0" u="none" strike="noStrike" cap="none" dirty="0">
              <a:solidFill>
                <a:schemeClr val="tx1">
                  <a:lumMod val="85000"/>
                  <a:lumOff val="15000"/>
                </a:schemeClr>
              </a:solidFill>
              <a:latin typeface="Helvetica" pitchFamily="2" charset="0"/>
              <a:ea typeface="+mj-ea"/>
              <a:cs typeface="+mj-cs"/>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0530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Hands-On Activity</a:t>
            </a:r>
            <a:endParaRPr sz="1400" b="0" i="0" u="none" strike="noStrike" cap="none" dirty="0">
              <a:solidFill>
                <a:srgbClr val="000000"/>
              </a:solidFill>
              <a:latin typeface="Arial"/>
              <a:ea typeface="Arial"/>
              <a:cs typeface="Arial"/>
              <a:sym typeface="Arial"/>
            </a:endParaRPr>
          </a:p>
        </p:txBody>
      </p:sp>
      <p:sp>
        <p:nvSpPr>
          <p:cNvPr id="911" name="Google Shape;911;g28d164d3bd8_0_117"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DB8F64B-8B71-27A2-E9FB-1A8339FC2F4A}"/>
              </a:ext>
            </a:extLst>
          </p:cNvPr>
          <p:cNvPicPr>
            <a:picLocks noChangeAspect="1"/>
          </p:cNvPicPr>
          <p:nvPr/>
        </p:nvPicPr>
        <p:blipFill>
          <a:blip r:embed="rId4"/>
          <a:stretch>
            <a:fillRect/>
          </a:stretch>
        </p:blipFill>
        <p:spPr>
          <a:xfrm>
            <a:off x="2686278" y="2431551"/>
            <a:ext cx="6045740" cy="3608497"/>
          </a:xfrm>
          <a:prstGeom prst="rect">
            <a:avLst/>
          </a:prstGeom>
        </p:spPr>
      </p:pic>
      <p:sp>
        <p:nvSpPr>
          <p:cNvPr id="4" name="Google Shape;908;g28d164d3bd8_0_117">
            <a:extLst>
              <a:ext uri="{FF2B5EF4-FFF2-40B4-BE49-F238E27FC236}">
                <a16:creationId xmlns:a16="http://schemas.microsoft.com/office/drawing/2014/main" id="{85D95E9A-3B81-EDAD-0EF5-EF29F1DA888E}"/>
              </a:ext>
            </a:extLst>
          </p:cNvPr>
          <p:cNvSpPr txBox="1"/>
          <p:nvPr/>
        </p:nvSpPr>
        <p:spPr>
          <a:xfrm>
            <a:off x="2271000" y="1137326"/>
            <a:ext cx="4602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dirty="0">
                <a:solidFill>
                  <a:schemeClr val="dk1"/>
                </a:solidFill>
                <a:latin typeface="Calibri"/>
                <a:ea typeface="Calibri"/>
                <a:cs typeface="Calibri"/>
                <a:sym typeface="Calibri"/>
                <a:hlinkClick r:id="rId5"/>
              </a:rPr>
              <a:t>Earth’s Layers Diagram</a:t>
            </a:r>
            <a:endParaRPr sz="3600" b="0" i="0" u="none" strike="noStrike" cap="none" dirty="0">
              <a:solidFill>
                <a:schemeClr val="dk1"/>
              </a:solidFill>
              <a:latin typeface="Calibri"/>
              <a:ea typeface="Calibri"/>
              <a:cs typeface="Calibri"/>
              <a:sym typeface="Calibri"/>
            </a:endParaRPr>
          </a:p>
        </p:txBody>
      </p:sp>
      <p:pic>
        <p:nvPicPr>
          <p:cNvPr id="5" name="Google Shape;909;g28d164d3bd8_0_117" descr="Cursor">
            <a:extLst>
              <a:ext uri="{FF2B5EF4-FFF2-40B4-BE49-F238E27FC236}">
                <a16:creationId xmlns:a16="http://schemas.microsoft.com/office/drawing/2014/main" id="{7DD96751-6BB2-9709-097A-83DC53627069}"/>
              </a:ext>
            </a:extLst>
          </p:cNvP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
        <p:nvSpPr>
          <p:cNvPr id="6" name="Google Shape;910;g28d164d3bd8_0_117">
            <a:extLst>
              <a:ext uri="{FF2B5EF4-FFF2-40B4-BE49-F238E27FC236}">
                <a16:creationId xmlns:a16="http://schemas.microsoft.com/office/drawing/2014/main" id="{47173BF6-C493-8C7E-8DAB-02526252BCFA}"/>
              </a:ext>
            </a:extLst>
          </p:cNvPr>
          <p:cNvSpPr txBox="1"/>
          <p:nvPr/>
        </p:nvSpPr>
        <p:spPr>
          <a:xfrm>
            <a:off x="411982" y="2230734"/>
            <a:ext cx="185901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to deepen your understanding of the outer core.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924" name="Google Shape;924;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925" name="Google Shape;925;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926" name="Google Shape;926;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927" name="Google Shape;927;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arth core structure Stock Photo by ©Shad.off 82268180">
            <a:extLst>
              <a:ext uri="{FF2B5EF4-FFF2-40B4-BE49-F238E27FC236}">
                <a16:creationId xmlns:a16="http://schemas.microsoft.com/office/drawing/2014/main" id="{B63B42A0-0CB0-3FC4-20A1-8DBC590AC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99" b="-1"/>
          <a:stretch/>
        </p:blipFill>
        <p:spPr bwMode="auto">
          <a:xfrm>
            <a:off x="-2285" y="10"/>
            <a:ext cx="9143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85" y="4704862"/>
            <a:ext cx="9143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Google Shape;268;g27e576c1a67_0_281"/>
          <p:cNvSpPr txBox="1">
            <a:spLocks noGrp="1"/>
          </p:cNvSpPr>
          <p:nvPr>
            <p:ph type="subTitle" idx="1"/>
          </p:nvPr>
        </p:nvSpPr>
        <p:spPr>
          <a:xfrm>
            <a:off x="424800" y="5383052"/>
            <a:ext cx="6468957" cy="1175039"/>
          </a:xfrm>
          <a:prstGeom prst="rect">
            <a:avLst/>
          </a:prstGeom>
        </p:spPr>
        <p:txBody>
          <a:bodyPr spcFirstLastPara="1" lIns="91425" tIns="45700" rIns="91425" bIns="45700" anchor="b" anchorCtr="0">
            <a:normAutofit/>
          </a:bodyPr>
          <a:lstStyle/>
          <a:p>
            <a:pPr marL="0" lvl="0" indent="0" algn="l" rtl="0">
              <a:spcBef>
                <a:spcPts val="0"/>
              </a:spcBef>
              <a:spcAft>
                <a:spcPts val="600"/>
              </a:spcAft>
              <a:buClr>
                <a:schemeClr val="dk1"/>
              </a:buClr>
              <a:buSzPts val="3200"/>
              <a:buNone/>
            </a:pPr>
            <a:r>
              <a:rPr lang="en-US" sz="3600" b="1" u="sng" dirty="0">
                <a:solidFill>
                  <a:srgbClr val="FFFFFF"/>
                </a:solidFill>
                <a:latin typeface="Helvetica" pitchFamily="2" charset="0"/>
              </a:rPr>
              <a:t>Inner Core</a:t>
            </a:r>
            <a:r>
              <a:rPr lang="en-US" sz="3600" b="1" dirty="0">
                <a:solidFill>
                  <a:srgbClr val="FFFFFF"/>
                </a:solidFill>
                <a:latin typeface="Helvetica" pitchFamily="2" charset="0"/>
              </a:rPr>
              <a:t>: </a:t>
            </a:r>
            <a:r>
              <a:rPr lang="en-US" sz="3600" dirty="0">
                <a:solidFill>
                  <a:srgbClr val="FFFFFF"/>
                </a:solidFill>
                <a:latin typeface="Helvetica" pitchFamily="2" charset="0"/>
              </a:rPr>
              <a:t>the innermost layer of the Earth.</a:t>
            </a:r>
          </a:p>
        </p:txBody>
      </p:sp>
      <p:sp>
        <p:nvSpPr>
          <p:cNvPr id="2" name="Google Shape;158;g27e576c1a67_0_0" descr="Rewind">
            <a:extLst>
              <a:ext uri="{FF2B5EF4-FFF2-40B4-BE49-F238E27FC236}">
                <a16:creationId xmlns:a16="http://schemas.microsoft.com/office/drawing/2014/main" id="{3E6D489A-816C-AA29-9FEE-1032C31C796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Calibri" panose="020F0502020204030204" pitchFamily="34" charset="0"/>
                <a:cs typeface="Calibri" panose="020F0502020204030204" pitchFamily="34" charset="0"/>
              </a:rPr>
              <a:t>Magnetic Field</a:t>
            </a:r>
            <a:r>
              <a:rPr lang="en-US" sz="3600" b="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An invisible force created by a magnet which exists all around it.</a:t>
            </a:r>
            <a:endParaRPr sz="3600" dirty="0">
              <a:latin typeface="Calibri" panose="020F0502020204030204" pitchFamily="34" charset="0"/>
              <a:cs typeface="Calibri" panose="020F0502020204030204" pitchFamily="34" charset="0"/>
            </a:endParaRPr>
          </a:p>
        </p:txBody>
      </p:sp>
      <p:sp>
        <p:nvSpPr>
          <p:cNvPr id="158" name="Google Shape;158;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Magnetic attraction">
            <a:extLst>
              <a:ext uri="{FF2B5EF4-FFF2-40B4-BE49-F238E27FC236}">
                <a16:creationId xmlns:a16="http://schemas.microsoft.com/office/drawing/2014/main" id="{0BA73182-C6A8-C133-A958-008B7431B639}"/>
              </a:ext>
            </a:extLst>
          </p:cNvPr>
          <p:cNvPicPr>
            <a:picLocks noChangeAspect="1"/>
          </p:cNvPicPr>
          <p:nvPr/>
        </p:nvPicPr>
        <p:blipFill>
          <a:blip r:embed="rId4"/>
          <a:stretch>
            <a:fillRect/>
          </a:stretch>
        </p:blipFill>
        <p:spPr>
          <a:xfrm>
            <a:off x="1602851" y="2559779"/>
            <a:ext cx="6477000" cy="3958361"/>
          </a:xfrm>
          <a:prstGeom prst="rect">
            <a:avLst/>
          </a:prstGeom>
        </p:spPr>
      </p:pic>
    </p:spTree>
    <p:extLst>
      <p:ext uri="{BB962C8B-B14F-4D97-AF65-F5344CB8AC3E}">
        <p14:creationId xmlns:p14="http://schemas.microsoft.com/office/powerpoint/2010/main" val="28601388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3296</TotalTime>
  <Words>3403</Words>
  <Application>Microsoft Macintosh PowerPoint</Application>
  <PresentationFormat>On-screen Show (4:3)</PresentationFormat>
  <Paragraphs>391</Paragraphs>
  <Slides>76</Slides>
  <Notes>76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76</vt:i4>
      </vt:variant>
    </vt:vector>
  </HeadingPairs>
  <TitlesOfParts>
    <vt:vector size="87" baseType="lpstr">
      <vt:lpstr>Arial</vt:lpstr>
      <vt:lpstr>Calibri</vt:lpstr>
      <vt:lpstr>Calibri Light</vt:lpstr>
      <vt:lpstr>Google Sans</vt:lpstr>
      <vt:lpstr>Helvetica</vt:lpstr>
      <vt:lpstr>Helvetica Neue Light</vt:lpstr>
      <vt:lpstr>Helvetica Neue Light</vt:lpstr>
      <vt:lpstr>Inter</vt:lpstr>
      <vt:lpstr>Poppins</vt:lpstr>
      <vt:lpstr>Söhne</vt:lpstr>
      <vt:lpstr>Office Theme</vt:lpstr>
      <vt:lpstr>PowerPoint Presentation</vt:lpstr>
      <vt:lpstr>PowerPoint Presentation</vt:lpstr>
      <vt:lpstr>PowerPoint Presentation</vt:lpstr>
      <vt:lpstr>Earth: the third planet from the Sun; our home planet</vt:lpstr>
      <vt:lpstr>Earth’s Layers: the earth has four main layers</vt:lpstr>
      <vt:lpstr>Earth’s crust: the outermost thin shell layer of planet Earth</vt:lpstr>
      <vt:lpstr>Inner core: the innermost layer of the Earth </vt:lpstr>
      <vt:lpstr>PowerPoint Presentation</vt:lpstr>
      <vt:lpstr>Magnetic Field: An invisible force created by a magnet which exists all around it.</vt:lpstr>
      <vt:lpstr>PowerPoint Presentation</vt:lpstr>
      <vt:lpstr>Mineral: Substance that does not come from an animal or plant; the building blocks that make up rocks</vt:lpstr>
      <vt:lpstr>Rock: a solid collection of minerals</vt:lpstr>
      <vt:lpstr>Molten: something made liquid by a great heat</vt:lpstr>
      <vt:lpstr>PowerPoint Presentation</vt:lpstr>
      <vt:lpstr>Name the four layers of the earth:</vt:lpstr>
      <vt:lpstr>Name the four layers of the earth:</vt:lpstr>
      <vt:lpstr>What is the earth’s crust?</vt:lpstr>
      <vt:lpstr>Earth’s crust: the outermost thin shell layer of planet Earth</vt:lpstr>
      <vt:lpstr>An invisible force created by a magnet which exists all around it is…</vt:lpstr>
      <vt:lpstr>An invisible force created by a magnet which exists all around it is…</vt:lpstr>
      <vt:lpstr>PowerPoint Presentation</vt:lpstr>
      <vt:lpstr>PowerPoint Presentation</vt:lpstr>
      <vt:lpstr>Mineral: Substance that does not come from ________ or ______; the building blocks that make up rocks</vt:lpstr>
      <vt:lpstr>Mineral: Substance that does not come from ________ or ______; the building blocks that make up rocks</vt:lpstr>
      <vt:lpstr>Rock: a solid collection of _______</vt:lpstr>
      <vt:lpstr>Rock: a solid collection of _______</vt:lpstr>
      <vt:lpstr>Molten: something made ______ by a great heat</vt:lpstr>
      <vt:lpstr>Molten: something made ______ by a great heat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compass pointing north is an example of the workings of Earth’s outer core.</vt:lpstr>
      <vt:lpstr>The outer core is like Earth's sunscreen. It makes a special magnetic shield that protects us from the Sun’s solar radiation, just like how sunscreen protects our skin.</vt:lpstr>
      <vt:lpstr>PowerPoint Presentation</vt:lpstr>
      <vt:lpstr>A peach pit is a NOT an example of the Earth’s outer core.</vt:lpstr>
      <vt:lpstr>Your body’s core is NOT an example of the Earth’s outer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Koppelman, Grace Virginia (gvk5nn)</dc:creator>
  <cp:lastModifiedBy>Coleman, Olivia Fudge (rhz9xk)</cp:lastModifiedBy>
  <cp:revision>8</cp:revision>
  <dcterms:created xsi:type="dcterms:W3CDTF">2023-12-16T16:14:42Z</dcterms:created>
  <dcterms:modified xsi:type="dcterms:W3CDTF">2023-12-19T01:40:40Z</dcterms:modified>
</cp:coreProperties>
</file>