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Lst>
  <p:sldSz cy="5143500" cx="6858000"/>
  <p:notesSz cx="6858000" cy="9144000"/>
  <p:embeddedFontLst>
    <p:embeddedFont>
      <p:font typeface="Poppins"/>
      <p:regular r:id="rId67"/>
      <p:bold r:id="rId68"/>
      <p:italic r:id="rId69"/>
      <p:boldItalic r:id="rId70"/>
    </p:embeddedFont>
    <p:embeddedFont>
      <p:font typeface="Helvetica Neue Light"/>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160">
          <p15:clr>
            <a:srgbClr val="A4A3A4"/>
          </p15:clr>
        </p15:guide>
      </p15:sldGuideLst>
    </p:ext>
    <p:ext uri="GoogleSlidesCustomDataVersion2">
      <go:slidesCustomData xmlns:go="http://customooxmlschemas.google.com/" r:id="rId75" roundtripDataSignature="AMtx7mgjL0tlFB6/UxkIGaihEdZPt3W6/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HelveticaNeueLight-italic.fntdata"/><Relationship Id="rId72" Type="http://schemas.openxmlformats.org/officeDocument/2006/relationships/font" Target="fonts/HelveticaNeueLight-bold.fntdata"/><Relationship Id="rId31" Type="http://schemas.openxmlformats.org/officeDocument/2006/relationships/slide" Target="slides/slide25.xml"/><Relationship Id="rId75" Type="http://customschemas.google.com/relationships/presentationmetadata" Target="metadata"/><Relationship Id="rId30" Type="http://schemas.openxmlformats.org/officeDocument/2006/relationships/slide" Target="slides/slide24.xml"/><Relationship Id="rId74" Type="http://schemas.openxmlformats.org/officeDocument/2006/relationships/font" Target="fonts/HelveticaNeueLight-boldItalic.fntdata"/><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HelveticaNeueLight-regular.fntdata"/><Relationship Id="rId70" Type="http://schemas.openxmlformats.org/officeDocument/2006/relationships/font" Target="fonts/Poppins-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font" Target="fonts/Poppins-bold.fntdata"/><Relationship Id="rId23" Type="http://schemas.openxmlformats.org/officeDocument/2006/relationships/slide" Target="slides/slide17.xml"/><Relationship Id="rId67" Type="http://schemas.openxmlformats.org/officeDocument/2006/relationships/font" Target="fonts/Poppins-regular.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Poppins-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gizmos.explorelearning.com/find-gizmos/launch-gizmo?resourceId=1058"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8" name="Google Shape;12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31" name="Google Shape;231;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True or False</a:t>
            </a:r>
            <a:r>
              <a:rPr b="1" lang="en-US">
                <a:solidFill>
                  <a:schemeClr val="dk1"/>
                </a:solidFill>
              </a:rPr>
              <a:t>: </a:t>
            </a:r>
            <a:r>
              <a:rPr lang="en-US">
                <a:solidFill>
                  <a:schemeClr val="dk1"/>
                </a:solidFill>
              </a:rPr>
              <a:t>temperature is how big or small something is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[Vapor]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400"/>
              <a:buNone/>
            </a:pPr>
            <a:r>
              <a:t/>
            </a:r>
            <a:endParaRPr/>
          </a:p>
        </p:txBody>
      </p:sp>
      <p:sp>
        <p:nvSpPr>
          <p:cNvPr id="237" name="Google Shape;237;p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bb48f0c3c4_0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g2bb48f0c3c4_0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False, </a:t>
            </a:r>
            <a:r>
              <a:rPr lang="en-US">
                <a:solidFill>
                  <a:schemeClr val="dk1"/>
                </a:solidFill>
              </a:rPr>
              <a:t>temperature is how hot or cold something is.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[Vapor]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400"/>
              <a:buNone/>
            </a:pPr>
            <a:r>
              <a:t/>
            </a:r>
            <a:endParaRPr/>
          </a:p>
        </p:txBody>
      </p:sp>
      <p:sp>
        <p:nvSpPr>
          <p:cNvPr id="245" name="Google Shape;245;g2bb48f0c3c4_0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bb48f0c3c4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2" name="Google Shape;252;g2bb48f0c3c4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Humidity: </a:t>
            </a:r>
            <a:r>
              <a:rPr lang="en-US">
                <a:solidFill>
                  <a:schemeClr val="dk1"/>
                </a:solidFill>
              </a:rPr>
              <a:t>the amount of water ____ present in the air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[Vapor]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400"/>
              <a:buNone/>
            </a:pPr>
            <a:r>
              <a:t/>
            </a:r>
            <a:endParaRPr/>
          </a:p>
        </p:txBody>
      </p:sp>
      <p:sp>
        <p:nvSpPr>
          <p:cNvPr id="253" name="Google Shape;253;g2bb48f0c3c4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b8891d8816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2b8891d8816_0_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Humidity: </a:t>
            </a:r>
            <a:r>
              <a:rPr lang="en-US">
                <a:solidFill>
                  <a:schemeClr val="dk1"/>
                </a:solidFill>
              </a:rPr>
              <a:t>the amount of water ____ present in the air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[Vapor]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400"/>
              <a:buNone/>
            </a:pPr>
            <a:r>
              <a:t/>
            </a:r>
            <a:endParaRPr/>
          </a:p>
        </p:txBody>
      </p:sp>
      <p:sp>
        <p:nvSpPr>
          <p:cNvPr id="261" name="Google Shape;261;g2b8891d8816_0_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bb48f0c3c4_0_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bb48f0c3c4_0_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Humidity: </a:t>
            </a:r>
            <a:r>
              <a:rPr lang="en-US">
                <a:solidFill>
                  <a:schemeClr val="dk1"/>
                </a:solidFill>
              </a:rPr>
              <a:t>the amount of water ____ present in the air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[Vapor]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400"/>
              <a:buNone/>
            </a:pPr>
            <a:r>
              <a:t/>
            </a:r>
            <a:endParaRPr/>
          </a:p>
        </p:txBody>
      </p:sp>
      <p:sp>
        <p:nvSpPr>
          <p:cNvPr id="269" name="Google Shape;269;g2bb48f0c3c4_0_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2bb48f0c3c4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2bb48f0c3c4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Weather: the state of the atmosphere. What is going on </a:t>
            </a:r>
            <a:r>
              <a:rPr b="1" lang="en-US">
                <a:solidFill>
                  <a:schemeClr val="dk1"/>
                </a:solidFill>
              </a:rPr>
              <a:t>outside</a:t>
            </a:r>
            <a:r>
              <a:rPr b="1" lang="en-US">
                <a:solidFill>
                  <a:schemeClr val="dk1"/>
                </a:solidFill>
              </a:rPr>
              <a:t> right now.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a:solidFill>
                  <a:schemeClr val="dk1"/>
                </a:solidFill>
              </a:rPr>
              <a:t>[Vapor]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400"/>
              <a:buNone/>
            </a:pPr>
            <a:r>
              <a:t/>
            </a:r>
            <a:endParaRPr/>
          </a:p>
        </p:txBody>
      </p:sp>
      <p:sp>
        <p:nvSpPr>
          <p:cNvPr id="277" name="Google Shape;277;g2bb48f0c3c4_0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2bb48f0c3c4_0_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2bb48f0c3c4_0_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solidFill>
                  <a:schemeClr val="dk1"/>
                </a:solidFill>
              </a:rPr>
              <a:t>Air pressure is </a:t>
            </a:r>
            <a:r>
              <a:rPr lang="en-US">
                <a:solidFill>
                  <a:schemeClr val="dk1"/>
                </a:solidFill>
              </a:rPr>
              <a:t>the amount of ____ being exerted on earth </a:t>
            </a:r>
            <a:endParaRPr/>
          </a:p>
        </p:txBody>
      </p:sp>
      <p:sp>
        <p:nvSpPr>
          <p:cNvPr id="285" name="Google Shape;285;g2bb48f0c3c4_0_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bb48f0c3c4_0_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bb48f0c3c4_0_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solidFill>
                  <a:schemeClr val="dk1"/>
                </a:solidFill>
              </a:rPr>
              <a:t>Air pressure is </a:t>
            </a:r>
            <a:r>
              <a:rPr lang="en-US">
                <a:solidFill>
                  <a:schemeClr val="dk1"/>
                </a:solidFill>
              </a:rPr>
              <a:t>the amount of </a:t>
            </a:r>
            <a:r>
              <a:rPr b="1" lang="en-US">
                <a:solidFill>
                  <a:schemeClr val="dk1"/>
                </a:solidFill>
              </a:rPr>
              <a:t>force</a:t>
            </a:r>
            <a:r>
              <a:rPr lang="en-US">
                <a:solidFill>
                  <a:schemeClr val="dk1"/>
                </a:solidFill>
              </a:rPr>
              <a:t> being exerted on earth </a:t>
            </a:r>
            <a:endParaRPr/>
          </a:p>
        </p:txBody>
      </p:sp>
      <p:sp>
        <p:nvSpPr>
          <p:cNvPr id="294" name="Google Shape;294;g2bb48f0c3c4_0_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Forecast</a:t>
            </a:r>
            <a:r>
              <a:rPr lang="en-US"/>
              <a:t>.</a:t>
            </a:r>
            <a:endParaRPr/>
          </a:p>
        </p:txBody>
      </p:sp>
      <p:sp>
        <p:nvSpPr>
          <p:cNvPr id="303" name="Google Shape;303;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Today we will be learning about </a:t>
            </a:r>
            <a:r>
              <a:rPr b="1" lang="en-US"/>
              <a:t>Forecast</a:t>
            </a:r>
            <a:r>
              <a:rPr b="1" lang="en-US"/>
              <a:t>.</a:t>
            </a:r>
            <a:endParaRPr b="1"/>
          </a:p>
        </p:txBody>
      </p:sp>
      <p:sp>
        <p:nvSpPr>
          <p:cNvPr id="163" name="Google Shape;16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Arial"/>
              <a:buNone/>
            </a:pPr>
            <a:r>
              <a:rPr b="1" lang="en-US" sz="1200" u="sng">
                <a:solidFill>
                  <a:schemeClr val="dk1"/>
                </a:solidFill>
                <a:latin typeface="Calibri"/>
                <a:ea typeface="Calibri"/>
                <a:cs typeface="Calibri"/>
                <a:sym typeface="Calibri"/>
              </a:rPr>
              <a:t>Forecast</a:t>
            </a:r>
            <a:r>
              <a:rPr lang="en-US" sz="1200">
                <a:solidFill>
                  <a:schemeClr val="dk1"/>
                </a:solidFill>
                <a:latin typeface="Calibri"/>
                <a:ea typeface="Calibri"/>
                <a:cs typeface="Calibri"/>
                <a:sym typeface="Calibri"/>
              </a:rPr>
              <a:t>: </a:t>
            </a:r>
            <a:r>
              <a:rPr lang="en-US" sz="1200">
                <a:solidFill>
                  <a:srgbClr val="0D0D0D"/>
                </a:solidFill>
                <a:highlight>
                  <a:srgbClr val="FFFFFF"/>
                </a:highlight>
                <a:latin typeface="Calibri"/>
                <a:ea typeface="Calibri"/>
                <a:cs typeface="Calibri"/>
                <a:sym typeface="Calibri"/>
              </a:rPr>
              <a:t>a prediction or guess of what the weather will be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Calibri"/>
              <a:ea typeface="Calibri"/>
              <a:cs typeface="Calibri"/>
              <a:sym typeface="Calibri"/>
            </a:endParaRPr>
          </a:p>
        </p:txBody>
      </p:sp>
      <p:sp>
        <p:nvSpPr>
          <p:cNvPr id="311" name="Google Shape;311;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20" name="Google Shape;320;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 </a:t>
            </a:r>
            <a:r>
              <a:rPr b="1" lang="en-US"/>
              <a:t>forecast</a:t>
            </a:r>
            <a:r>
              <a:rPr b="0" lang="en-US"/>
              <a:t>? </a:t>
            </a:r>
            <a:endParaRPr b="0"/>
          </a:p>
          <a:p>
            <a:pPr indent="0" lvl="0" marL="0" rtl="0" algn="l">
              <a:lnSpc>
                <a:spcPct val="100000"/>
              </a:lnSpc>
              <a:spcBef>
                <a:spcPts val="0"/>
              </a:spcBef>
              <a:spcAft>
                <a:spcPts val="0"/>
              </a:spcAft>
              <a:buSzPts val="1400"/>
              <a:buNone/>
            </a:pPr>
            <a:r>
              <a:t/>
            </a:r>
            <a:endParaRPr b="0"/>
          </a:p>
          <a:p>
            <a:pPr indent="0" lvl="0" marL="0" marR="0" rtl="0" algn="l">
              <a:lnSpc>
                <a:spcPct val="100000"/>
              </a:lnSpc>
              <a:spcBef>
                <a:spcPts val="0"/>
              </a:spcBef>
              <a:spcAft>
                <a:spcPts val="0"/>
              </a:spcAft>
              <a:buClr>
                <a:srgbClr val="000000"/>
              </a:buClr>
              <a:buSzPts val="1400"/>
              <a:buFont typeface="Arial"/>
              <a:buNone/>
            </a:pPr>
            <a:r>
              <a:rPr b="0" lang="en-US"/>
              <a:t>[</a:t>
            </a:r>
            <a:r>
              <a:rPr lang="en-US" sz="1200">
                <a:solidFill>
                  <a:srgbClr val="0D0D0D"/>
                </a:solidFill>
                <a:highlight>
                  <a:srgbClr val="FFFFFF"/>
                </a:highlight>
                <a:latin typeface="Calibri"/>
                <a:ea typeface="Calibri"/>
                <a:cs typeface="Calibri"/>
                <a:sym typeface="Calibri"/>
              </a:rPr>
              <a:t>when water covers land that is usually dry, often happening because of heavy rain or a river overflowing.</a:t>
            </a:r>
            <a:r>
              <a:rPr lang="en-US">
                <a:solidFill>
                  <a:schemeClr val="dk1"/>
                </a:solidFill>
              </a:rPr>
              <a:t>]</a:t>
            </a:r>
            <a:endParaRPr sz="1300"/>
          </a:p>
          <a:p>
            <a:pPr indent="0" lvl="0" marL="0" rtl="0" algn="l">
              <a:lnSpc>
                <a:spcPct val="100000"/>
              </a:lnSpc>
              <a:spcBef>
                <a:spcPts val="0"/>
              </a:spcBef>
              <a:spcAft>
                <a:spcPts val="0"/>
              </a:spcAft>
              <a:buSzPts val="1400"/>
              <a:buNone/>
            </a:pPr>
            <a:r>
              <a:t/>
            </a:r>
            <a:endParaRPr/>
          </a:p>
        </p:txBody>
      </p:sp>
      <p:sp>
        <p:nvSpPr>
          <p:cNvPr id="326" name="Google Shape;326;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34" name="Google Shape;334;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u="sng">
                <a:solidFill>
                  <a:srgbClr val="374151"/>
                </a:solidFill>
              </a:rPr>
              <a:t>Who predicts the weather: </a:t>
            </a:r>
            <a:r>
              <a:rPr lang="en-US">
                <a:solidFill>
                  <a:srgbClr val="374151"/>
                </a:solidFill>
              </a:rPr>
              <a:t>We don’t just randomly guess what the weather will be and hope we are right. Scientist called meteorologists use different tools to predict the weather. This helps you not get stuck </a:t>
            </a:r>
            <a:r>
              <a:rPr lang="en-US">
                <a:solidFill>
                  <a:srgbClr val="374151"/>
                </a:solidFill>
              </a:rPr>
              <a:t>outside</a:t>
            </a:r>
            <a:r>
              <a:rPr lang="en-US">
                <a:solidFill>
                  <a:srgbClr val="374151"/>
                </a:solidFill>
              </a:rPr>
              <a:t> in a rainstorm!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b8891d8816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2b8891d8816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u="sng">
                <a:solidFill>
                  <a:srgbClr val="374151"/>
                </a:solidFill>
              </a:rPr>
              <a:t>What we look for to predict the weather</a:t>
            </a:r>
            <a:r>
              <a:rPr b="1" lang="en-US" u="sng">
                <a:solidFill>
                  <a:srgbClr val="374151"/>
                </a:solidFill>
              </a:rPr>
              <a:t>:</a:t>
            </a:r>
            <a:r>
              <a:rPr lang="en-US">
                <a:solidFill>
                  <a:srgbClr val="374151"/>
                </a:solidFill>
              </a:rPr>
              <a:t> Ever notice how we see more dew on clear nights? That's because when the sky is clear, the Earth loses heat more quickly. When things cool down, they reach the dew point faster, so we see more dew in the morning.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357" name="Google Shape;357;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lang="en-US">
                <a:solidFill>
                  <a:srgbClr val="374151"/>
                </a:solidFill>
              </a:rPr>
              <a:t>Scientists called _______ use different tools to </a:t>
            </a:r>
            <a:r>
              <a:rPr b="1" lang="en-US">
                <a:solidFill>
                  <a:srgbClr val="374151"/>
                </a:solidFill>
              </a:rPr>
              <a:t>predict</a:t>
            </a:r>
            <a:r>
              <a:rPr b="1" lang="en-US">
                <a:solidFill>
                  <a:srgbClr val="374151"/>
                </a:solidFill>
              </a:rPr>
              <a:t> the weather.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bb48f0c3c4_0_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bb48f0c3c4_0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lang="en-US">
                <a:solidFill>
                  <a:srgbClr val="374151"/>
                </a:solidFill>
              </a:rPr>
              <a:t>Scientists called meteorologists use different tools to predict the weather.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2b8891d8816_0_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2b8891d8816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lang="en-US">
                <a:solidFill>
                  <a:srgbClr val="374151"/>
                </a:solidFill>
              </a:rPr>
              <a:t>Which of the following is not used to predict the weather</a:t>
            </a:r>
            <a:endParaRPr b="1">
              <a:solidFill>
                <a:srgbClr val="374151"/>
              </a:solidFill>
            </a:endParaRPr>
          </a:p>
          <a:p>
            <a:pPr indent="0" lvl="0" marL="0" rtl="0" algn="l">
              <a:lnSpc>
                <a:spcPct val="100000"/>
              </a:lnSpc>
              <a:spcBef>
                <a:spcPts val="0"/>
              </a:spcBef>
              <a:spcAft>
                <a:spcPts val="0"/>
              </a:spcAft>
              <a:buSzPts val="1100"/>
              <a:buFont typeface="Arial"/>
              <a:buNone/>
            </a:pPr>
            <a:r>
              <a:t/>
            </a:r>
            <a:endParaRPr b="1" i="0">
              <a:solidFill>
                <a:srgbClr val="374151"/>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i="0" lang="en-US">
                <a:solidFill>
                  <a:srgbClr val="374151"/>
                </a:solidFill>
                <a:latin typeface="Arial"/>
                <a:ea typeface="Arial"/>
                <a:cs typeface="Arial"/>
                <a:sym typeface="Arial"/>
              </a:rPr>
              <a:t>[</a:t>
            </a:r>
            <a:r>
              <a:rPr b="1" lang="en-US">
                <a:solidFill>
                  <a:srgbClr val="374151"/>
                </a:solidFill>
              </a:rPr>
              <a:t>False</a:t>
            </a:r>
            <a:r>
              <a:rPr b="1" i="0" lang="en-US">
                <a:solidFill>
                  <a:srgbClr val="374151"/>
                </a:solidFill>
                <a:latin typeface="Arial"/>
                <a:ea typeface="Arial"/>
                <a:cs typeface="Arial"/>
                <a:sym typeface="Arial"/>
              </a:rPr>
              <a: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Our “big question” is: Why are weather forecasts </a:t>
            </a:r>
            <a:r>
              <a:rPr lang="en-US" sz="1200">
                <a:solidFill>
                  <a:schemeClr val="dk1"/>
                </a:solidFill>
              </a:rPr>
              <a:t>important</a:t>
            </a:r>
            <a:r>
              <a:rPr lang="en-US" sz="1200">
                <a:solidFill>
                  <a:schemeClr val="dk1"/>
                </a:solidFill>
              </a:rPr>
              <a:t>, and how are they helpful for our daily lives.</a:t>
            </a:r>
            <a:endParaRPr sz="1200">
              <a:solidFill>
                <a:schemeClr val="dk1"/>
              </a:solidFill>
            </a:endParaRPr>
          </a:p>
          <a:p>
            <a:pPr indent="0" lvl="0" marL="0" rtl="0" algn="l">
              <a:lnSpc>
                <a:spcPct val="115000"/>
              </a:lnSpc>
              <a:spcBef>
                <a:spcPts val="0"/>
              </a:spcBef>
              <a:spcAft>
                <a:spcPts val="0"/>
              </a:spcAft>
              <a:buSzPts val="1100"/>
              <a:buNone/>
            </a:pPr>
            <a:r>
              <a:rPr lang="en-US" sz="1200">
                <a:solidFill>
                  <a:schemeClr val="dk1"/>
                </a:solidFill>
              </a:rPr>
              <a:t>[Pause and illicit predictions from students.]</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Clr>
                <a:schemeClr val="dk1"/>
              </a:buClr>
              <a:buSzPts val="1400"/>
              <a:buFont typeface="Arial"/>
              <a:buNone/>
            </a:pPr>
            <a:r>
              <a:rPr lang="en-US" sz="1200">
                <a:solidFill>
                  <a:schemeClr val="dk1"/>
                </a:solidFill>
              </a:rPr>
              <a:t>Be sure to keep this question and your predictions in mind as we move through this video and questions.</a:t>
            </a:r>
            <a:endParaRPr b="1" sz="1200"/>
          </a:p>
        </p:txBody>
      </p:sp>
      <p:sp>
        <p:nvSpPr>
          <p:cNvPr id="172" name="Google Shape;172;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bb48f0c3c4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g2bb48f0c3c4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Font typeface="Arial"/>
              <a:buNone/>
            </a:pPr>
            <a:r>
              <a:rPr b="1" lang="en-US">
                <a:solidFill>
                  <a:srgbClr val="374151"/>
                </a:solidFill>
              </a:rPr>
              <a:t>Which of the following is not used to predict the weather. A dog barking. </a:t>
            </a:r>
            <a:endParaRPr b="1">
              <a:solidFill>
                <a:srgbClr val="374151"/>
              </a:solidFill>
            </a:endParaRPr>
          </a:p>
          <a:p>
            <a:pPr indent="0" lvl="0" marL="0" rtl="0" algn="l">
              <a:lnSpc>
                <a:spcPct val="100000"/>
              </a:lnSpc>
              <a:spcBef>
                <a:spcPts val="0"/>
              </a:spcBef>
              <a:spcAft>
                <a:spcPts val="0"/>
              </a:spcAft>
              <a:buSzPts val="1100"/>
              <a:buFont typeface="Arial"/>
              <a:buNone/>
            </a:pPr>
            <a:r>
              <a:t/>
            </a:r>
            <a:endParaRPr b="1" i="0">
              <a:solidFill>
                <a:srgbClr val="374151"/>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i="0" lang="en-US">
                <a:solidFill>
                  <a:srgbClr val="374151"/>
                </a:solidFill>
                <a:latin typeface="Arial"/>
                <a:ea typeface="Arial"/>
                <a:cs typeface="Arial"/>
                <a:sym typeface="Arial"/>
              </a:rPr>
              <a:t>[</a:t>
            </a:r>
            <a:r>
              <a:rPr b="1" lang="en-US">
                <a:solidFill>
                  <a:srgbClr val="374151"/>
                </a:solidFill>
              </a:rPr>
              <a:t>False</a:t>
            </a:r>
            <a:r>
              <a:rPr b="1" i="0" lang="en-US">
                <a:solidFill>
                  <a:srgbClr val="374151"/>
                </a:solidFill>
                <a:latin typeface="Arial"/>
                <a:ea typeface="Arial"/>
                <a:cs typeface="Arial"/>
                <a:sym typeface="Arial"/>
              </a:rPr>
              <a: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8" name="Google Shape;408;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dew point</a:t>
            </a:r>
            <a:r>
              <a:rPr lang="en-US"/>
              <a:t>.</a:t>
            </a:r>
            <a:endParaRPr/>
          </a:p>
        </p:txBody>
      </p:sp>
      <p:sp>
        <p:nvSpPr>
          <p:cNvPr id="409" name="Google Shape;409;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 example of a</a:t>
            </a:r>
            <a:r>
              <a:rPr b="1" lang="en-US" sz="1200">
                <a:solidFill>
                  <a:schemeClr val="dk1"/>
                </a:solidFill>
                <a:latin typeface="Calibri"/>
                <a:ea typeface="Calibri"/>
                <a:cs typeface="Calibri"/>
                <a:sym typeface="Calibri"/>
              </a:rPr>
              <a:t> forecast</a:t>
            </a:r>
            <a:r>
              <a:rPr lang="en-US" sz="1200">
                <a:solidFill>
                  <a:schemeClr val="dk1"/>
                </a:solidFill>
                <a:latin typeface="Calibri"/>
                <a:ea typeface="Calibri"/>
                <a:cs typeface="Calibri"/>
                <a:sym typeface="Calibri"/>
              </a:rPr>
              <a:t> is what how hot or cold it will be the next week. Meteorologists use thermometers to measure the current temperature and use other tools to make predictions about what the temperature will be in the next hour or days.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sz="1200">
              <a:solidFill>
                <a:schemeClr val="dk1"/>
              </a:solidFill>
            </a:endParaRPr>
          </a:p>
        </p:txBody>
      </p:sp>
      <p:sp>
        <p:nvSpPr>
          <p:cNvPr id="416" name="Google Shape;416;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Another example of a </a:t>
            </a:r>
            <a:r>
              <a:rPr b="1" lang="en-US" sz="1200">
                <a:solidFill>
                  <a:schemeClr val="dk1"/>
                </a:solidFill>
                <a:latin typeface="Calibri"/>
                <a:ea typeface="Calibri"/>
                <a:cs typeface="Calibri"/>
                <a:sym typeface="Calibri"/>
              </a:rPr>
              <a:t>forecast</a:t>
            </a:r>
            <a:r>
              <a:rPr lang="en-US" sz="1200">
                <a:solidFill>
                  <a:schemeClr val="dk1"/>
                </a:solidFill>
                <a:latin typeface="Calibri"/>
                <a:ea typeface="Calibri"/>
                <a:cs typeface="Calibri"/>
                <a:sym typeface="Calibri"/>
              </a:rPr>
              <a:t> is rain. Have you ever noticed how you can tell it might rain by looking up at the sky? What does it look like? Meteorologists use tools and maps to predict when it might rain the coming days.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p>
          <a:p>
            <a:pPr indent="0" lvl="0" marL="0" marR="0" rtl="0" algn="l">
              <a:lnSpc>
                <a:spcPct val="100000"/>
              </a:lnSpc>
              <a:spcBef>
                <a:spcPts val="0"/>
              </a:spcBef>
              <a:spcAft>
                <a:spcPts val="0"/>
              </a:spcAft>
              <a:buClr>
                <a:schemeClr val="dk1"/>
              </a:buClr>
              <a:buSzPts val="1200"/>
              <a:buFont typeface="Calibri"/>
              <a:buNone/>
            </a:pPr>
            <a:r>
              <a:t/>
            </a:r>
            <a:endParaRPr sz="1200"/>
          </a:p>
        </p:txBody>
      </p:sp>
      <p:sp>
        <p:nvSpPr>
          <p:cNvPr id="425" name="Google Shape;425;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forecasts</a:t>
            </a:r>
            <a:r>
              <a:rPr lang="en-US"/>
              <a:t>.</a:t>
            </a:r>
            <a:endParaRPr/>
          </a:p>
        </p:txBody>
      </p:sp>
      <p:sp>
        <p:nvSpPr>
          <p:cNvPr id="434" name="Google Shape;434;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None/>
            </a:pPr>
            <a:r>
              <a:rPr lang="en-US">
                <a:solidFill>
                  <a:schemeClr val="dk1"/>
                </a:solidFill>
                <a:latin typeface="Calibri"/>
                <a:ea typeface="Calibri"/>
                <a:cs typeface="Calibri"/>
                <a:sym typeface="Calibri"/>
              </a:rPr>
              <a:t>While discussing past weather can be helpful in identifying patterns, this is not a forecast because you are not predicting future weather.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p:txBody>
      </p:sp>
      <p:sp>
        <p:nvSpPr>
          <p:cNvPr id="441" name="Google Shape;441;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51" name="Google Shape;451;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is yesterday’s weather not a forecast </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r>
              <a:rPr lang="en-US">
                <a:solidFill>
                  <a:srgbClr val="374151"/>
                </a:solidFill>
              </a:rPr>
              <a:t>Rain occurs when water droplets in clouds combine and become heavy enough to fall. Dew point is the temperature when the air is full of tiny water droplets</a:t>
            </a:r>
            <a:r>
              <a:rPr b="0" i="0" lang="en-US">
                <a:solidFill>
                  <a:srgbClr val="374151"/>
                </a:solidFill>
                <a:latin typeface="Arial"/>
                <a:ea typeface="Arial"/>
                <a:cs typeface="Arial"/>
                <a:sym typeface="Arial"/>
              </a:rPr>
              <a:t>]</a:t>
            </a:r>
            <a:endParaRPr/>
          </a:p>
        </p:txBody>
      </p:sp>
      <p:sp>
        <p:nvSpPr>
          <p:cNvPr id="457" name="Google Shape;457;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f2ecea7165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1f2ecea7165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Why is yesterday’s weather not a forecast </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r>
              <a:rPr lang="en-US">
                <a:solidFill>
                  <a:srgbClr val="374151"/>
                </a:solidFill>
              </a:rPr>
              <a:t>Rain occurs when water droplets in clouds combine and become heavy enough to fall. Dew point is the temperature when the air is full of tiny water droplets</a:t>
            </a:r>
            <a:r>
              <a:rPr b="0" i="0" lang="en-US">
                <a:solidFill>
                  <a:srgbClr val="374151"/>
                </a:solidFill>
                <a:latin typeface="Arial"/>
                <a:ea typeface="Arial"/>
                <a:cs typeface="Arial"/>
                <a:sym typeface="Arial"/>
              </a:rPr>
              <a:t>]</a:t>
            </a:r>
            <a:endParaRPr/>
          </a:p>
        </p:txBody>
      </p:sp>
      <p:sp>
        <p:nvSpPr>
          <p:cNvPr id="465" name="Google Shape;465;g1f2ecea7165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74" name="Google Shape;474;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A simple demonstration to illustrate using the wind  to forecast or predict weather. Here are the instructions:</a:t>
            </a:r>
            <a:endParaRPr/>
          </a:p>
          <a:p>
            <a:pPr indent="0" lvl="0" marL="0" rtl="0" algn="l">
              <a:lnSpc>
                <a:spcPct val="100000"/>
              </a:lnSpc>
              <a:spcBef>
                <a:spcPts val="0"/>
              </a:spcBef>
              <a:spcAft>
                <a:spcPts val="0"/>
              </a:spcAft>
              <a:buClr>
                <a:schemeClr val="dk1"/>
              </a:buClr>
              <a:buSzPts val="1100"/>
              <a:buFont typeface="Arial"/>
              <a:buNone/>
            </a:pPr>
            <a:r>
              <a:rPr lang="en-US"/>
              <a:t>https://www.wikihow.com/Make-an-Anemometer</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Materials needed:</a:t>
            </a:r>
            <a:endParaRPr/>
          </a:p>
          <a:p>
            <a:pPr indent="0" lvl="0" marL="0" rtl="0" algn="l">
              <a:lnSpc>
                <a:spcPct val="100000"/>
              </a:lnSpc>
              <a:spcBef>
                <a:spcPts val="0"/>
              </a:spcBef>
              <a:spcAft>
                <a:spcPts val="0"/>
              </a:spcAft>
              <a:buClr>
                <a:schemeClr val="dk1"/>
              </a:buClr>
              <a:buSzPts val="1100"/>
              <a:buFont typeface="Arial"/>
              <a:buNone/>
            </a:pPr>
            <a:r>
              <a:t/>
            </a:r>
            <a:endParaRPr/>
          </a:p>
          <a:p>
            <a:pPr indent="-298450" lvl="0" marL="457200" rtl="0" algn="l">
              <a:lnSpc>
                <a:spcPct val="100000"/>
              </a:lnSpc>
              <a:spcBef>
                <a:spcPts val="0"/>
              </a:spcBef>
              <a:spcAft>
                <a:spcPts val="0"/>
              </a:spcAft>
              <a:buSzPts val="1100"/>
              <a:buChar char="●"/>
            </a:pPr>
            <a:r>
              <a:rPr lang="en-US"/>
              <a:t>A clear plastic cup</a:t>
            </a:r>
            <a:endParaRPr/>
          </a:p>
          <a:p>
            <a:pPr indent="-298450" lvl="0" marL="457200" rtl="0" algn="l">
              <a:lnSpc>
                <a:spcPct val="100000"/>
              </a:lnSpc>
              <a:spcBef>
                <a:spcPts val="0"/>
              </a:spcBef>
              <a:spcAft>
                <a:spcPts val="0"/>
              </a:spcAft>
              <a:buSzPts val="1100"/>
              <a:buChar char="●"/>
            </a:pPr>
            <a:r>
              <a:rPr lang="en-US"/>
              <a:t>A glass of ice water</a:t>
            </a:r>
            <a:endParaRPr/>
          </a:p>
          <a:p>
            <a:pPr indent="-298450" lvl="0" marL="457200" rtl="0" algn="l">
              <a:lnSpc>
                <a:spcPct val="100000"/>
              </a:lnSpc>
              <a:spcBef>
                <a:spcPts val="0"/>
              </a:spcBef>
              <a:spcAft>
                <a:spcPts val="0"/>
              </a:spcAft>
              <a:buSzPts val="1100"/>
              <a:buChar char="●"/>
            </a:pPr>
            <a:r>
              <a:rPr lang="en-US"/>
              <a:t>Room temperature water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US"/>
              <a:t>Instructions:</a:t>
            </a:r>
            <a:endParaRPr/>
          </a:p>
          <a:p>
            <a:pPr indent="0" lvl="0" marL="0" rtl="0" algn="l">
              <a:lnSpc>
                <a:spcPct val="100000"/>
              </a:lnSpc>
              <a:spcBef>
                <a:spcPts val="0"/>
              </a:spcBef>
              <a:spcAft>
                <a:spcPts val="0"/>
              </a:spcAft>
              <a:buClr>
                <a:schemeClr val="dk1"/>
              </a:buClr>
              <a:buSzPts val="1100"/>
              <a:buFont typeface="Arial"/>
              <a:buNone/>
            </a:pPr>
            <a:r>
              <a:t/>
            </a:r>
            <a:endParaRPr/>
          </a:p>
          <a:p>
            <a:pPr indent="-298450" lvl="0" marL="457200" rtl="0" algn="l">
              <a:lnSpc>
                <a:spcPct val="100000"/>
              </a:lnSpc>
              <a:spcBef>
                <a:spcPts val="0"/>
              </a:spcBef>
              <a:spcAft>
                <a:spcPts val="0"/>
              </a:spcAft>
              <a:buSzPts val="1100"/>
              <a:buAutoNum type="arabicPeriod"/>
            </a:pPr>
            <a:r>
              <a:rPr lang="en-US"/>
              <a:t>Begin by filling the plastic cup about halfway with room temperature water.</a:t>
            </a:r>
            <a:endParaRPr/>
          </a:p>
          <a:p>
            <a:pPr indent="-298450" lvl="0" marL="457200" rtl="0" algn="l">
              <a:lnSpc>
                <a:spcPct val="100000"/>
              </a:lnSpc>
              <a:spcBef>
                <a:spcPts val="0"/>
              </a:spcBef>
              <a:spcAft>
                <a:spcPts val="0"/>
              </a:spcAft>
              <a:buSzPts val="1100"/>
              <a:buAutoNum type="arabicPeriod"/>
            </a:pPr>
            <a:r>
              <a:rPr lang="en-US"/>
              <a:t>Place the glass of ice water next to the plastic cup on a table or desk where all students can see.</a:t>
            </a:r>
            <a:endParaRPr/>
          </a:p>
          <a:p>
            <a:pPr indent="-298450" lvl="0" marL="457200" rtl="0" algn="l">
              <a:lnSpc>
                <a:spcPct val="100000"/>
              </a:lnSpc>
              <a:spcBef>
                <a:spcPts val="0"/>
              </a:spcBef>
              <a:spcAft>
                <a:spcPts val="0"/>
              </a:spcAft>
              <a:buSzPts val="1100"/>
              <a:buAutoNum type="arabicPeriod"/>
            </a:pPr>
            <a:r>
              <a:rPr lang="en-US"/>
              <a:t>Hold the plastic cup near the glass of ice water, but do not let them touch.</a:t>
            </a:r>
            <a:endParaRPr/>
          </a:p>
          <a:p>
            <a:pPr indent="-298450" lvl="0" marL="457200" rtl="0" algn="l">
              <a:lnSpc>
                <a:spcPct val="100000"/>
              </a:lnSpc>
              <a:spcBef>
                <a:spcPts val="0"/>
              </a:spcBef>
              <a:spcAft>
                <a:spcPts val="0"/>
              </a:spcAft>
              <a:buSzPts val="1100"/>
              <a:buAutoNum type="arabicPeriod"/>
            </a:pPr>
            <a:r>
              <a:rPr lang="en-US"/>
              <a:t>Ask the students to observe what happens to the outside of the glass of ice water.</a:t>
            </a:r>
            <a:endParaRPr/>
          </a:p>
          <a:p>
            <a:pPr indent="-298450" lvl="0" marL="457200" rtl="0" algn="l">
              <a:lnSpc>
                <a:spcPct val="100000"/>
              </a:lnSpc>
              <a:spcBef>
                <a:spcPts val="0"/>
              </a:spcBef>
              <a:spcAft>
                <a:spcPts val="0"/>
              </a:spcAft>
              <a:buSzPts val="1100"/>
              <a:buAutoNum type="arabicPeriod"/>
            </a:pPr>
            <a:r>
              <a:rPr lang="en-US"/>
              <a:t>Explain to the students that the water vapor in the air around us can condense into liquid water droplets when it comes into contact with a surface that is colder than the dew point temperature.</a:t>
            </a:r>
            <a:endParaRPr/>
          </a:p>
          <a:p>
            <a:pPr indent="-298450" lvl="0" marL="457200" rtl="0" algn="l">
              <a:lnSpc>
                <a:spcPct val="100000"/>
              </a:lnSpc>
              <a:spcBef>
                <a:spcPts val="0"/>
              </a:spcBef>
              <a:spcAft>
                <a:spcPts val="0"/>
              </a:spcAft>
              <a:buSzPts val="1100"/>
              <a:buAutoNum type="arabicPeriod"/>
            </a:pPr>
            <a:r>
              <a:rPr lang="en-US"/>
              <a:t>As the cold glass of ice water chills the air around it, the water vapor in that air condenses onto the surface of the glass, forming tiny water droplets that we see as condensation.</a:t>
            </a:r>
            <a:endParaRPr/>
          </a:p>
          <a:p>
            <a:pPr indent="-298450" lvl="0" marL="457200" rtl="0" algn="l">
              <a:lnSpc>
                <a:spcPct val="100000"/>
              </a:lnSpc>
              <a:spcBef>
                <a:spcPts val="0"/>
              </a:spcBef>
              <a:spcAft>
                <a:spcPts val="0"/>
              </a:spcAft>
              <a:buSzPts val="1100"/>
              <a:buAutoNum type="arabicPeriod"/>
            </a:pPr>
            <a:r>
              <a:rPr lang="en-US"/>
              <a:t>Emphasize that the temperature at which condensation occurs is known as the dew point temperature.</a:t>
            </a:r>
            <a:endParaRPr/>
          </a:p>
          <a:p>
            <a:pPr indent="-298450" lvl="0" marL="457200" rtl="0" algn="l">
              <a:lnSpc>
                <a:spcPct val="100000"/>
              </a:lnSpc>
              <a:spcBef>
                <a:spcPts val="0"/>
              </a:spcBef>
              <a:spcAft>
                <a:spcPts val="0"/>
              </a:spcAft>
              <a:buSzPts val="1100"/>
              <a:buAutoNum type="arabicPeriod"/>
            </a:pPr>
            <a:r>
              <a:rPr lang="en-US"/>
              <a:t>Discuss with the students how this concept is important for weather forecasting and understanding humidity levels.</a:t>
            </a:r>
            <a:endParaRPr/>
          </a:p>
          <a:p>
            <a:pPr indent="-298450" lvl="0" marL="457200" rtl="0" algn="l">
              <a:lnSpc>
                <a:spcPct val="100000"/>
              </a:lnSpc>
              <a:spcBef>
                <a:spcPts val="0"/>
              </a:spcBef>
              <a:spcAft>
                <a:spcPts val="0"/>
              </a:spcAft>
              <a:buSzPts val="1100"/>
              <a:buAutoNum type="arabicPeriod"/>
            </a:pPr>
            <a:r>
              <a:rPr lang="en-US"/>
              <a:t>Allow students to ask questions and discuss their observations.</a:t>
            </a:r>
            <a:endParaRPr/>
          </a:p>
        </p:txBody>
      </p:sp>
      <p:sp>
        <p:nvSpPr>
          <p:cNvPr id="183" name="Google Shape;18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1f2ecea7165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1f2ecea7165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Arial"/>
              <a:buNone/>
            </a:pPr>
            <a:r>
              <a:rPr b="1" lang="en-US" sz="1200" u="sng">
                <a:solidFill>
                  <a:schemeClr val="dk1"/>
                </a:solidFill>
                <a:latin typeface="Calibri"/>
                <a:ea typeface="Calibri"/>
                <a:cs typeface="Calibri"/>
                <a:sym typeface="Calibri"/>
              </a:rPr>
              <a:t>Forecast</a:t>
            </a:r>
            <a:r>
              <a:rPr lang="en-US" sz="1200">
                <a:solidFill>
                  <a:schemeClr val="dk1"/>
                </a:solidFill>
                <a:latin typeface="Calibri"/>
                <a:ea typeface="Calibri"/>
                <a:cs typeface="Calibri"/>
                <a:sym typeface="Calibri"/>
              </a:rPr>
              <a:t>: </a:t>
            </a:r>
            <a:r>
              <a:rPr lang="en-US" sz="1200">
                <a:solidFill>
                  <a:srgbClr val="0D0D0D"/>
                </a:solidFill>
                <a:highlight>
                  <a:srgbClr val="FFFFFF"/>
                </a:highlight>
                <a:latin typeface="Calibri"/>
                <a:ea typeface="Calibri"/>
                <a:cs typeface="Calibri"/>
                <a:sym typeface="Calibri"/>
              </a:rPr>
              <a:t>a prediction or guess of what the weather will be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Calibri"/>
              <a:ea typeface="Calibri"/>
              <a:cs typeface="Calibri"/>
              <a:sym typeface="Calibri"/>
            </a:endParaRPr>
          </a:p>
        </p:txBody>
      </p:sp>
      <p:sp>
        <p:nvSpPr>
          <p:cNvPr id="481" name="Google Shape;481;g1f2ecea7165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dew point</a:t>
            </a:r>
            <a:r>
              <a:rPr lang="en-US">
                <a:solidFill>
                  <a:srgbClr val="242424"/>
                </a:solidFill>
              </a:rPr>
              <a:t>. </a:t>
            </a:r>
            <a:endParaRPr/>
          </a:p>
        </p:txBody>
      </p:sp>
      <p:sp>
        <p:nvSpPr>
          <p:cNvPr id="490" name="Google Shape;490;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t>To complete the Frayer model,</a:t>
            </a:r>
            <a:r>
              <a:rPr lang="en-US" sz="1400">
                <a:solidFill>
                  <a:srgbClr val="242424"/>
                </a:solidFill>
              </a:rPr>
              <a:t> we will choose from four choices the correct picture, definition, example, and response to the question, “How does </a:t>
            </a:r>
            <a:r>
              <a:rPr b="1" lang="en-US" sz="1400">
                <a:solidFill>
                  <a:srgbClr val="242424"/>
                </a:solidFill>
              </a:rPr>
              <a:t>a forecast</a:t>
            </a:r>
            <a:r>
              <a:rPr lang="en-US" sz="1400">
                <a:solidFill>
                  <a:srgbClr val="242424"/>
                </a:solidFill>
              </a:rPr>
              <a:t> impact my life?”</a:t>
            </a:r>
            <a:r>
              <a:rPr lang="en-US" sz="1400">
                <a:solidFill>
                  <a:schemeClr val="dk1"/>
                </a:solidFill>
              </a:rPr>
              <a:t> </a:t>
            </a:r>
            <a:r>
              <a:rPr lang="en-US" sz="1400">
                <a:solidFill>
                  <a:srgbClr val="242424"/>
                </a:solidFill>
              </a:rPr>
              <a:t>Select the best response for each question </a:t>
            </a:r>
            <a:r>
              <a:rPr lang="en-US" sz="1400">
                <a:solidFill>
                  <a:schemeClr val="dk1"/>
                </a:solidFill>
              </a:rPr>
              <a:t>using the information you just learned. As </a:t>
            </a:r>
            <a:r>
              <a:rPr lang="en-US" sz="1400"/>
              <a:t>we </a:t>
            </a:r>
            <a:r>
              <a:rPr lang="en-US" sz="1400">
                <a:solidFill>
                  <a:schemeClr val="dk1"/>
                </a:solidFill>
              </a:rPr>
              <a:t>select responses, </a:t>
            </a:r>
            <a:r>
              <a:rPr lang="en-US" sz="1400"/>
              <a:t>we</a:t>
            </a:r>
            <a:r>
              <a:rPr lang="en-US" sz="1400">
                <a:solidFill>
                  <a:schemeClr val="dk1"/>
                </a:solidFill>
              </a:rPr>
              <a:t> will see how this model looks filled in for the term</a:t>
            </a:r>
            <a:r>
              <a:rPr lang="en-US" sz="1400"/>
              <a:t> </a:t>
            </a:r>
            <a:r>
              <a:rPr b="1" lang="en-US" sz="1400"/>
              <a:t>forecast</a:t>
            </a:r>
            <a:r>
              <a:rPr b="1" lang="en-US" sz="1400"/>
              <a:t>.</a:t>
            </a:r>
            <a:endParaRPr sz="1400">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endParaRPr>
          </a:p>
        </p:txBody>
      </p:sp>
      <p:sp>
        <p:nvSpPr>
          <p:cNvPr id="501" name="Google Shape;501;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t>
            </a:r>
            <a:r>
              <a:rPr b="1" lang="en-US" sz="1200">
                <a:solidFill>
                  <a:schemeClr val="dk1"/>
                </a:solidFill>
              </a:rPr>
              <a:t>forecast </a:t>
            </a:r>
            <a:r>
              <a:rPr b="1" lang="en-US" sz="1200">
                <a:solidFill>
                  <a:schemeClr val="dk1"/>
                </a:solidFill>
              </a:rPr>
              <a:t>t </a:t>
            </a:r>
            <a:r>
              <a:rPr lang="en-US" sz="1200">
                <a:solidFill>
                  <a:schemeClr val="dk1"/>
                </a:solidFill>
              </a:rPr>
              <a:t>from these four choices and drag and place it in the picture box below.</a:t>
            </a:r>
            <a:endParaRPr/>
          </a:p>
        </p:txBody>
      </p:sp>
      <p:sp>
        <p:nvSpPr>
          <p:cNvPr id="517" name="Google Shape;517;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f2ecea7165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1f2ecea7165_0_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You chose the picture that shows a </a:t>
            </a:r>
            <a:r>
              <a:rPr b="1" lang="en-US" sz="1200">
                <a:solidFill>
                  <a:schemeClr val="dk1"/>
                </a:solidFill>
              </a:rPr>
              <a:t>forecast</a:t>
            </a:r>
            <a:endParaRPr b="1"/>
          </a:p>
        </p:txBody>
      </p:sp>
      <p:sp>
        <p:nvSpPr>
          <p:cNvPr id="537" name="Google Shape;537;g1f2ecea7165_0_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filled in with a picture of </a:t>
            </a:r>
            <a:r>
              <a:rPr b="1" lang="en-US" sz="1200">
                <a:solidFill>
                  <a:schemeClr val="dk1"/>
                </a:solidFill>
              </a:rPr>
              <a:t>forecast.</a:t>
            </a:r>
            <a:endParaRPr/>
          </a:p>
        </p:txBody>
      </p:sp>
      <p:sp>
        <p:nvSpPr>
          <p:cNvPr id="557" name="Google Shape;557;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sz="1200">
                <a:solidFill>
                  <a:schemeClr val="dk1"/>
                </a:solidFill>
              </a:rPr>
              <a:t>forecast </a:t>
            </a:r>
            <a:r>
              <a:rPr lang="en-US" sz="1200">
                <a:solidFill>
                  <a:schemeClr val="dk1"/>
                </a:solidFill>
              </a:rPr>
              <a:t>from these four choices and drag and place it in the definition box below.</a:t>
            </a:r>
            <a:endParaRPr sz="1200">
              <a:solidFill>
                <a:schemeClr val="dk1"/>
              </a:solidFill>
            </a:endParaRPr>
          </a:p>
        </p:txBody>
      </p:sp>
      <p:sp>
        <p:nvSpPr>
          <p:cNvPr id="580" name="Google Shape;580;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f2ecea7165_0_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1f2ecea7165_0_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You chose “a prediction or guess of what the weather will be” This is correct! This is the definition of </a:t>
            </a:r>
            <a:r>
              <a:rPr b="1" lang="en-US" sz="1200">
                <a:solidFill>
                  <a:schemeClr val="dk1"/>
                </a:solidFill>
              </a:rPr>
              <a:t>forecast.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marR="0" rtl="0" algn="l">
              <a:lnSpc>
                <a:spcPct val="100000"/>
              </a:lnSpc>
              <a:spcBef>
                <a:spcPts val="0"/>
              </a:spcBef>
              <a:spcAft>
                <a:spcPts val="0"/>
              </a:spcAft>
              <a:buSzPts val="1400"/>
              <a:buNone/>
            </a:pPr>
            <a:r>
              <a:t/>
            </a:r>
            <a:endParaRPr sz="1200">
              <a:solidFill>
                <a:schemeClr val="dk1"/>
              </a:solidFill>
            </a:endParaRPr>
          </a:p>
        </p:txBody>
      </p:sp>
      <p:sp>
        <p:nvSpPr>
          <p:cNvPr id="601" name="Google Shape;601;g1f2ecea7165_0_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200">
                <a:solidFill>
                  <a:schemeClr val="dk1"/>
                </a:solidFill>
              </a:rPr>
              <a:t>Here is the Frayer Model with a picture and the definition filled in for </a:t>
            </a:r>
            <a:r>
              <a:rPr b="1" lang="en-US" sz="1200">
                <a:solidFill>
                  <a:schemeClr val="dk1"/>
                </a:solidFill>
              </a:rPr>
              <a:t>forecast</a:t>
            </a:r>
            <a:r>
              <a:rPr lang="en-US" sz="1200">
                <a:solidFill>
                  <a:schemeClr val="dk1"/>
                </a:solidFill>
              </a:rPr>
              <a:t>: a prediction or guess of what the weather will be</a:t>
            </a:r>
            <a:endParaRPr/>
          </a:p>
        </p:txBody>
      </p:sp>
      <p:sp>
        <p:nvSpPr>
          <p:cNvPr id="623" name="Google Shape;623;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a:t>
            </a:r>
            <a:r>
              <a:rPr b="1" lang="en-US" sz="1200">
                <a:solidFill>
                  <a:schemeClr val="dk1"/>
                </a:solidFill>
                <a:latin typeface="Calibri"/>
                <a:ea typeface="Calibri"/>
                <a:cs typeface="Calibri"/>
                <a:sym typeface="Calibri"/>
              </a:rPr>
              <a:t> forecast </a:t>
            </a:r>
            <a:r>
              <a:rPr lang="en-US" sz="1200">
                <a:solidFill>
                  <a:schemeClr val="dk1"/>
                </a:solidFill>
                <a:latin typeface="Calibri"/>
                <a:ea typeface="Calibri"/>
                <a:cs typeface="Calibri"/>
                <a:sym typeface="Calibri"/>
              </a:rPr>
              <a:t>from these four choices and drag and place it in the example box below. </a:t>
            </a:r>
            <a:endParaRPr sz="1200">
              <a:solidFill>
                <a:schemeClr val="dk1"/>
              </a:solidFill>
            </a:endParaRPr>
          </a:p>
        </p:txBody>
      </p:sp>
      <p:sp>
        <p:nvSpPr>
          <p:cNvPr id="647" name="Google Shape;647;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93" name="Google Shape;193;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f2ecea7165_0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g1f2ecea7165_0_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You chose: “a meteorologist using humidity to predict the tomorrow’s weather”. That is the </a:t>
            </a:r>
            <a:r>
              <a:rPr lang="en-US" sz="1200">
                <a:solidFill>
                  <a:schemeClr val="dk1"/>
                </a:solidFill>
                <a:latin typeface="Calibri"/>
                <a:ea typeface="Calibri"/>
                <a:cs typeface="Calibri"/>
                <a:sym typeface="Calibri"/>
              </a:rPr>
              <a:t>correct</a:t>
            </a:r>
            <a:r>
              <a:rPr lang="en-US" sz="1200">
                <a:solidFill>
                  <a:schemeClr val="dk1"/>
                </a:solidFill>
                <a:latin typeface="Calibri"/>
                <a:ea typeface="Calibri"/>
                <a:cs typeface="Calibri"/>
                <a:sym typeface="Calibri"/>
              </a:rPr>
              <a:t> example of </a:t>
            </a:r>
            <a:r>
              <a:rPr b="1" lang="en-US" sz="1200">
                <a:solidFill>
                  <a:schemeClr val="dk1"/>
                </a:solidFill>
                <a:latin typeface="Calibri"/>
                <a:ea typeface="Calibri"/>
                <a:cs typeface="Calibri"/>
                <a:sym typeface="Calibri"/>
              </a:rPr>
              <a:t>forecast.</a:t>
            </a:r>
            <a:endParaRPr b="1" sz="1200">
              <a:solidFill>
                <a:schemeClr val="dk1"/>
              </a:solidFill>
              <a:latin typeface="Calibri"/>
              <a:ea typeface="Calibri"/>
              <a:cs typeface="Calibri"/>
              <a:sym typeface="Calibri"/>
            </a:endParaRPr>
          </a:p>
        </p:txBody>
      </p:sp>
      <p:sp>
        <p:nvSpPr>
          <p:cNvPr id="668" name="Google Shape;668;g1f2ecea7165_0_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and an example of </a:t>
            </a:r>
            <a:r>
              <a:rPr b="1" lang="en-US" sz="1200">
                <a:solidFill>
                  <a:schemeClr val="dk1"/>
                </a:solidFill>
              </a:rPr>
              <a:t>dew point</a:t>
            </a:r>
            <a:r>
              <a:rPr lang="en-US" sz="1200">
                <a:solidFill>
                  <a:schemeClr val="dk1"/>
                </a:solidFill>
              </a:rPr>
              <a:t>: The temperature at which dew forms on grass in the morning.</a:t>
            </a:r>
            <a:endParaRPr sz="1200">
              <a:solidFill>
                <a:schemeClr val="dk1"/>
              </a:solidFill>
            </a:endParaRPr>
          </a:p>
        </p:txBody>
      </p:sp>
      <p:sp>
        <p:nvSpPr>
          <p:cNvPr id="689" name="Google Shape;689;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does a </a:t>
            </a:r>
            <a:r>
              <a:rPr b="1" lang="en-US" sz="1200">
                <a:solidFill>
                  <a:schemeClr val="dk1"/>
                </a:solidFill>
                <a:latin typeface="Calibri"/>
                <a:ea typeface="Calibri"/>
                <a:cs typeface="Calibri"/>
                <a:sym typeface="Calibri"/>
              </a:rPr>
              <a:t>forecas</a:t>
            </a:r>
            <a:r>
              <a:rPr b="1" lang="en-US" sz="1200">
                <a:solidFill>
                  <a:schemeClr val="dk1"/>
                </a:solidFill>
                <a:latin typeface="Calibri"/>
                <a:ea typeface="Calibri"/>
                <a:cs typeface="Calibri"/>
                <a:sym typeface="Calibri"/>
              </a:rPr>
              <a:t>t</a:t>
            </a:r>
            <a:r>
              <a:rPr lang="en-US" sz="1200">
                <a:solidFill>
                  <a:schemeClr val="dk1"/>
                </a:solidFill>
                <a:latin typeface="Calibri"/>
                <a:ea typeface="Calibri"/>
                <a:cs typeface="Calibri"/>
                <a:sym typeface="Calibri"/>
              </a:rPr>
              <a:t> impact my life?” from these four choices and drag and place it in the box below. </a:t>
            </a:r>
            <a:endParaRPr sz="1200">
              <a:solidFill>
                <a:schemeClr val="dk1"/>
              </a:solidFill>
            </a:endParaRPr>
          </a:p>
        </p:txBody>
      </p:sp>
      <p:sp>
        <p:nvSpPr>
          <p:cNvPr id="714" name="Google Shape;714;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1f2ecea7165_0_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1f2ecea7165_0_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You chose “It helps me plan what type of clothes to wear  and activities I can do tomorrow based on the weather ” That is correct! This is an example of how a  </a:t>
            </a:r>
            <a:r>
              <a:rPr b="1" lang="en-US" sz="1200">
                <a:solidFill>
                  <a:schemeClr val="dk1"/>
                </a:solidFill>
                <a:latin typeface="Calibri"/>
                <a:ea typeface="Calibri"/>
                <a:cs typeface="Calibri"/>
                <a:sym typeface="Calibri"/>
              </a:rPr>
              <a:t>forecast </a:t>
            </a:r>
            <a:r>
              <a:rPr lang="en-US" sz="1200">
                <a:solidFill>
                  <a:schemeClr val="dk1"/>
                </a:solidFill>
                <a:latin typeface="Calibri"/>
                <a:ea typeface="Calibri"/>
                <a:cs typeface="Calibri"/>
                <a:sym typeface="Calibri"/>
              </a:rPr>
              <a:t>impacts your life.</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735" name="Google Shape;735;g1f2ecea7165_0_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1f2ecea7165_0_1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g1f2ecea7165_0_1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rPr>
              <a:t>Here is the Frayer Model with a picture, definition, example, and a correct response to “how does</a:t>
            </a:r>
            <a:r>
              <a:rPr b="1" lang="en-US" sz="1200">
                <a:solidFill>
                  <a:schemeClr val="dk1"/>
                </a:solidFill>
              </a:rPr>
              <a:t> a forecast </a:t>
            </a:r>
            <a:r>
              <a:rPr lang="en-US" sz="1200">
                <a:solidFill>
                  <a:schemeClr val="dk1"/>
                </a:solidFill>
              </a:rPr>
              <a:t>impact my life?”: </a:t>
            </a:r>
            <a:r>
              <a:rPr lang="en-US" sz="1200">
                <a:solidFill>
                  <a:schemeClr val="dk1"/>
                </a:solidFill>
                <a:latin typeface="Calibri"/>
                <a:ea typeface="Calibri"/>
                <a:cs typeface="Calibri"/>
                <a:sym typeface="Calibri"/>
              </a:rPr>
              <a:t>“It helps me plan what types of clothes to wear and activities I can do tomorrow based on the weather.”</a:t>
            </a:r>
            <a:endParaRPr sz="95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756" name="Google Shape;756;g1f2ecea7165_0_1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82" name="Google Shape;782;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1f2ecea7165_0_1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g1f2ecea7165_0_1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Arial"/>
              <a:buNone/>
            </a:pPr>
            <a:r>
              <a:rPr b="1" lang="en-US" sz="1200" u="sng">
                <a:solidFill>
                  <a:schemeClr val="dk1"/>
                </a:solidFill>
                <a:latin typeface="Calibri"/>
                <a:ea typeface="Calibri"/>
                <a:cs typeface="Calibri"/>
                <a:sym typeface="Calibri"/>
              </a:rPr>
              <a:t>Forecast</a:t>
            </a:r>
            <a:r>
              <a:rPr lang="en-US" sz="1200">
                <a:solidFill>
                  <a:schemeClr val="dk1"/>
                </a:solidFill>
                <a:latin typeface="Calibri"/>
                <a:ea typeface="Calibri"/>
                <a:cs typeface="Calibri"/>
                <a:sym typeface="Calibri"/>
              </a:rPr>
              <a:t>: </a:t>
            </a:r>
            <a:r>
              <a:rPr lang="en-US" sz="1200">
                <a:solidFill>
                  <a:srgbClr val="0D0D0D"/>
                </a:solidFill>
                <a:highlight>
                  <a:srgbClr val="FFFFFF"/>
                </a:highlight>
                <a:latin typeface="Calibri"/>
                <a:ea typeface="Calibri"/>
                <a:cs typeface="Calibri"/>
                <a:sym typeface="Calibri"/>
              </a:rPr>
              <a:t>a prediction or guess of what the weather will be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200" u="sng">
              <a:solidFill>
                <a:schemeClr val="dk1"/>
              </a:solidFill>
              <a:latin typeface="Calibri"/>
              <a:ea typeface="Calibri"/>
              <a:cs typeface="Calibri"/>
              <a:sym typeface="Calibri"/>
            </a:endParaRPr>
          </a:p>
        </p:txBody>
      </p:sp>
      <p:sp>
        <p:nvSpPr>
          <p:cNvPr id="789" name="Google Shape;789;g1f2ecea7165_0_1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1f2ecea7165_0_1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g1f2ecea7165_0_1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Our “big question” is: Why are weather forecasts important, and how are they helpful for our daily lives.</a:t>
            </a:r>
            <a:endParaRPr sz="1200">
              <a:solidFill>
                <a:schemeClr val="dk1"/>
              </a:solidFill>
            </a:endParaRPr>
          </a:p>
          <a:p>
            <a:pPr indent="0" lvl="0" marL="0" rtl="0" algn="l">
              <a:lnSpc>
                <a:spcPct val="115000"/>
              </a:lnSpc>
              <a:spcBef>
                <a:spcPts val="0"/>
              </a:spcBef>
              <a:spcAft>
                <a:spcPts val="0"/>
              </a:spcAft>
              <a:buSzPts val="1100"/>
              <a:buNone/>
            </a:pPr>
            <a:r>
              <a:rPr lang="en-US" sz="1200">
                <a:solidFill>
                  <a:schemeClr val="dk1"/>
                </a:solidFill>
              </a:rPr>
              <a:t>[Pause and illicit predictions from students.]</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Clr>
                <a:schemeClr val="dk1"/>
              </a:buClr>
              <a:buSzPts val="1400"/>
              <a:buFont typeface="Arial"/>
              <a:buNone/>
            </a:pPr>
            <a:r>
              <a:rPr lang="en-US" sz="1200">
                <a:solidFill>
                  <a:schemeClr val="dk1"/>
                </a:solidFill>
              </a:rPr>
              <a:t>Be sure to keep this question and your predictions in mind as we move through this video and questions.</a:t>
            </a:r>
            <a:endParaRPr b="1" sz="1200"/>
          </a:p>
        </p:txBody>
      </p:sp>
      <p:sp>
        <p:nvSpPr>
          <p:cNvPr id="798" name="Google Shape;798;g1f2ecea7165_0_1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Click the link above for a simulation to deepen your understanding of a weather forecast</a:t>
            </a:r>
            <a:endParaRPr/>
          </a:p>
          <a:p>
            <a:pPr indent="0" lvl="0" marL="0" marR="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chemeClr val="dk1"/>
              </a:buClr>
              <a:buSzPts val="1200"/>
              <a:buFont typeface="Calibri"/>
              <a:buNone/>
            </a:pPr>
            <a:r>
              <a:rPr lang="en-US"/>
              <a:t>Feedback: Providing a simulation activity is a great way to make science thinking visible. In this simulation…</a:t>
            </a:r>
            <a:endParaRPr/>
          </a:p>
          <a:p>
            <a:pPr indent="0" lvl="0" marL="0" rtl="0" algn="l">
              <a:lnSpc>
                <a:spcPct val="115000"/>
              </a:lnSpc>
              <a:spcBef>
                <a:spcPts val="0"/>
              </a:spcBef>
              <a:spcAft>
                <a:spcPts val="0"/>
              </a:spcAft>
              <a:buClr>
                <a:schemeClr val="dk1"/>
              </a:buClr>
              <a:buSzPts val="1100"/>
              <a:buFont typeface="Arial"/>
              <a:buNone/>
            </a:pPr>
            <a:r>
              <a:rPr lang="en-US" sz="1350">
                <a:solidFill>
                  <a:srgbClr val="1A1A1A"/>
                </a:solidFill>
              </a:rPr>
              <a:t>How do scientists measure and describe the weather? In this introductory lesson, students will practice using a thermometer, anemometer, rain gauge, and hygrometer to record weather conditions in a variety of locations and dates. This lesson uses U.S. customary units.</a:t>
            </a:r>
            <a:endParaRPr sz="1350">
              <a:solidFill>
                <a:srgbClr val="1A1A1A"/>
              </a:solidFill>
            </a:endParaRPr>
          </a:p>
          <a:p>
            <a:pPr indent="0" lvl="0" marL="203200" marR="203200" rtl="0" algn="ctr">
              <a:lnSpc>
                <a:spcPct val="150000"/>
              </a:lnSpc>
              <a:spcBef>
                <a:spcPts val="1200"/>
              </a:spcBef>
              <a:spcAft>
                <a:spcPts val="0"/>
              </a:spcAft>
              <a:buClr>
                <a:schemeClr val="dk1"/>
              </a:buClr>
              <a:buSzPts val="1100"/>
              <a:buFont typeface="Arial"/>
              <a:buNone/>
            </a:pPr>
            <a:r>
              <a:rPr b="1" lang="en-US" sz="1350">
                <a:solidFill>
                  <a:srgbClr val="FFFFFF"/>
                </a:solidFill>
                <a:highlight>
                  <a:srgbClr val="1B75BC"/>
                </a:highlight>
                <a:uFill>
                  <a:noFill/>
                </a:uFill>
                <a:hlinkClick r:id="rId2">
                  <a:extLst>
                    <a:ext uri="{A12FA001-AC4F-418D-AE19-62706E023703}">
                      <ahyp:hlinkClr val="tx"/>
                    </a:ext>
                  </a:extLst>
                </a:hlinkClick>
              </a:rPr>
              <a:t>Launch Gizmo</a:t>
            </a:r>
            <a:endParaRPr b="1" sz="1350">
              <a:solidFill>
                <a:srgbClr val="FFFFFF"/>
              </a:solidFill>
              <a:highlight>
                <a:srgbClr val="1B75BC"/>
              </a:highlight>
            </a:endParaRPr>
          </a:p>
          <a:p>
            <a:pPr indent="0" lvl="0" marL="0" rtl="0" algn="l">
              <a:lnSpc>
                <a:spcPct val="115000"/>
              </a:lnSpc>
              <a:spcBef>
                <a:spcPts val="0"/>
              </a:spcBef>
              <a:spcAft>
                <a:spcPts val="0"/>
              </a:spcAft>
              <a:buClr>
                <a:schemeClr val="dk1"/>
              </a:buClr>
              <a:buSzPts val="1100"/>
              <a:buFont typeface="Arial"/>
              <a:buNone/>
            </a:pPr>
            <a:r>
              <a:t/>
            </a:r>
            <a:endParaRPr sz="1350">
              <a:solidFill>
                <a:srgbClr val="1A1A1A"/>
              </a:solidFill>
              <a:highlight>
                <a:srgbClr val="3CD5FE"/>
              </a:highlight>
            </a:endParaRPr>
          </a:p>
          <a:p>
            <a:pPr indent="0" lvl="0" marL="0" rtl="0" algn="l">
              <a:lnSpc>
                <a:spcPct val="100000"/>
              </a:lnSpc>
              <a:spcBef>
                <a:spcPts val="0"/>
              </a:spcBef>
              <a:spcAft>
                <a:spcPts val="0"/>
              </a:spcAft>
              <a:buSzPts val="1400"/>
              <a:buNone/>
            </a:pPr>
            <a:r>
              <a:t/>
            </a:r>
            <a:endParaRPr/>
          </a:p>
        </p:txBody>
      </p:sp>
      <p:sp>
        <p:nvSpPr>
          <p:cNvPr id="809" name="Google Shape;809;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20" name="Google Shape;820;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t>Temperature </a:t>
            </a:r>
            <a:r>
              <a:rPr lang="en-US"/>
              <a:t>is how hot or cold something is.</a:t>
            </a:r>
            <a:endParaRPr b="1"/>
          </a:p>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lnSpc>
                <a:spcPct val="100000"/>
              </a:lnSpc>
              <a:spcBef>
                <a:spcPts val="0"/>
              </a:spcBef>
              <a:spcAft>
                <a:spcPts val="0"/>
              </a:spcAft>
              <a:buSzPts val="1400"/>
              <a:buNone/>
            </a:pPr>
            <a:r>
              <a:t/>
            </a:r>
            <a:endParaRPr/>
          </a:p>
        </p:txBody>
      </p:sp>
      <p:sp>
        <p:nvSpPr>
          <p:cNvPr id="199" name="Google Shape;199;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5" name="Google Shape;825;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t>Weather</a:t>
            </a:r>
            <a:r>
              <a:rPr lang="en-US" sz="1200"/>
              <a:t>: </a:t>
            </a:r>
            <a:r>
              <a:rPr lang="en-US" sz="1200">
                <a:solidFill>
                  <a:schemeClr val="dk1"/>
                </a:solidFill>
              </a:rPr>
              <a:t>the state of the atmosphere around you. What is going on outside right now.</a:t>
            </a:r>
            <a:endParaRPr b="0" sz="1200"/>
          </a:p>
          <a:p>
            <a:pPr indent="0" lvl="0" marL="0" rtl="0" algn="l">
              <a:lnSpc>
                <a:spcPct val="100000"/>
              </a:lnSpc>
              <a:spcBef>
                <a:spcPts val="0"/>
              </a:spcBef>
              <a:spcAft>
                <a:spcPts val="0"/>
              </a:spcAft>
              <a:buSzPts val="1400"/>
              <a:buNone/>
            </a:pPr>
            <a:r>
              <a:t/>
            </a:r>
            <a:endParaRPr/>
          </a:p>
        </p:txBody>
      </p:sp>
      <p:sp>
        <p:nvSpPr>
          <p:cNvPr id="207" name="Google Shape;207;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Humidity</a:t>
            </a:r>
            <a:r>
              <a:rPr lang="en-US">
                <a:solidFill>
                  <a:schemeClr val="dk1"/>
                </a:solidFill>
              </a:rPr>
              <a:t> is the amount of water vapor present in the air.</a:t>
            </a:r>
            <a:endParaRPr sz="1300"/>
          </a:p>
          <a:p>
            <a:pPr indent="0" lvl="0" marL="0" rtl="0" algn="l">
              <a:lnSpc>
                <a:spcPct val="100000"/>
              </a:lnSpc>
              <a:spcBef>
                <a:spcPts val="0"/>
              </a:spcBef>
              <a:spcAft>
                <a:spcPts val="0"/>
              </a:spcAft>
              <a:buSzPts val="1400"/>
              <a:buNone/>
            </a:pPr>
            <a:r>
              <a:t/>
            </a:r>
            <a:endParaRPr/>
          </a:p>
        </p:txBody>
      </p:sp>
      <p:sp>
        <p:nvSpPr>
          <p:cNvPr id="215" name="Google Shape;215;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solidFill>
                  <a:schemeClr val="dk1"/>
                </a:solidFill>
              </a:rPr>
              <a:t>Air pressure is </a:t>
            </a:r>
            <a:r>
              <a:rPr lang="en-US">
                <a:solidFill>
                  <a:schemeClr val="dk1"/>
                </a:solidFill>
              </a:rPr>
              <a:t>the amount of force being exerted on earth </a:t>
            </a:r>
            <a:endParaRPr/>
          </a:p>
        </p:txBody>
      </p:sp>
      <p:sp>
        <p:nvSpPr>
          <p:cNvPr id="223" name="Google Shape;223;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65"/>
          <p:cNvSpPr txBox="1"/>
          <p:nvPr>
            <p:ph type="ctrTitle"/>
          </p:nvPr>
        </p:nvSpPr>
        <p:spPr>
          <a:xfrm>
            <a:off x="233781" y="744575"/>
            <a:ext cx="639045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3900"/>
            </a:lvl1pPr>
            <a:lvl2pPr lvl="1" algn="ctr">
              <a:lnSpc>
                <a:spcPct val="100000"/>
              </a:lnSpc>
              <a:spcBef>
                <a:spcPts val="0"/>
              </a:spcBef>
              <a:spcAft>
                <a:spcPts val="0"/>
              </a:spcAft>
              <a:buSzPts val="5200"/>
              <a:buNone/>
              <a:defRPr sz="3900"/>
            </a:lvl2pPr>
            <a:lvl3pPr lvl="2" algn="ctr">
              <a:lnSpc>
                <a:spcPct val="100000"/>
              </a:lnSpc>
              <a:spcBef>
                <a:spcPts val="0"/>
              </a:spcBef>
              <a:spcAft>
                <a:spcPts val="0"/>
              </a:spcAft>
              <a:buSzPts val="5200"/>
              <a:buNone/>
              <a:defRPr sz="3900"/>
            </a:lvl3pPr>
            <a:lvl4pPr lvl="3" algn="ctr">
              <a:lnSpc>
                <a:spcPct val="100000"/>
              </a:lnSpc>
              <a:spcBef>
                <a:spcPts val="0"/>
              </a:spcBef>
              <a:spcAft>
                <a:spcPts val="0"/>
              </a:spcAft>
              <a:buSzPts val="5200"/>
              <a:buNone/>
              <a:defRPr sz="3900"/>
            </a:lvl4pPr>
            <a:lvl5pPr lvl="4" algn="ctr">
              <a:lnSpc>
                <a:spcPct val="100000"/>
              </a:lnSpc>
              <a:spcBef>
                <a:spcPts val="0"/>
              </a:spcBef>
              <a:spcAft>
                <a:spcPts val="0"/>
              </a:spcAft>
              <a:buSzPts val="5200"/>
              <a:buNone/>
              <a:defRPr sz="3900"/>
            </a:lvl5pPr>
            <a:lvl6pPr lvl="5" algn="ctr">
              <a:lnSpc>
                <a:spcPct val="100000"/>
              </a:lnSpc>
              <a:spcBef>
                <a:spcPts val="0"/>
              </a:spcBef>
              <a:spcAft>
                <a:spcPts val="0"/>
              </a:spcAft>
              <a:buSzPts val="5200"/>
              <a:buNone/>
              <a:defRPr sz="3900"/>
            </a:lvl6pPr>
            <a:lvl7pPr lvl="6" algn="ctr">
              <a:lnSpc>
                <a:spcPct val="100000"/>
              </a:lnSpc>
              <a:spcBef>
                <a:spcPts val="0"/>
              </a:spcBef>
              <a:spcAft>
                <a:spcPts val="0"/>
              </a:spcAft>
              <a:buSzPts val="5200"/>
              <a:buNone/>
              <a:defRPr sz="3900"/>
            </a:lvl7pPr>
            <a:lvl8pPr lvl="7" algn="ctr">
              <a:lnSpc>
                <a:spcPct val="100000"/>
              </a:lnSpc>
              <a:spcBef>
                <a:spcPts val="0"/>
              </a:spcBef>
              <a:spcAft>
                <a:spcPts val="0"/>
              </a:spcAft>
              <a:buSzPts val="5200"/>
              <a:buNone/>
              <a:defRPr sz="3900"/>
            </a:lvl8pPr>
            <a:lvl9pPr lvl="8" algn="ctr">
              <a:lnSpc>
                <a:spcPct val="100000"/>
              </a:lnSpc>
              <a:spcBef>
                <a:spcPts val="0"/>
              </a:spcBef>
              <a:spcAft>
                <a:spcPts val="0"/>
              </a:spcAft>
              <a:buSzPts val="5200"/>
              <a:buNone/>
              <a:defRPr sz="3900"/>
            </a:lvl9pPr>
          </a:lstStyle>
          <a:p/>
        </p:txBody>
      </p:sp>
      <p:sp>
        <p:nvSpPr>
          <p:cNvPr id="11" name="Google Shape;11;p65"/>
          <p:cNvSpPr txBox="1"/>
          <p:nvPr>
            <p:ph idx="1" type="subTitle"/>
          </p:nvPr>
        </p:nvSpPr>
        <p:spPr>
          <a:xfrm>
            <a:off x="233775" y="2834125"/>
            <a:ext cx="639045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p:txBody>
      </p:sp>
      <p:sp>
        <p:nvSpPr>
          <p:cNvPr id="12" name="Google Shape;12;p65"/>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79"/>
          <p:cNvSpPr txBox="1"/>
          <p:nvPr>
            <p:ph idx="1" type="body"/>
          </p:nvPr>
        </p:nvSpPr>
        <p:spPr>
          <a:xfrm>
            <a:off x="233775" y="4230575"/>
            <a:ext cx="44991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79"/>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80"/>
          <p:cNvSpPr txBox="1"/>
          <p:nvPr>
            <p:ph hasCustomPrompt="1" type="title"/>
          </p:nvPr>
        </p:nvSpPr>
        <p:spPr>
          <a:xfrm>
            <a:off x="233775" y="1106125"/>
            <a:ext cx="639045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9000"/>
            </a:lvl1pPr>
            <a:lvl2pPr lvl="1" algn="ctr">
              <a:lnSpc>
                <a:spcPct val="100000"/>
              </a:lnSpc>
              <a:spcBef>
                <a:spcPts val="0"/>
              </a:spcBef>
              <a:spcAft>
                <a:spcPts val="0"/>
              </a:spcAft>
              <a:buSzPts val="12000"/>
              <a:buNone/>
              <a:defRPr sz="9000"/>
            </a:lvl2pPr>
            <a:lvl3pPr lvl="2" algn="ctr">
              <a:lnSpc>
                <a:spcPct val="100000"/>
              </a:lnSpc>
              <a:spcBef>
                <a:spcPts val="0"/>
              </a:spcBef>
              <a:spcAft>
                <a:spcPts val="0"/>
              </a:spcAft>
              <a:buSzPts val="12000"/>
              <a:buNone/>
              <a:defRPr sz="9000"/>
            </a:lvl3pPr>
            <a:lvl4pPr lvl="3" algn="ctr">
              <a:lnSpc>
                <a:spcPct val="100000"/>
              </a:lnSpc>
              <a:spcBef>
                <a:spcPts val="0"/>
              </a:spcBef>
              <a:spcAft>
                <a:spcPts val="0"/>
              </a:spcAft>
              <a:buSzPts val="12000"/>
              <a:buNone/>
              <a:defRPr sz="9000"/>
            </a:lvl4pPr>
            <a:lvl5pPr lvl="4" algn="ctr">
              <a:lnSpc>
                <a:spcPct val="100000"/>
              </a:lnSpc>
              <a:spcBef>
                <a:spcPts val="0"/>
              </a:spcBef>
              <a:spcAft>
                <a:spcPts val="0"/>
              </a:spcAft>
              <a:buSzPts val="12000"/>
              <a:buNone/>
              <a:defRPr sz="9000"/>
            </a:lvl5pPr>
            <a:lvl6pPr lvl="5" algn="ctr">
              <a:lnSpc>
                <a:spcPct val="100000"/>
              </a:lnSpc>
              <a:spcBef>
                <a:spcPts val="0"/>
              </a:spcBef>
              <a:spcAft>
                <a:spcPts val="0"/>
              </a:spcAft>
              <a:buSzPts val="12000"/>
              <a:buNone/>
              <a:defRPr sz="9000"/>
            </a:lvl6pPr>
            <a:lvl7pPr lvl="6" algn="ctr">
              <a:lnSpc>
                <a:spcPct val="100000"/>
              </a:lnSpc>
              <a:spcBef>
                <a:spcPts val="0"/>
              </a:spcBef>
              <a:spcAft>
                <a:spcPts val="0"/>
              </a:spcAft>
              <a:buSzPts val="12000"/>
              <a:buNone/>
              <a:defRPr sz="9000"/>
            </a:lvl7pPr>
            <a:lvl8pPr lvl="7" algn="ctr">
              <a:lnSpc>
                <a:spcPct val="100000"/>
              </a:lnSpc>
              <a:spcBef>
                <a:spcPts val="0"/>
              </a:spcBef>
              <a:spcAft>
                <a:spcPts val="0"/>
              </a:spcAft>
              <a:buSzPts val="12000"/>
              <a:buNone/>
              <a:defRPr sz="9000"/>
            </a:lvl8pPr>
            <a:lvl9pPr lvl="8" algn="ctr">
              <a:lnSpc>
                <a:spcPct val="100000"/>
              </a:lnSpc>
              <a:spcBef>
                <a:spcPts val="0"/>
              </a:spcBef>
              <a:spcAft>
                <a:spcPts val="0"/>
              </a:spcAft>
              <a:buSzPts val="12000"/>
              <a:buNone/>
              <a:defRPr sz="9000"/>
            </a:lvl9pPr>
          </a:lstStyle>
          <a:p>
            <a:r>
              <a:t>xx%</a:t>
            </a:r>
          </a:p>
        </p:txBody>
      </p:sp>
      <p:sp>
        <p:nvSpPr>
          <p:cNvPr id="48" name="Google Shape;48;p80"/>
          <p:cNvSpPr txBox="1"/>
          <p:nvPr>
            <p:ph idx="1" type="body"/>
          </p:nvPr>
        </p:nvSpPr>
        <p:spPr>
          <a:xfrm>
            <a:off x="233775" y="3152225"/>
            <a:ext cx="639045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80"/>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68"/>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8"/>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8"/>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69"/>
          <p:cNvSpPr txBox="1"/>
          <p:nvPr>
            <p:ph type="ctrTitle"/>
          </p:nvPr>
        </p:nvSpPr>
        <p:spPr>
          <a:xfrm>
            <a:off x="514350" y="1597819"/>
            <a:ext cx="5829300" cy="1102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9"/>
          <p:cNvSpPr txBox="1"/>
          <p:nvPr>
            <p:ph idx="1" type="subTitle"/>
          </p:nvPr>
        </p:nvSpPr>
        <p:spPr>
          <a:xfrm>
            <a:off x="1028700" y="2914650"/>
            <a:ext cx="4800600" cy="1314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p:txBody>
      </p:sp>
      <p:sp>
        <p:nvSpPr>
          <p:cNvPr id="63" name="Google Shape;63;p69"/>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9"/>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69"/>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70"/>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70"/>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70"/>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0"/>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 name="Shape 71"/>
        <p:cNvGrpSpPr/>
        <p:nvPr/>
      </p:nvGrpSpPr>
      <p:grpSpPr>
        <a:xfrm>
          <a:off x="0" y="0"/>
          <a:ext cx="0" cy="0"/>
          <a:chOff x="0" y="0"/>
          <a:chExt cx="0" cy="0"/>
        </a:xfrm>
      </p:grpSpPr>
      <p:sp>
        <p:nvSpPr>
          <p:cNvPr id="72" name="Google Shape;72;p71"/>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71"/>
          <p:cNvSpPr txBox="1"/>
          <p:nvPr>
            <p:ph idx="1" type="body"/>
          </p:nvPr>
        </p:nvSpPr>
        <p:spPr>
          <a:xfrm>
            <a:off x="342900" y="1200150"/>
            <a:ext cx="6172200" cy="3394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74" name="Google Shape;74;p71"/>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71"/>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1"/>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81"/>
          <p:cNvSpPr txBox="1"/>
          <p:nvPr>
            <p:ph type="title"/>
          </p:nvPr>
        </p:nvSpPr>
        <p:spPr>
          <a:xfrm>
            <a:off x="1344216" y="3600450"/>
            <a:ext cx="4114800" cy="4251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81"/>
          <p:cNvSpPr/>
          <p:nvPr>
            <p:ph idx="2" type="pic"/>
          </p:nvPr>
        </p:nvSpPr>
        <p:spPr>
          <a:xfrm>
            <a:off x="1344216" y="459581"/>
            <a:ext cx="4114800" cy="3086100"/>
          </a:xfrm>
          <a:prstGeom prst="rect">
            <a:avLst/>
          </a:prstGeom>
          <a:noFill/>
          <a:ln>
            <a:noFill/>
          </a:ln>
        </p:spPr>
      </p:sp>
      <p:sp>
        <p:nvSpPr>
          <p:cNvPr id="80" name="Google Shape;80;p81"/>
          <p:cNvSpPr txBox="1"/>
          <p:nvPr>
            <p:ph idx="1" type="body"/>
          </p:nvPr>
        </p:nvSpPr>
        <p:spPr>
          <a:xfrm>
            <a:off x="1344216" y="4025504"/>
            <a:ext cx="4114800" cy="603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400"/>
              <a:buNone/>
              <a:defRPr sz="1050"/>
            </a:lvl1pPr>
            <a:lvl2pPr indent="-228600" lvl="1" marL="914400" algn="l">
              <a:lnSpc>
                <a:spcPct val="100000"/>
              </a:lnSpc>
              <a:spcBef>
                <a:spcPts val="180"/>
              </a:spcBef>
              <a:spcAft>
                <a:spcPts val="0"/>
              </a:spcAft>
              <a:buClr>
                <a:schemeClr val="dk1"/>
              </a:buClr>
              <a:buSzPts val="1200"/>
              <a:buNone/>
              <a:defRPr sz="900"/>
            </a:lvl2pPr>
            <a:lvl3pPr indent="-228600" lvl="2" marL="1371600" algn="l">
              <a:lnSpc>
                <a:spcPct val="100000"/>
              </a:lnSpc>
              <a:spcBef>
                <a:spcPts val="150"/>
              </a:spcBef>
              <a:spcAft>
                <a:spcPts val="0"/>
              </a:spcAft>
              <a:buClr>
                <a:schemeClr val="dk1"/>
              </a:buClr>
              <a:buSzPts val="1000"/>
              <a:buNone/>
              <a:defRPr sz="750"/>
            </a:lvl3pPr>
            <a:lvl4pPr indent="-228600" lvl="3" marL="1828800" algn="l">
              <a:lnSpc>
                <a:spcPct val="100000"/>
              </a:lnSpc>
              <a:spcBef>
                <a:spcPts val="135"/>
              </a:spcBef>
              <a:spcAft>
                <a:spcPts val="0"/>
              </a:spcAft>
              <a:buClr>
                <a:schemeClr val="dk1"/>
              </a:buClr>
              <a:buSzPts val="900"/>
              <a:buNone/>
              <a:defRPr sz="675"/>
            </a:lvl4pPr>
            <a:lvl5pPr indent="-228600" lvl="4" marL="2286000" algn="l">
              <a:lnSpc>
                <a:spcPct val="100000"/>
              </a:lnSpc>
              <a:spcBef>
                <a:spcPts val="135"/>
              </a:spcBef>
              <a:spcAft>
                <a:spcPts val="0"/>
              </a:spcAft>
              <a:buClr>
                <a:schemeClr val="dk1"/>
              </a:buClr>
              <a:buSzPts val="900"/>
              <a:buNone/>
              <a:defRPr sz="675"/>
            </a:lvl5pPr>
            <a:lvl6pPr indent="-228600" lvl="5" marL="2743200" algn="l">
              <a:lnSpc>
                <a:spcPct val="100000"/>
              </a:lnSpc>
              <a:spcBef>
                <a:spcPts val="135"/>
              </a:spcBef>
              <a:spcAft>
                <a:spcPts val="0"/>
              </a:spcAft>
              <a:buClr>
                <a:schemeClr val="dk1"/>
              </a:buClr>
              <a:buSzPts val="900"/>
              <a:buNone/>
              <a:defRPr sz="675"/>
            </a:lvl6pPr>
            <a:lvl7pPr indent="-228600" lvl="6" marL="3200400" algn="l">
              <a:lnSpc>
                <a:spcPct val="100000"/>
              </a:lnSpc>
              <a:spcBef>
                <a:spcPts val="135"/>
              </a:spcBef>
              <a:spcAft>
                <a:spcPts val="0"/>
              </a:spcAft>
              <a:buClr>
                <a:schemeClr val="dk1"/>
              </a:buClr>
              <a:buSzPts val="900"/>
              <a:buNone/>
              <a:defRPr sz="675"/>
            </a:lvl7pPr>
            <a:lvl8pPr indent="-228600" lvl="7" marL="3657600" algn="l">
              <a:lnSpc>
                <a:spcPct val="100000"/>
              </a:lnSpc>
              <a:spcBef>
                <a:spcPts val="135"/>
              </a:spcBef>
              <a:spcAft>
                <a:spcPts val="0"/>
              </a:spcAft>
              <a:buClr>
                <a:schemeClr val="dk1"/>
              </a:buClr>
              <a:buSzPts val="900"/>
              <a:buNone/>
              <a:defRPr sz="675"/>
            </a:lvl8pPr>
            <a:lvl9pPr indent="-228600" lvl="8" marL="4114800" algn="l">
              <a:lnSpc>
                <a:spcPct val="100000"/>
              </a:lnSpc>
              <a:spcBef>
                <a:spcPts val="135"/>
              </a:spcBef>
              <a:spcAft>
                <a:spcPts val="0"/>
              </a:spcAft>
              <a:buClr>
                <a:schemeClr val="dk1"/>
              </a:buClr>
              <a:buSzPts val="900"/>
              <a:buNone/>
              <a:defRPr sz="675"/>
            </a:lvl9pPr>
          </a:lstStyle>
          <a:p/>
        </p:txBody>
      </p:sp>
      <p:sp>
        <p:nvSpPr>
          <p:cNvPr id="81" name="Google Shape;81;p81"/>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1"/>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1"/>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4" name="Shape 84"/>
        <p:cNvGrpSpPr/>
        <p:nvPr/>
      </p:nvGrpSpPr>
      <p:grpSpPr>
        <a:xfrm>
          <a:off x="0" y="0"/>
          <a:ext cx="0" cy="0"/>
          <a:chOff x="0" y="0"/>
          <a:chExt cx="0" cy="0"/>
        </a:xfrm>
      </p:grpSpPr>
      <p:sp>
        <p:nvSpPr>
          <p:cNvPr id="85" name="Google Shape;85;p82"/>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82"/>
          <p:cNvSpPr txBox="1"/>
          <p:nvPr>
            <p:ph idx="1" type="body"/>
          </p:nvPr>
        </p:nvSpPr>
        <p:spPr>
          <a:xfrm>
            <a:off x="342900" y="1200150"/>
            <a:ext cx="302895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420"/>
              </a:spcBef>
              <a:spcAft>
                <a:spcPts val="0"/>
              </a:spcAft>
              <a:buClr>
                <a:schemeClr val="dk1"/>
              </a:buClr>
              <a:buSzPts val="2800"/>
              <a:buChar char="•"/>
              <a:defRPr sz="2100"/>
            </a:lvl1pPr>
            <a:lvl2pPr indent="-381000" lvl="1" marL="914400" algn="l">
              <a:lnSpc>
                <a:spcPct val="100000"/>
              </a:lnSpc>
              <a:spcBef>
                <a:spcPts val="360"/>
              </a:spcBef>
              <a:spcAft>
                <a:spcPts val="0"/>
              </a:spcAft>
              <a:buClr>
                <a:schemeClr val="dk1"/>
              </a:buClr>
              <a:buSzPts val="2400"/>
              <a:buChar char="–"/>
              <a:defRPr sz="1800"/>
            </a:lvl2pPr>
            <a:lvl3pPr indent="-355600" lvl="2" marL="1371600" algn="l">
              <a:lnSpc>
                <a:spcPct val="100000"/>
              </a:lnSpc>
              <a:spcBef>
                <a:spcPts val="300"/>
              </a:spcBef>
              <a:spcAft>
                <a:spcPts val="0"/>
              </a:spcAft>
              <a:buClr>
                <a:schemeClr val="dk1"/>
              </a:buClr>
              <a:buSzPts val="2000"/>
              <a:buChar char="•"/>
              <a:defRPr sz="1500"/>
            </a:lvl3pPr>
            <a:lvl4pPr indent="-342900" lvl="3" marL="1828800" algn="l">
              <a:lnSpc>
                <a:spcPct val="100000"/>
              </a:lnSpc>
              <a:spcBef>
                <a:spcPts val="270"/>
              </a:spcBef>
              <a:spcAft>
                <a:spcPts val="0"/>
              </a:spcAft>
              <a:buClr>
                <a:schemeClr val="dk1"/>
              </a:buClr>
              <a:buSzPts val="1800"/>
              <a:buChar char="–"/>
              <a:defRPr sz="1350"/>
            </a:lvl4pPr>
            <a:lvl5pPr indent="-342900" lvl="4" marL="2286000" algn="l">
              <a:lnSpc>
                <a:spcPct val="100000"/>
              </a:lnSpc>
              <a:spcBef>
                <a:spcPts val="270"/>
              </a:spcBef>
              <a:spcAft>
                <a:spcPts val="0"/>
              </a:spcAft>
              <a:buClr>
                <a:schemeClr val="dk1"/>
              </a:buClr>
              <a:buSzPts val="1800"/>
              <a:buChar char="»"/>
              <a:defRPr sz="1350"/>
            </a:lvl5pPr>
            <a:lvl6pPr indent="-342900" lvl="5" marL="2743200" algn="l">
              <a:lnSpc>
                <a:spcPct val="100000"/>
              </a:lnSpc>
              <a:spcBef>
                <a:spcPts val="270"/>
              </a:spcBef>
              <a:spcAft>
                <a:spcPts val="0"/>
              </a:spcAft>
              <a:buClr>
                <a:schemeClr val="dk1"/>
              </a:buClr>
              <a:buSzPts val="1800"/>
              <a:buChar char="•"/>
              <a:defRPr sz="1350"/>
            </a:lvl6pPr>
            <a:lvl7pPr indent="-342900" lvl="6" marL="3200400" algn="l">
              <a:lnSpc>
                <a:spcPct val="100000"/>
              </a:lnSpc>
              <a:spcBef>
                <a:spcPts val="270"/>
              </a:spcBef>
              <a:spcAft>
                <a:spcPts val="0"/>
              </a:spcAft>
              <a:buClr>
                <a:schemeClr val="dk1"/>
              </a:buClr>
              <a:buSzPts val="1800"/>
              <a:buChar char="•"/>
              <a:defRPr sz="1350"/>
            </a:lvl7pPr>
            <a:lvl8pPr indent="-342900" lvl="7" marL="3657600" algn="l">
              <a:lnSpc>
                <a:spcPct val="100000"/>
              </a:lnSpc>
              <a:spcBef>
                <a:spcPts val="270"/>
              </a:spcBef>
              <a:spcAft>
                <a:spcPts val="0"/>
              </a:spcAft>
              <a:buClr>
                <a:schemeClr val="dk1"/>
              </a:buClr>
              <a:buSzPts val="1800"/>
              <a:buChar char="•"/>
              <a:defRPr sz="1350"/>
            </a:lvl8pPr>
            <a:lvl9pPr indent="-342900" lvl="8" marL="4114800" algn="l">
              <a:lnSpc>
                <a:spcPct val="100000"/>
              </a:lnSpc>
              <a:spcBef>
                <a:spcPts val="270"/>
              </a:spcBef>
              <a:spcAft>
                <a:spcPts val="0"/>
              </a:spcAft>
              <a:buClr>
                <a:schemeClr val="dk1"/>
              </a:buClr>
              <a:buSzPts val="1800"/>
              <a:buChar char="•"/>
              <a:defRPr sz="1350"/>
            </a:lvl9pPr>
          </a:lstStyle>
          <a:p/>
        </p:txBody>
      </p:sp>
      <p:sp>
        <p:nvSpPr>
          <p:cNvPr id="87" name="Google Shape;87;p82"/>
          <p:cNvSpPr txBox="1"/>
          <p:nvPr>
            <p:ph idx="2" type="body"/>
          </p:nvPr>
        </p:nvSpPr>
        <p:spPr>
          <a:xfrm>
            <a:off x="3486150" y="1200150"/>
            <a:ext cx="302895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420"/>
              </a:spcBef>
              <a:spcAft>
                <a:spcPts val="0"/>
              </a:spcAft>
              <a:buClr>
                <a:schemeClr val="dk1"/>
              </a:buClr>
              <a:buSzPts val="2800"/>
              <a:buChar char="•"/>
              <a:defRPr sz="2100"/>
            </a:lvl1pPr>
            <a:lvl2pPr indent="-381000" lvl="1" marL="914400" algn="l">
              <a:lnSpc>
                <a:spcPct val="100000"/>
              </a:lnSpc>
              <a:spcBef>
                <a:spcPts val="360"/>
              </a:spcBef>
              <a:spcAft>
                <a:spcPts val="0"/>
              </a:spcAft>
              <a:buClr>
                <a:schemeClr val="dk1"/>
              </a:buClr>
              <a:buSzPts val="2400"/>
              <a:buChar char="–"/>
              <a:defRPr sz="1800"/>
            </a:lvl2pPr>
            <a:lvl3pPr indent="-355600" lvl="2" marL="1371600" algn="l">
              <a:lnSpc>
                <a:spcPct val="100000"/>
              </a:lnSpc>
              <a:spcBef>
                <a:spcPts val="300"/>
              </a:spcBef>
              <a:spcAft>
                <a:spcPts val="0"/>
              </a:spcAft>
              <a:buClr>
                <a:schemeClr val="dk1"/>
              </a:buClr>
              <a:buSzPts val="2000"/>
              <a:buChar char="•"/>
              <a:defRPr sz="1500"/>
            </a:lvl3pPr>
            <a:lvl4pPr indent="-342900" lvl="3" marL="1828800" algn="l">
              <a:lnSpc>
                <a:spcPct val="100000"/>
              </a:lnSpc>
              <a:spcBef>
                <a:spcPts val="270"/>
              </a:spcBef>
              <a:spcAft>
                <a:spcPts val="0"/>
              </a:spcAft>
              <a:buClr>
                <a:schemeClr val="dk1"/>
              </a:buClr>
              <a:buSzPts val="1800"/>
              <a:buChar char="–"/>
              <a:defRPr sz="1350"/>
            </a:lvl4pPr>
            <a:lvl5pPr indent="-342900" lvl="4" marL="2286000" algn="l">
              <a:lnSpc>
                <a:spcPct val="100000"/>
              </a:lnSpc>
              <a:spcBef>
                <a:spcPts val="270"/>
              </a:spcBef>
              <a:spcAft>
                <a:spcPts val="0"/>
              </a:spcAft>
              <a:buClr>
                <a:schemeClr val="dk1"/>
              </a:buClr>
              <a:buSzPts val="1800"/>
              <a:buChar char="»"/>
              <a:defRPr sz="1350"/>
            </a:lvl5pPr>
            <a:lvl6pPr indent="-342900" lvl="5" marL="2743200" algn="l">
              <a:lnSpc>
                <a:spcPct val="100000"/>
              </a:lnSpc>
              <a:spcBef>
                <a:spcPts val="270"/>
              </a:spcBef>
              <a:spcAft>
                <a:spcPts val="0"/>
              </a:spcAft>
              <a:buClr>
                <a:schemeClr val="dk1"/>
              </a:buClr>
              <a:buSzPts val="1800"/>
              <a:buChar char="•"/>
              <a:defRPr sz="1350"/>
            </a:lvl6pPr>
            <a:lvl7pPr indent="-342900" lvl="6" marL="3200400" algn="l">
              <a:lnSpc>
                <a:spcPct val="100000"/>
              </a:lnSpc>
              <a:spcBef>
                <a:spcPts val="270"/>
              </a:spcBef>
              <a:spcAft>
                <a:spcPts val="0"/>
              </a:spcAft>
              <a:buClr>
                <a:schemeClr val="dk1"/>
              </a:buClr>
              <a:buSzPts val="1800"/>
              <a:buChar char="•"/>
              <a:defRPr sz="1350"/>
            </a:lvl7pPr>
            <a:lvl8pPr indent="-342900" lvl="7" marL="3657600" algn="l">
              <a:lnSpc>
                <a:spcPct val="100000"/>
              </a:lnSpc>
              <a:spcBef>
                <a:spcPts val="270"/>
              </a:spcBef>
              <a:spcAft>
                <a:spcPts val="0"/>
              </a:spcAft>
              <a:buClr>
                <a:schemeClr val="dk1"/>
              </a:buClr>
              <a:buSzPts val="1800"/>
              <a:buChar char="•"/>
              <a:defRPr sz="1350"/>
            </a:lvl8pPr>
            <a:lvl9pPr indent="-342900" lvl="8" marL="4114800" algn="l">
              <a:lnSpc>
                <a:spcPct val="100000"/>
              </a:lnSpc>
              <a:spcBef>
                <a:spcPts val="270"/>
              </a:spcBef>
              <a:spcAft>
                <a:spcPts val="0"/>
              </a:spcAft>
              <a:buClr>
                <a:schemeClr val="dk1"/>
              </a:buClr>
              <a:buSzPts val="1800"/>
              <a:buChar char="•"/>
              <a:defRPr sz="1350"/>
            </a:lvl9pPr>
          </a:lstStyle>
          <a:p/>
        </p:txBody>
      </p:sp>
      <p:sp>
        <p:nvSpPr>
          <p:cNvPr id="88" name="Google Shape;88;p82"/>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82"/>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82"/>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1" name="Shape 91"/>
        <p:cNvGrpSpPr/>
        <p:nvPr/>
      </p:nvGrpSpPr>
      <p:grpSpPr>
        <a:xfrm>
          <a:off x="0" y="0"/>
          <a:ext cx="0" cy="0"/>
          <a:chOff x="0" y="0"/>
          <a:chExt cx="0" cy="0"/>
        </a:xfrm>
      </p:grpSpPr>
      <p:sp>
        <p:nvSpPr>
          <p:cNvPr id="92" name="Google Shape;92;p83"/>
          <p:cNvSpPr txBox="1"/>
          <p:nvPr>
            <p:ph type="title"/>
          </p:nvPr>
        </p:nvSpPr>
        <p:spPr>
          <a:xfrm>
            <a:off x="541735" y="3305175"/>
            <a:ext cx="5829300" cy="10215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3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83"/>
          <p:cNvSpPr txBox="1"/>
          <p:nvPr>
            <p:ph idx="1" type="body"/>
          </p:nvPr>
        </p:nvSpPr>
        <p:spPr>
          <a:xfrm>
            <a:off x="541735" y="2180035"/>
            <a:ext cx="5829300" cy="1125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rgbClr val="888888"/>
              </a:buClr>
              <a:buSzPts val="2000"/>
              <a:buNone/>
              <a:defRPr sz="1500">
                <a:solidFill>
                  <a:srgbClr val="888888"/>
                </a:solidFill>
              </a:defRPr>
            </a:lvl1pPr>
            <a:lvl2pPr indent="-228600" lvl="1" marL="914400" algn="l">
              <a:lnSpc>
                <a:spcPct val="100000"/>
              </a:lnSpc>
              <a:spcBef>
                <a:spcPts val="270"/>
              </a:spcBef>
              <a:spcAft>
                <a:spcPts val="0"/>
              </a:spcAft>
              <a:buClr>
                <a:srgbClr val="888888"/>
              </a:buClr>
              <a:buSzPts val="1800"/>
              <a:buNone/>
              <a:defRPr sz="1350">
                <a:solidFill>
                  <a:srgbClr val="888888"/>
                </a:solidFill>
              </a:defRPr>
            </a:lvl2pPr>
            <a:lvl3pPr indent="-228600" lvl="2" marL="1371600" algn="l">
              <a:lnSpc>
                <a:spcPct val="100000"/>
              </a:lnSpc>
              <a:spcBef>
                <a:spcPts val="240"/>
              </a:spcBef>
              <a:spcAft>
                <a:spcPts val="0"/>
              </a:spcAft>
              <a:buClr>
                <a:srgbClr val="888888"/>
              </a:buClr>
              <a:buSzPts val="1600"/>
              <a:buNone/>
              <a:defRPr sz="1200">
                <a:solidFill>
                  <a:srgbClr val="888888"/>
                </a:solidFill>
              </a:defRPr>
            </a:lvl3pPr>
            <a:lvl4pPr indent="-228600" lvl="3" marL="1828800" algn="l">
              <a:lnSpc>
                <a:spcPct val="100000"/>
              </a:lnSpc>
              <a:spcBef>
                <a:spcPts val="210"/>
              </a:spcBef>
              <a:spcAft>
                <a:spcPts val="0"/>
              </a:spcAft>
              <a:buClr>
                <a:srgbClr val="888888"/>
              </a:buClr>
              <a:buSzPts val="1400"/>
              <a:buNone/>
              <a:defRPr sz="1050">
                <a:solidFill>
                  <a:srgbClr val="888888"/>
                </a:solidFill>
              </a:defRPr>
            </a:lvl4pPr>
            <a:lvl5pPr indent="-228600" lvl="4" marL="2286000" algn="l">
              <a:lnSpc>
                <a:spcPct val="100000"/>
              </a:lnSpc>
              <a:spcBef>
                <a:spcPts val="210"/>
              </a:spcBef>
              <a:spcAft>
                <a:spcPts val="0"/>
              </a:spcAft>
              <a:buClr>
                <a:srgbClr val="888888"/>
              </a:buClr>
              <a:buSzPts val="1400"/>
              <a:buNone/>
              <a:defRPr sz="1050">
                <a:solidFill>
                  <a:srgbClr val="888888"/>
                </a:solidFill>
              </a:defRPr>
            </a:lvl5pPr>
            <a:lvl6pPr indent="-228600" lvl="5" marL="2743200" algn="l">
              <a:lnSpc>
                <a:spcPct val="100000"/>
              </a:lnSpc>
              <a:spcBef>
                <a:spcPts val="210"/>
              </a:spcBef>
              <a:spcAft>
                <a:spcPts val="0"/>
              </a:spcAft>
              <a:buClr>
                <a:srgbClr val="888888"/>
              </a:buClr>
              <a:buSzPts val="1400"/>
              <a:buNone/>
              <a:defRPr sz="1050">
                <a:solidFill>
                  <a:srgbClr val="888888"/>
                </a:solidFill>
              </a:defRPr>
            </a:lvl6pPr>
            <a:lvl7pPr indent="-228600" lvl="6" marL="3200400" algn="l">
              <a:lnSpc>
                <a:spcPct val="100000"/>
              </a:lnSpc>
              <a:spcBef>
                <a:spcPts val="210"/>
              </a:spcBef>
              <a:spcAft>
                <a:spcPts val="0"/>
              </a:spcAft>
              <a:buClr>
                <a:srgbClr val="888888"/>
              </a:buClr>
              <a:buSzPts val="1400"/>
              <a:buNone/>
              <a:defRPr sz="1050">
                <a:solidFill>
                  <a:srgbClr val="888888"/>
                </a:solidFill>
              </a:defRPr>
            </a:lvl7pPr>
            <a:lvl8pPr indent="-228600" lvl="7" marL="3657600" algn="l">
              <a:lnSpc>
                <a:spcPct val="100000"/>
              </a:lnSpc>
              <a:spcBef>
                <a:spcPts val="210"/>
              </a:spcBef>
              <a:spcAft>
                <a:spcPts val="0"/>
              </a:spcAft>
              <a:buClr>
                <a:srgbClr val="888888"/>
              </a:buClr>
              <a:buSzPts val="1400"/>
              <a:buNone/>
              <a:defRPr sz="1050">
                <a:solidFill>
                  <a:srgbClr val="888888"/>
                </a:solidFill>
              </a:defRPr>
            </a:lvl8pPr>
            <a:lvl9pPr indent="-228600" lvl="8" marL="4114800" algn="l">
              <a:lnSpc>
                <a:spcPct val="100000"/>
              </a:lnSpc>
              <a:spcBef>
                <a:spcPts val="210"/>
              </a:spcBef>
              <a:spcAft>
                <a:spcPts val="0"/>
              </a:spcAft>
              <a:buClr>
                <a:srgbClr val="888888"/>
              </a:buClr>
              <a:buSzPts val="1400"/>
              <a:buNone/>
              <a:defRPr sz="1050">
                <a:solidFill>
                  <a:srgbClr val="888888"/>
                </a:solidFill>
              </a:defRPr>
            </a:lvl9pPr>
          </a:lstStyle>
          <a:p/>
        </p:txBody>
      </p:sp>
      <p:sp>
        <p:nvSpPr>
          <p:cNvPr id="94" name="Google Shape;94;p83"/>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83"/>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83"/>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84"/>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84"/>
          <p:cNvSpPr txBox="1"/>
          <p:nvPr>
            <p:ph idx="1" type="body"/>
          </p:nvPr>
        </p:nvSpPr>
        <p:spPr>
          <a:xfrm>
            <a:off x="342900" y="1151335"/>
            <a:ext cx="3030075" cy="480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2400"/>
              <a:buNone/>
              <a:defRPr b="1" sz="1800"/>
            </a:lvl1pPr>
            <a:lvl2pPr indent="-228600" lvl="1" marL="914400" algn="l">
              <a:lnSpc>
                <a:spcPct val="100000"/>
              </a:lnSpc>
              <a:spcBef>
                <a:spcPts val="300"/>
              </a:spcBef>
              <a:spcAft>
                <a:spcPts val="0"/>
              </a:spcAft>
              <a:buClr>
                <a:schemeClr val="dk1"/>
              </a:buClr>
              <a:buSzPts val="2000"/>
              <a:buNone/>
              <a:defRPr b="1" sz="1500"/>
            </a:lvl2pPr>
            <a:lvl3pPr indent="-228600" lvl="2" marL="1371600" algn="l">
              <a:lnSpc>
                <a:spcPct val="100000"/>
              </a:lnSpc>
              <a:spcBef>
                <a:spcPts val="270"/>
              </a:spcBef>
              <a:spcAft>
                <a:spcPts val="0"/>
              </a:spcAft>
              <a:buClr>
                <a:schemeClr val="dk1"/>
              </a:buClr>
              <a:buSzPts val="1800"/>
              <a:buNone/>
              <a:defRPr b="1" sz="1350"/>
            </a:lvl3pPr>
            <a:lvl4pPr indent="-228600" lvl="3" marL="1828800" algn="l">
              <a:lnSpc>
                <a:spcPct val="100000"/>
              </a:lnSpc>
              <a:spcBef>
                <a:spcPts val="240"/>
              </a:spcBef>
              <a:spcAft>
                <a:spcPts val="0"/>
              </a:spcAft>
              <a:buClr>
                <a:schemeClr val="dk1"/>
              </a:buClr>
              <a:buSzPts val="1600"/>
              <a:buNone/>
              <a:defRPr b="1" sz="1200"/>
            </a:lvl4pPr>
            <a:lvl5pPr indent="-228600" lvl="4" marL="2286000" algn="l">
              <a:lnSpc>
                <a:spcPct val="100000"/>
              </a:lnSpc>
              <a:spcBef>
                <a:spcPts val="240"/>
              </a:spcBef>
              <a:spcAft>
                <a:spcPts val="0"/>
              </a:spcAft>
              <a:buClr>
                <a:schemeClr val="dk1"/>
              </a:buClr>
              <a:buSzPts val="1600"/>
              <a:buNone/>
              <a:defRPr b="1" sz="1200"/>
            </a:lvl5pPr>
            <a:lvl6pPr indent="-228600" lvl="5" marL="2743200" algn="l">
              <a:lnSpc>
                <a:spcPct val="100000"/>
              </a:lnSpc>
              <a:spcBef>
                <a:spcPts val="240"/>
              </a:spcBef>
              <a:spcAft>
                <a:spcPts val="0"/>
              </a:spcAft>
              <a:buClr>
                <a:schemeClr val="dk1"/>
              </a:buClr>
              <a:buSzPts val="1600"/>
              <a:buNone/>
              <a:defRPr b="1" sz="1200"/>
            </a:lvl6pPr>
            <a:lvl7pPr indent="-228600" lvl="6" marL="3200400" algn="l">
              <a:lnSpc>
                <a:spcPct val="100000"/>
              </a:lnSpc>
              <a:spcBef>
                <a:spcPts val="240"/>
              </a:spcBef>
              <a:spcAft>
                <a:spcPts val="0"/>
              </a:spcAft>
              <a:buClr>
                <a:schemeClr val="dk1"/>
              </a:buClr>
              <a:buSzPts val="1600"/>
              <a:buNone/>
              <a:defRPr b="1" sz="1200"/>
            </a:lvl7pPr>
            <a:lvl8pPr indent="-228600" lvl="7" marL="3657600" algn="l">
              <a:lnSpc>
                <a:spcPct val="100000"/>
              </a:lnSpc>
              <a:spcBef>
                <a:spcPts val="240"/>
              </a:spcBef>
              <a:spcAft>
                <a:spcPts val="0"/>
              </a:spcAft>
              <a:buClr>
                <a:schemeClr val="dk1"/>
              </a:buClr>
              <a:buSzPts val="1600"/>
              <a:buNone/>
              <a:defRPr b="1" sz="1200"/>
            </a:lvl8pPr>
            <a:lvl9pPr indent="-228600" lvl="8" marL="4114800" algn="l">
              <a:lnSpc>
                <a:spcPct val="100000"/>
              </a:lnSpc>
              <a:spcBef>
                <a:spcPts val="240"/>
              </a:spcBef>
              <a:spcAft>
                <a:spcPts val="0"/>
              </a:spcAft>
              <a:buClr>
                <a:schemeClr val="dk1"/>
              </a:buClr>
              <a:buSzPts val="1600"/>
              <a:buNone/>
              <a:defRPr b="1" sz="1200"/>
            </a:lvl9pPr>
          </a:lstStyle>
          <a:p/>
        </p:txBody>
      </p:sp>
      <p:sp>
        <p:nvSpPr>
          <p:cNvPr id="100" name="Google Shape;100;p84"/>
          <p:cNvSpPr txBox="1"/>
          <p:nvPr>
            <p:ph idx="2" type="body"/>
          </p:nvPr>
        </p:nvSpPr>
        <p:spPr>
          <a:xfrm>
            <a:off x="342900" y="1631156"/>
            <a:ext cx="3030075" cy="29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60"/>
              </a:spcBef>
              <a:spcAft>
                <a:spcPts val="0"/>
              </a:spcAft>
              <a:buClr>
                <a:schemeClr val="dk1"/>
              </a:buClr>
              <a:buSzPts val="2400"/>
              <a:buChar char="•"/>
              <a:defRPr sz="1800"/>
            </a:lvl1pPr>
            <a:lvl2pPr indent="-355600" lvl="1" marL="914400" algn="l">
              <a:lnSpc>
                <a:spcPct val="100000"/>
              </a:lnSpc>
              <a:spcBef>
                <a:spcPts val="300"/>
              </a:spcBef>
              <a:spcAft>
                <a:spcPts val="0"/>
              </a:spcAft>
              <a:buClr>
                <a:schemeClr val="dk1"/>
              </a:buClr>
              <a:buSzPts val="2000"/>
              <a:buChar char="–"/>
              <a:defRPr sz="1500"/>
            </a:lvl2pPr>
            <a:lvl3pPr indent="-342900" lvl="2" marL="1371600" algn="l">
              <a:lnSpc>
                <a:spcPct val="100000"/>
              </a:lnSpc>
              <a:spcBef>
                <a:spcPts val="270"/>
              </a:spcBef>
              <a:spcAft>
                <a:spcPts val="0"/>
              </a:spcAft>
              <a:buClr>
                <a:schemeClr val="dk1"/>
              </a:buClr>
              <a:buSzPts val="1800"/>
              <a:buChar char="•"/>
              <a:defRPr sz="1350"/>
            </a:lvl3pPr>
            <a:lvl4pPr indent="-330200" lvl="3" marL="1828800" algn="l">
              <a:lnSpc>
                <a:spcPct val="100000"/>
              </a:lnSpc>
              <a:spcBef>
                <a:spcPts val="240"/>
              </a:spcBef>
              <a:spcAft>
                <a:spcPts val="0"/>
              </a:spcAft>
              <a:buClr>
                <a:schemeClr val="dk1"/>
              </a:buClr>
              <a:buSzPts val="1600"/>
              <a:buChar char="–"/>
              <a:defRPr sz="1200"/>
            </a:lvl4pPr>
            <a:lvl5pPr indent="-330200" lvl="4" marL="2286000" algn="l">
              <a:lnSpc>
                <a:spcPct val="100000"/>
              </a:lnSpc>
              <a:spcBef>
                <a:spcPts val="240"/>
              </a:spcBef>
              <a:spcAft>
                <a:spcPts val="0"/>
              </a:spcAft>
              <a:buClr>
                <a:schemeClr val="dk1"/>
              </a:buClr>
              <a:buSzPts val="1600"/>
              <a:buChar char="»"/>
              <a:defRPr sz="1200"/>
            </a:lvl5pPr>
            <a:lvl6pPr indent="-330200" lvl="5" marL="2743200" algn="l">
              <a:lnSpc>
                <a:spcPct val="100000"/>
              </a:lnSpc>
              <a:spcBef>
                <a:spcPts val="240"/>
              </a:spcBef>
              <a:spcAft>
                <a:spcPts val="0"/>
              </a:spcAft>
              <a:buClr>
                <a:schemeClr val="dk1"/>
              </a:buClr>
              <a:buSzPts val="1600"/>
              <a:buChar char="•"/>
              <a:defRPr sz="1200"/>
            </a:lvl6pPr>
            <a:lvl7pPr indent="-330200" lvl="6" marL="3200400" algn="l">
              <a:lnSpc>
                <a:spcPct val="100000"/>
              </a:lnSpc>
              <a:spcBef>
                <a:spcPts val="240"/>
              </a:spcBef>
              <a:spcAft>
                <a:spcPts val="0"/>
              </a:spcAft>
              <a:buClr>
                <a:schemeClr val="dk1"/>
              </a:buClr>
              <a:buSzPts val="1600"/>
              <a:buChar char="•"/>
              <a:defRPr sz="1200"/>
            </a:lvl7pPr>
            <a:lvl8pPr indent="-330200" lvl="7" marL="3657600" algn="l">
              <a:lnSpc>
                <a:spcPct val="100000"/>
              </a:lnSpc>
              <a:spcBef>
                <a:spcPts val="240"/>
              </a:spcBef>
              <a:spcAft>
                <a:spcPts val="0"/>
              </a:spcAft>
              <a:buClr>
                <a:schemeClr val="dk1"/>
              </a:buClr>
              <a:buSzPts val="1600"/>
              <a:buChar char="•"/>
              <a:defRPr sz="1200"/>
            </a:lvl8pPr>
            <a:lvl9pPr indent="-330200" lvl="8" marL="4114800" algn="l">
              <a:lnSpc>
                <a:spcPct val="100000"/>
              </a:lnSpc>
              <a:spcBef>
                <a:spcPts val="240"/>
              </a:spcBef>
              <a:spcAft>
                <a:spcPts val="0"/>
              </a:spcAft>
              <a:buClr>
                <a:schemeClr val="dk1"/>
              </a:buClr>
              <a:buSzPts val="1600"/>
              <a:buChar char="•"/>
              <a:defRPr sz="1200"/>
            </a:lvl9pPr>
          </a:lstStyle>
          <a:p/>
        </p:txBody>
      </p:sp>
      <p:sp>
        <p:nvSpPr>
          <p:cNvPr id="101" name="Google Shape;101;p84"/>
          <p:cNvSpPr txBox="1"/>
          <p:nvPr>
            <p:ph idx="3" type="body"/>
          </p:nvPr>
        </p:nvSpPr>
        <p:spPr>
          <a:xfrm>
            <a:off x="3483769" y="1151335"/>
            <a:ext cx="3031425" cy="480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2400"/>
              <a:buNone/>
              <a:defRPr b="1" sz="1800"/>
            </a:lvl1pPr>
            <a:lvl2pPr indent="-228600" lvl="1" marL="914400" algn="l">
              <a:lnSpc>
                <a:spcPct val="100000"/>
              </a:lnSpc>
              <a:spcBef>
                <a:spcPts val="300"/>
              </a:spcBef>
              <a:spcAft>
                <a:spcPts val="0"/>
              </a:spcAft>
              <a:buClr>
                <a:schemeClr val="dk1"/>
              </a:buClr>
              <a:buSzPts val="2000"/>
              <a:buNone/>
              <a:defRPr b="1" sz="1500"/>
            </a:lvl2pPr>
            <a:lvl3pPr indent="-228600" lvl="2" marL="1371600" algn="l">
              <a:lnSpc>
                <a:spcPct val="100000"/>
              </a:lnSpc>
              <a:spcBef>
                <a:spcPts val="270"/>
              </a:spcBef>
              <a:spcAft>
                <a:spcPts val="0"/>
              </a:spcAft>
              <a:buClr>
                <a:schemeClr val="dk1"/>
              </a:buClr>
              <a:buSzPts val="1800"/>
              <a:buNone/>
              <a:defRPr b="1" sz="1350"/>
            </a:lvl3pPr>
            <a:lvl4pPr indent="-228600" lvl="3" marL="1828800" algn="l">
              <a:lnSpc>
                <a:spcPct val="100000"/>
              </a:lnSpc>
              <a:spcBef>
                <a:spcPts val="240"/>
              </a:spcBef>
              <a:spcAft>
                <a:spcPts val="0"/>
              </a:spcAft>
              <a:buClr>
                <a:schemeClr val="dk1"/>
              </a:buClr>
              <a:buSzPts val="1600"/>
              <a:buNone/>
              <a:defRPr b="1" sz="1200"/>
            </a:lvl4pPr>
            <a:lvl5pPr indent="-228600" lvl="4" marL="2286000" algn="l">
              <a:lnSpc>
                <a:spcPct val="100000"/>
              </a:lnSpc>
              <a:spcBef>
                <a:spcPts val="240"/>
              </a:spcBef>
              <a:spcAft>
                <a:spcPts val="0"/>
              </a:spcAft>
              <a:buClr>
                <a:schemeClr val="dk1"/>
              </a:buClr>
              <a:buSzPts val="1600"/>
              <a:buNone/>
              <a:defRPr b="1" sz="1200"/>
            </a:lvl5pPr>
            <a:lvl6pPr indent="-228600" lvl="5" marL="2743200" algn="l">
              <a:lnSpc>
                <a:spcPct val="100000"/>
              </a:lnSpc>
              <a:spcBef>
                <a:spcPts val="240"/>
              </a:spcBef>
              <a:spcAft>
                <a:spcPts val="0"/>
              </a:spcAft>
              <a:buClr>
                <a:schemeClr val="dk1"/>
              </a:buClr>
              <a:buSzPts val="1600"/>
              <a:buNone/>
              <a:defRPr b="1" sz="1200"/>
            </a:lvl6pPr>
            <a:lvl7pPr indent="-228600" lvl="6" marL="3200400" algn="l">
              <a:lnSpc>
                <a:spcPct val="100000"/>
              </a:lnSpc>
              <a:spcBef>
                <a:spcPts val="240"/>
              </a:spcBef>
              <a:spcAft>
                <a:spcPts val="0"/>
              </a:spcAft>
              <a:buClr>
                <a:schemeClr val="dk1"/>
              </a:buClr>
              <a:buSzPts val="1600"/>
              <a:buNone/>
              <a:defRPr b="1" sz="1200"/>
            </a:lvl7pPr>
            <a:lvl8pPr indent="-228600" lvl="7" marL="3657600" algn="l">
              <a:lnSpc>
                <a:spcPct val="100000"/>
              </a:lnSpc>
              <a:spcBef>
                <a:spcPts val="240"/>
              </a:spcBef>
              <a:spcAft>
                <a:spcPts val="0"/>
              </a:spcAft>
              <a:buClr>
                <a:schemeClr val="dk1"/>
              </a:buClr>
              <a:buSzPts val="1600"/>
              <a:buNone/>
              <a:defRPr b="1" sz="1200"/>
            </a:lvl8pPr>
            <a:lvl9pPr indent="-228600" lvl="8" marL="4114800" algn="l">
              <a:lnSpc>
                <a:spcPct val="100000"/>
              </a:lnSpc>
              <a:spcBef>
                <a:spcPts val="240"/>
              </a:spcBef>
              <a:spcAft>
                <a:spcPts val="0"/>
              </a:spcAft>
              <a:buClr>
                <a:schemeClr val="dk1"/>
              </a:buClr>
              <a:buSzPts val="1600"/>
              <a:buNone/>
              <a:defRPr b="1" sz="1200"/>
            </a:lvl9pPr>
          </a:lstStyle>
          <a:p/>
        </p:txBody>
      </p:sp>
      <p:sp>
        <p:nvSpPr>
          <p:cNvPr id="102" name="Google Shape;102;p84"/>
          <p:cNvSpPr txBox="1"/>
          <p:nvPr>
            <p:ph idx="4" type="body"/>
          </p:nvPr>
        </p:nvSpPr>
        <p:spPr>
          <a:xfrm>
            <a:off x="3483769" y="1631156"/>
            <a:ext cx="3031425" cy="29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60"/>
              </a:spcBef>
              <a:spcAft>
                <a:spcPts val="0"/>
              </a:spcAft>
              <a:buClr>
                <a:schemeClr val="dk1"/>
              </a:buClr>
              <a:buSzPts val="2400"/>
              <a:buChar char="•"/>
              <a:defRPr sz="1800"/>
            </a:lvl1pPr>
            <a:lvl2pPr indent="-355600" lvl="1" marL="914400" algn="l">
              <a:lnSpc>
                <a:spcPct val="100000"/>
              </a:lnSpc>
              <a:spcBef>
                <a:spcPts val="300"/>
              </a:spcBef>
              <a:spcAft>
                <a:spcPts val="0"/>
              </a:spcAft>
              <a:buClr>
                <a:schemeClr val="dk1"/>
              </a:buClr>
              <a:buSzPts val="2000"/>
              <a:buChar char="–"/>
              <a:defRPr sz="1500"/>
            </a:lvl2pPr>
            <a:lvl3pPr indent="-342900" lvl="2" marL="1371600" algn="l">
              <a:lnSpc>
                <a:spcPct val="100000"/>
              </a:lnSpc>
              <a:spcBef>
                <a:spcPts val="270"/>
              </a:spcBef>
              <a:spcAft>
                <a:spcPts val="0"/>
              </a:spcAft>
              <a:buClr>
                <a:schemeClr val="dk1"/>
              </a:buClr>
              <a:buSzPts val="1800"/>
              <a:buChar char="•"/>
              <a:defRPr sz="1350"/>
            </a:lvl3pPr>
            <a:lvl4pPr indent="-330200" lvl="3" marL="1828800" algn="l">
              <a:lnSpc>
                <a:spcPct val="100000"/>
              </a:lnSpc>
              <a:spcBef>
                <a:spcPts val="240"/>
              </a:spcBef>
              <a:spcAft>
                <a:spcPts val="0"/>
              </a:spcAft>
              <a:buClr>
                <a:schemeClr val="dk1"/>
              </a:buClr>
              <a:buSzPts val="1600"/>
              <a:buChar char="–"/>
              <a:defRPr sz="1200"/>
            </a:lvl4pPr>
            <a:lvl5pPr indent="-330200" lvl="4" marL="2286000" algn="l">
              <a:lnSpc>
                <a:spcPct val="100000"/>
              </a:lnSpc>
              <a:spcBef>
                <a:spcPts val="240"/>
              </a:spcBef>
              <a:spcAft>
                <a:spcPts val="0"/>
              </a:spcAft>
              <a:buClr>
                <a:schemeClr val="dk1"/>
              </a:buClr>
              <a:buSzPts val="1600"/>
              <a:buChar char="»"/>
              <a:defRPr sz="1200"/>
            </a:lvl5pPr>
            <a:lvl6pPr indent="-330200" lvl="5" marL="2743200" algn="l">
              <a:lnSpc>
                <a:spcPct val="100000"/>
              </a:lnSpc>
              <a:spcBef>
                <a:spcPts val="240"/>
              </a:spcBef>
              <a:spcAft>
                <a:spcPts val="0"/>
              </a:spcAft>
              <a:buClr>
                <a:schemeClr val="dk1"/>
              </a:buClr>
              <a:buSzPts val="1600"/>
              <a:buChar char="•"/>
              <a:defRPr sz="1200"/>
            </a:lvl6pPr>
            <a:lvl7pPr indent="-330200" lvl="6" marL="3200400" algn="l">
              <a:lnSpc>
                <a:spcPct val="100000"/>
              </a:lnSpc>
              <a:spcBef>
                <a:spcPts val="240"/>
              </a:spcBef>
              <a:spcAft>
                <a:spcPts val="0"/>
              </a:spcAft>
              <a:buClr>
                <a:schemeClr val="dk1"/>
              </a:buClr>
              <a:buSzPts val="1600"/>
              <a:buChar char="•"/>
              <a:defRPr sz="1200"/>
            </a:lvl7pPr>
            <a:lvl8pPr indent="-330200" lvl="7" marL="3657600" algn="l">
              <a:lnSpc>
                <a:spcPct val="100000"/>
              </a:lnSpc>
              <a:spcBef>
                <a:spcPts val="240"/>
              </a:spcBef>
              <a:spcAft>
                <a:spcPts val="0"/>
              </a:spcAft>
              <a:buClr>
                <a:schemeClr val="dk1"/>
              </a:buClr>
              <a:buSzPts val="1600"/>
              <a:buChar char="•"/>
              <a:defRPr sz="1200"/>
            </a:lvl8pPr>
            <a:lvl9pPr indent="-330200" lvl="8" marL="4114800" algn="l">
              <a:lnSpc>
                <a:spcPct val="100000"/>
              </a:lnSpc>
              <a:spcBef>
                <a:spcPts val="240"/>
              </a:spcBef>
              <a:spcAft>
                <a:spcPts val="0"/>
              </a:spcAft>
              <a:buClr>
                <a:schemeClr val="dk1"/>
              </a:buClr>
              <a:buSzPts val="1600"/>
              <a:buChar char="•"/>
              <a:defRPr sz="1200"/>
            </a:lvl9pPr>
          </a:lstStyle>
          <a:p/>
        </p:txBody>
      </p:sp>
      <p:sp>
        <p:nvSpPr>
          <p:cNvPr id="103" name="Google Shape;103;p84"/>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84"/>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84"/>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66"/>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85"/>
          <p:cNvSpPr txBox="1"/>
          <p:nvPr>
            <p:ph type="title"/>
          </p:nvPr>
        </p:nvSpPr>
        <p:spPr>
          <a:xfrm>
            <a:off x="342900" y="204788"/>
            <a:ext cx="2256300" cy="8718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85"/>
          <p:cNvSpPr txBox="1"/>
          <p:nvPr>
            <p:ph idx="1" type="body"/>
          </p:nvPr>
        </p:nvSpPr>
        <p:spPr>
          <a:xfrm>
            <a:off x="2681288" y="204788"/>
            <a:ext cx="3833775" cy="43899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480"/>
              </a:spcBef>
              <a:spcAft>
                <a:spcPts val="0"/>
              </a:spcAft>
              <a:buClr>
                <a:schemeClr val="dk1"/>
              </a:buClr>
              <a:buSzPts val="3200"/>
              <a:buChar char="•"/>
              <a:defRPr sz="2400"/>
            </a:lvl1pPr>
            <a:lvl2pPr indent="-406400" lvl="1" marL="914400" algn="l">
              <a:lnSpc>
                <a:spcPct val="100000"/>
              </a:lnSpc>
              <a:spcBef>
                <a:spcPts val="420"/>
              </a:spcBef>
              <a:spcAft>
                <a:spcPts val="0"/>
              </a:spcAft>
              <a:buClr>
                <a:schemeClr val="dk1"/>
              </a:buClr>
              <a:buSzPts val="2800"/>
              <a:buChar char="–"/>
              <a:defRPr sz="2100"/>
            </a:lvl2pPr>
            <a:lvl3pPr indent="-381000" lvl="2" marL="1371600" algn="l">
              <a:lnSpc>
                <a:spcPct val="100000"/>
              </a:lnSpc>
              <a:spcBef>
                <a:spcPts val="360"/>
              </a:spcBef>
              <a:spcAft>
                <a:spcPts val="0"/>
              </a:spcAft>
              <a:buClr>
                <a:schemeClr val="dk1"/>
              </a:buClr>
              <a:buSzPts val="2400"/>
              <a:buChar char="•"/>
              <a:defRPr sz="1800"/>
            </a:lvl3pPr>
            <a:lvl4pPr indent="-355600" lvl="3" marL="1828800" algn="l">
              <a:lnSpc>
                <a:spcPct val="100000"/>
              </a:lnSpc>
              <a:spcBef>
                <a:spcPts val="300"/>
              </a:spcBef>
              <a:spcAft>
                <a:spcPts val="0"/>
              </a:spcAft>
              <a:buClr>
                <a:schemeClr val="dk1"/>
              </a:buClr>
              <a:buSzPts val="2000"/>
              <a:buChar char="–"/>
              <a:defRPr sz="1500"/>
            </a:lvl4pPr>
            <a:lvl5pPr indent="-355600" lvl="4" marL="2286000" algn="l">
              <a:lnSpc>
                <a:spcPct val="100000"/>
              </a:lnSpc>
              <a:spcBef>
                <a:spcPts val="300"/>
              </a:spcBef>
              <a:spcAft>
                <a:spcPts val="0"/>
              </a:spcAft>
              <a:buClr>
                <a:schemeClr val="dk1"/>
              </a:buClr>
              <a:buSzPts val="2000"/>
              <a:buChar char="»"/>
              <a:defRPr sz="1500"/>
            </a:lvl5pPr>
            <a:lvl6pPr indent="-355600" lvl="5" marL="2743200" algn="l">
              <a:lnSpc>
                <a:spcPct val="100000"/>
              </a:lnSpc>
              <a:spcBef>
                <a:spcPts val="300"/>
              </a:spcBef>
              <a:spcAft>
                <a:spcPts val="0"/>
              </a:spcAft>
              <a:buClr>
                <a:schemeClr val="dk1"/>
              </a:buClr>
              <a:buSzPts val="2000"/>
              <a:buChar char="•"/>
              <a:defRPr sz="1500"/>
            </a:lvl6pPr>
            <a:lvl7pPr indent="-355600" lvl="6" marL="3200400" algn="l">
              <a:lnSpc>
                <a:spcPct val="100000"/>
              </a:lnSpc>
              <a:spcBef>
                <a:spcPts val="300"/>
              </a:spcBef>
              <a:spcAft>
                <a:spcPts val="0"/>
              </a:spcAft>
              <a:buClr>
                <a:schemeClr val="dk1"/>
              </a:buClr>
              <a:buSzPts val="2000"/>
              <a:buChar char="•"/>
              <a:defRPr sz="1500"/>
            </a:lvl7pPr>
            <a:lvl8pPr indent="-355600" lvl="7" marL="3657600" algn="l">
              <a:lnSpc>
                <a:spcPct val="100000"/>
              </a:lnSpc>
              <a:spcBef>
                <a:spcPts val="300"/>
              </a:spcBef>
              <a:spcAft>
                <a:spcPts val="0"/>
              </a:spcAft>
              <a:buClr>
                <a:schemeClr val="dk1"/>
              </a:buClr>
              <a:buSzPts val="2000"/>
              <a:buChar char="•"/>
              <a:defRPr sz="1500"/>
            </a:lvl8pPr>
            <a:lvl9pPr indent="-355600" lvl="8" marL="4114800" algn="l">
              <a:lnSpc>
                <a:spcPct val="100000"/>
              </a:lnSpc>
              <a:spcBef>
                <a:spcPts val="300"/>
              </a:spcBef>
              <a:spcAft>
                <a:spcPts val="0"/>
              </a:spcAft>
              <a:buClr>
                <a:schemeClr val="dk1"/>
              </a:buClr>
              <a:buSzPts val="2000"/>
              <a:buChar char="•"/>
              <a:defRPr sz="1500"/>
            </a:lvl9pPr>
          </a:lstStyle>
          <a:p/>
        </p:txBody>
      </p:sp>
      <p:sp>
        <p:nvSpPr>
          <p:cNvPr id="109" name="Google Shape;109;p85"/>
          <p:cNvSpPr txBox="1"/>
          <p:nvPr>
            <p:ph idx="2" type="body"/>
          </p:nvPr>
        </p:nvSpPr>
        <p:spPr>
          <a:xfrm>
            <a:off x="342900" y="1076325"/>
            <a:ext cx="2256300" cy="3518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400"/>
              <a:buNone/>
              <a:defRPr sz="1050"/>
            </a:lvl1pPr>
            <a:lvl2pPr indent="-228600" lvl="1" marL="914400" algn="l">
              <a:lnSpc>
                <a:spcPct val="100000"/>
              </a:lnSpc>
              <a:spcBef>
                <a:spcPts val="180"/>
              </a:spcBef>
              <a:spcAft>
                <a:spcPts val="0"/>
              </a:spcAft>
              <a:buClr>
                <a:schemeClr val="dk1"/>
              </a:buClr>
              <a:buSzPts val="1200"/>
              <a:buNone/>
              <a:defRPr sz="900"/>
            </a:lvl2pPr>
            <a:lvl3pPr indent="-228600" lvl="2" marL="1371600" algn="l">
              <a:lnSpc>
                <a:spcPct val="100000"/>
              </a:lnSpc>
              <a:spcBef>
                <a:spcPts val="150"/>
              </a:spcBef>
              <a:spcAft>
                <a:spcPts val="0"/>
              </a:spcAft>
              <a:buClr>
                <a:schemeClr val="dk1"/>
              </a:buClr>
              <a:buSzPts val="1000"/>
              <a:buNone/>
              <a:defRPr sz="750"/>
            </a:lvl3pPr>
            <a:lvl4pPr indent="-228600" lvl="3" marL="1828800" algn="l">
              <a:lnSpc>
                <a:spcPct val="100000"/>
              </a:lnSpc>
              <a:spcBef>
                <a:spcPts val="135"/>
              </a:spcBef>
              <a:spcAft>
                <a:spcPts val="0"/>
              </a:spcAft>
              <a:buClr>
                <a:schemeClr val="dk1"/>
              </a:buClr>
              <a:buSzPts val="900"/>
              <a:buNone/>
              <a:defRPr sz="675"/>
            </a:lvl4pPr>
            <a:lvl5pPr indent="-228600" lvl="4" marL="2286000" algn="l">
              <a:lnSpc>
                <a:spcPct val="100000"/>
              </a:lnSpc>
              <a:spcBef>
                <a:spcPts val="135"/>
              </a:spcBef>
              <a:spcAft>
                <a:spcPts val="0"/>
              </a:spcAft>
              <a:buClr>
                <a:schemeClr val="dk1"/>
              </a:buClr>
              <a:buSzPts val="900"/>
              <a:buNone/>
              <a:defRPr sz="675"/>
            </a:lvl5pPr>
            <a:lvl6pPr indent="-228600" lvl="5" marL="2743200" algn="l">
              <a:lnSpc>
                <a:spcPct val="100000"/>
              </a:lnSpc>
              <a:spcBef>
                <a:spcPts val="135"/>
              </a:spcBef>
              <a:spcAft>
                <a:spcPts val="0"/>
              </a:spcAft>
              <a:buClr>
                <a:schemeClr val="dk1"/>
              </a:buClr>
              <a:buSzPts val="900"/>
              <a:buNone/>
              <a:defRPr sz="675"/>
            </a:lvl6pPr>
            <a:lvl7pPr indent="-228600" lvl="6" marL="3200400" algn="l">
              <a:lnSpc>
                <a:spcPct val="100000"/>
              </a:lnSpc>
              <a:spcBef>
                <a:spcPts val="135"/>
              </a:spcBef>
              <a:spcAft>
                <a:spcPts val="0"/>
              </a:spcAft>
              <a:buClr>
                <a:schemeClr val="dk1"/>
              </a:buClr>
              <a:buSzPts val="900"/>
              <a:buNone/>
              <a:defRPr sz="675"/>
            </a:lvl7pPr>
            <a:lvl8pPr indent="-228600" lvl="7" marL="3657600" algn="l">
              <a:lnSpc>
                <a:spcPct val="100000"/>
              </a:lnSpc>
              <a:spcBef>
                <a:spcPts val="135"/>
              </a:spcBef>
              <a:spcAft>
                <a:spcPts val="0"/>
              </a:spcAft>
              <a:buClr>
                <a:schemeClr val="dk1"/>
              </a:buClr>
              <a:buSzPts val="900"/>
              <a:buNone/>
              <a:defRPr sz="675"/>
            </a:lvl8pPr>
            <a:lvl9pPr indent="-228600" lvl="8" marL="4114800" algn="l">
              <a:lnSpc>
                <a:spcPct val="100000"/>
              </a:lnSpc>
              <a:spcBef>
                <a:spcPts val="135"/>
              </a:spcBef>
              <a:spcAft>
                <a:spcPts val="0"/>
              </a:spcAft>
              <a:buClr>
                <a:schemeClr val="dk1"/>
              </a:buClr>
              <a:buSzPts val="900"/>
              <a:buNone/>
              <a:defRPr sz="675"/>
            </a:lvl9pPr>
          </a:lstStyle>
          <a:p/>
        </p:txBody>
      </p:sp>
      <p:sp>
        <p:nvSpPr>
          <p:cNvPr id="110" name="Google Shape;110;p85"/>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85"/>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85"/>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86"/>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86"/>
          <p:cNvSpPr txBox="1"/>
          <p:nvPr>
            <p:ph idx="1" type="body"/>
          </p:nvPr>
        </p:nvSpPr>
        <p:spPr>
          <a:xfrm rot="5400000">
            <a:off x="1731749" y="-188700"/>
            <a:ext cx="3394500" cy="6172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116" name="Google Shape;116;p86"/>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86"/>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86"/>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87"/>
          <p:cNvSpPr txBox="1"/>
          <p:nvPr>
            <p:ph type="title"/>
          </p:nvPr>
        </p:nvSpPr>
        <p:spPr>
          <a:xfrm rot="5400000">
            <a:off x="3549224" y="1628803"/>
            <a:ext cx="4388700" cy="15430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87"/>
          <p:cNvSpPr txBox="1"/>
          <p:nvPr>
            <p:ph idx="1" type="body"/>
          </p:nvPr>
        </p:nvSpPr>
        <p:spPr>
          <a:xfrm rot="5400000">
            <a:off x="405975" y="142904"/>
            <a:ext cx="4388700" cy="451485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122" name="Google Shape;122;p87"/>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87"/>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87"/>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72"/>
          <p:cNvSpPr txBox="1"/>
          <p:nvPr>
            <p:ph type="title"/>
          </p:nvPr>
        </p:nvSpPr>
        <p:spPr>
          <a:xfrm>
            <a:off x="233775" y="2150850"/>
            <a:ext cx="639045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2700"/>
            </a:lvl1pPr>
            <a:lvl2pPr lvl="1" algn="ctr">
              <a:lnSpc>
                <a:spcPct val="100000"/>
              </a:lnSpc>
              <a:spcBef>
                <a:spcPts val="0"/>
              </a:spcBef>
              <a:spcAft>
                <a:spcPts val="0"/>
              </a:spcAft>
              <a:buSzPts val="3600"/>
              <a:buNone/>
              <a:defRPr sz="2700"/>
            </a:lvl2pPr>
            <a:lvl3pPr lvl="2" algn="ctr">
              <a:lnSpc>
                <a:spcPct val="100000"/>
              </a:lnSpc>
              <a:spcBef>
                <a:spcPts val="0"/>
              </a:spcBef>
              <a:spcAft>
                <a:spcPts val="0"/>
              </a:spcAft>
              <a:buSzPts val="3600"/>
              <a:buNone/>
              <a:defRPr sz="2700"/>
            </a:lvl3pPr>
            <a:lvl4pPr lvl="3" algn="ctr">
              <a:lnSpc>
                <a:spcPct val="100000"/>
              </a:lnSpc>
              <a:spcBef>
                <a:spcPts val="0"/>
              </a:spcBef>
              <a:spcAft>
                <a:spcPts val="0"/>
              </a:spcAft>
              <a:buSzPts val="3600"/>
              <a:buNone/>
              <a:defRPr sz="2700"/>
            </a:lvl4pPr>
            <a:lvl5pPr lvl="4" algn="ctr">
              <a:lnSpc>
                <a:spcPct val="100000"/>
              </a:lnSpc>
              <a:spcBef>
                <a:spcPts val="0"/>
              </a:spcBef>
              <a:spcAft>
                <a:spcPts val="0"/>
              </a:spcAft>
              <a:buSzPts val="3600"/>
              <a:buNone/>
              <a:defRPr sz="2700"/>
            </a:lvl5pPr>
            <a:lvl6pPr lvl="5" algn="ctr">
              <a:lnSpc>
                <a:spcPct val="100000"/>
              </a:lnSpc>
              <a:spcBef>
                <a:spcPts val="0"/>
              </a:spcBef>
              <a:spcAft>
                <a:spcPts val="0"/>
              </a:spcAft>
              <a:buSzPts val="3600"/>
              <a:buNone/>
              <a:defRPr sz="2700"/>
            </a:lvl6pPr>
            <a:lvl7pPr lvl="6" algn="ctr">
              <a:lnSpc>
                <a:spcPct val="100000"/>
              </a:lnSpc>
              <a:spcBef>
                <a:spcPts val="0"/>
              </a:spcBef>
              <a:spcAft>
                <a:spcPts val="0"/>
              </a:spcAft>
              <a:buSzPts val="3600"/>
              <a:buNone/>
              <a:defRPr sz="2700"/>
            </a:lvl7pPr>
            <a:lvl8pPr lvl="7" algn="ctr">
              <a:lnSpc>
                <a:spcPct val="100000"/>
              </a:lnSpc>
              <a:spcBef>
                <a:spcPts val="0"/>
              </a:spcBef>
              <a:spcAft>
                <a:spcPts val="0"/>
              </a:spcAft>
              <a:buSzPts val="3600"/>
              <a:buNone/>
              <a:defRPr sz="2700"/>
            </a:lvl8pPr>
            <a:lvl9pPr lvl="8" algn="ctr">
              <a:lnSpc>
                <a:spcPct val="100000"/>
              </a:lnSpc>
              <a:spcBef>
                <a:spcPts val="0"/>
              </a:spcBef>
              <a:spcAft>
                <a:spcPts val="0"/>
              </a:spcAft>
              <a:buSzPts val="3600"/>
              <a:buNone/>
              <a:defRPr sz="2700"/>
            </a:lvl9pPr>
          </a:lstStyle>
          <a:p/>
        </p:txBody>
      </p:sp>
      <p:sp>
        <p:nvSpPr>
          <p:cNvPr id="17" name="Google Shape;17;p72"/>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73"/>
          <p:cNvSpPr txBox="1"/>
          <p:nvPr>
            <p:ph type="title"/>
          </p:nvPr>
        </p:nvSpPr>
        <p:spPr>
          <a:xfrm>
            <a:off x="233775" y="445025"/>
            <a:ext cx="639045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73"/>
          <p:cNvSpPr txBox="1"/>
          <p:nvPr>
            <p:ph idx="1" type="body"/>
          </p:nvPr>
        </p:nvSpPr>
        <p:spPr>
          <a:xfrm>
            <a:off x="233775" y="1152475"/>
            <a:ext cx="639045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 name="Google Shape;21;p73"/>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74"/>
          <p:cNvSpPr txBox="1"/>
          <p:nvPr>
            <p:ph type="title"/>
          </p:nvPr>
        </p:nvSpPr>
        <p:spPr>
          <a:xfrm>
            <a:off x="233775" y="445025"/>
            <a:ext cx="639045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74"/>
          <p:cNvSpPr txBox="1"/>
          <p:nvPr>
            <p:ph idx="1" type="body"/>
          </p:nvPr>
        </p:nvSpPr>
        <p:spPr>
          <a:xfrm>
            <a:off x="233775" y="1152475"/>
            <a:ext cx="2999925"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050"/>
            </a:lvl1pPr>
            <a:lvl2pPr indent="-304800" lvl="1" marL="914400" algn="l">
              <a:lnSpc>
                <a:spcPct val="115000"/>
              </a:lnSpc>
              <a:spcBef>
                <a:spcPts val="0"/>
              </a:spcBef>
              <a:spcAft>
                <a:spcPts val="0"/>
              </a:spcAft>
              <a:buSzPts val="1200"/>
              <a:buChar char="○"/>
              <a:defRPr sz="900"/>
            </a:lvl2pPr>
            <a:lvl3pPr indent="-304800" lvl="2" marL="1371600" algn="l">
              <a:lnSpc>
                <a:spcPct val="115000"/>
              </a:lnSpc>
              <a:spcBef>
                <a:spcPts val="0"/>
              </a:spcBef>
              <a:spcAft>
                <a:spcPts val="0"/>
              </a:spcAft>
              <a:buSzPts val="1200"/>
              <a:buChar char="■"/>
              <a:defRPr sz="900"/>
            </a:lvl3pPr>
            <a:lvl4pPr indent="-304800" lvl="3" marL="1828800" algn="l">
              <a:lnSpc>
                <a:spcPct val="115000"/>
              </a:lnSpc>
              <a:spcBef>
                <a:spcPts val="0"/>
              </a:spcBef>
              <a:spcAft>
                <a:spcPts val="0"/>
              </a:spcAft>
              <a:buSzPts val="1200"/>
              <a:buChar char="●"/>
              <a:defRPr sz="900"/>
            </a:lvl4pPr>
            <a:lvl5pPr indent="-304800" lvl="4" marL="2286000" algn="l">
              <a:lnSpc>
                <a:spcPct val="115000"/>
              </a:lnSpc>
              <a:spcBef>
                <a:spcPts val="0"/>
              </a:spcBef>
              <a:spcAft>
                <a:spcPts val="0"/>
              </a:spcAft>
              <a:buSzPts val="1200"/>
              <a:buChar char="○"/>
              <a:defRPr sz="900"/>
            </a:lvl5pPr>
            <a:lvl6pPr indent="-304800" lvl="5" marL="2743200" algn="l">
              <a:lnSpc>
                <a:spcPct val="115000"/>
              </a:lnSpc>
              <a:spcBef>
                <a:spcPts val="0"/>
              </a:spcBef>
              <a:spcAft>
                <a:spcPts val="0"/>
              </a:spcAft>
              <a:buSzPts val="1200"/>
              <a:buChar char="■"/>
              <a:defRPr sz="900"/>
            </a:lvl6pPr>
            <a:lvl7pPr indent="-304800" lvl="6" marL="3200400" algn="l">
              <a:lnSpc>
                <a:spcPct val="115000"/>
              </a:lnSpc>
              <a:spcBef>
                <a:spcPts val="0"/>
              </a:spcBef>
              <a:spcAft>
                <a:spcPts val="0"/>
              </a:spcAft>
              <a:buSzPts val="1200"/>
              <a:buChar char="●"/>
              <a:defRPr sz="900"/>
            </a:lvl7pPr>
            <a:lvl8pPr indent="-304800" lvl="7" marL="3657600" algn="l">
              <a:lnSpc>
                <a:spcPct val="115000"/>
              </a:lnSpc>
              <a:spcBef>
                <a:spcPts val="0"/>
              </a:spcBef>
              <a:spcAft>
                <a:spcPts val="0"/>
              </a:spcAft>
              <a:buSzPts val="1200"/>
              <a:buChar char="○"/>
              <a:defRPr sz="900"/>
            </a:lvl8pPr>
            <a:lvl9pPr indent="-304800" lvl="8" marL="4114800" algn="l">
              <a:lnSpc>
                <a:spcPct val="115000"/>
              </a:lnSpc>
              <a:spcBef>
                <a:spcPts val="0"/>
              </a:spcBef>
              <a:spcAft>
                <a:spcPts val="0"/>
              </a:spcAft>
              <a:buSzPts val="1200"/>
              <a:buChar char="■"/>
              <a:defRPr sz="900"/>
            </a:lvl9pPr>
          </a:lstStyle>
          <a:p/>
        </p:txBody>
      </p:sp>
      <p:sp>
        <p:nvSpPr>
          <p:cNvPr id="25" name="Google Shape;25;p74"/>
          <p:cNvSpPr txBox="1"/>
          <p:nvPr>
            <p:ph idx="2" type="body"/>
          </p:nvPr>
        </p:nvSpPr>
        <p:spPr>
          <a:xfrm>
            <a:off x="3624300" y="1152475"/>
            <a:ext cx="2999925"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050"/>
            </a:lvl1pPr>
            <a:lvl2pPr indent="-304800" lvl="1" marL="914400" algn="l">
              <a:lnSpc>
                <a:spcPct val="115000"/>
              </a:lnSpc>
              <a:spcBef>
                <a:spcPts val="0"/>
              </a:spcBef>
              <a:spcAft>
                <a:spcPts val="0"/>
              </a:spcAft>
              <a:buSzPts val="1200"/>
              <a:buChar char="○"/>
              <a:defRPr sz="900"/>
            </a:lvl2pPr>
            <a:lvl3pPr indent="-304800" lvl="2" marL="1371600" algn="l">
              <a:lnSpc>
                <a:spcPct val="115000"/>
              </a:lnSpc>
              <a:spcBef>
                <a:spcPts val="0"/>
              </a:spcBef>
              <a:spcAft>
                <a:spcPts val="0"/>
              </a:spcAft>
              <a:buSzPts val="1200"/>
              <a:buChar char="■"/>
              <a:defRPr sz="900"/>
            </a:lvl3pPr>
            <a:lvl4pPr indent="-304800" lvl="3" marL="1828800" algn="l">
              <a:lnSpc>
                <a:spcPct val="115000"/>
              </a:lnSpc>
              <a:spcBef>
                <a:spcPts val="0"/>
              </a:spcBef>
              <a:spcAft>
                <a:spcPts val="0"/>
              </a:spcAft>
              <a:buSzPts val="1200"/>
              <a:buChar char="●"/>
              <a:defRPr sz="900"/>
            </a:lvl4pPr>
            <a:lvl5pPr indent="-304800" lvl="4" marL="2286000" algn="l">
              <a:lnSpc>
                <a:spcPct val="115000"/>
              </a:lnSpc>
              <a:spcBef>
                <a:spcPts val="0"/>
              </a:spcBef>
              <a:spcAft>
                <a:spcPts val="0"/>
              </a:spcAft>
              <a:buSzPts val="1200"/>
              <a:buChar char="○"/>
              <a:defRPr sz="900"/>
            </a:lvl5pPr>
            <a:lvl6pPr indent="-304800" lvl="5" marL="2743200" algn="l">
              <a:lnSpc>
                <a:spcPct val="115000"/>
              </a:lnSpc>
              <a:spcBef>
                <a:spcPts val="0"/>
              </a:spcBef>
              <a:spcAft>
                <a:spcPts val="0"/>
              </a:spcAft>
              <a:buSzPts val="1200"/>
              <a:buChar char="■"/>
              <a:defRPr sz="900"/>
            </a:lvl6pPr>
            <a:lvl7pPr indent="-304800" lvl="6" marL="3200400" algn="l">
              <a:lnSpc>
                <a:spcPct val="115000"/>
              </a:lnSpc>
              <a:spcBef>
                <a:spcPts val="0"/>
              </a:spcBef>
              <a:spcAft>
                <a:spcPts val="0"/>
              </a:spcAft>
              <a:buSzPts val="1200"/>
              <a:buChar char="●"/>
              <a:defRPr sz="900"/>
            </a:lvl7pPr>
            <a:lvl8pPr indent="-304800" lvl="7" marL="3657600" algn="l">
              <a:lnSpc>
                <a:spcPct val="115000"/>
              </a:lnSpc>
              <a:spcBef>
                <a:spcPts val="0"/>
              </a:spcBef>
              <a:spcAft>
                <a:spcPts val="0"/>
              </a:spcAft>
              <a:buSzPts val="1200"/>
              <a:buChar char="○"/>
              <a:defRPr sz="900"/>
            </a:lvl8pPr>
            <a:lvl9pPr indent="-304800" lvl="8" marL="4114800" algn="l">
              <a:lnSpc>
                <a:spcPct val="115000"/>
              </a:lnSpc>
              <a:spcBef>
                <a:spcPts val="0"/>
              </a:spcBef>
              <a:spcAft>
                <a:spcPts val="0"/>
              </a:spcAft>
              <a:buSzPts val="1200"/>
              <a:buChar char="■"/>
              <a:defRPr sz="900"/>
            </a:lvl9pPr>
          </a:lstStyle>
          <a:p/>
        </p:txBody>
      </p:sp>
      <p:sp>
        <p:nvSpPr>
          <p:cNvPr id="26" name="Google Shape;26;p74"/>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75"/>
          <p:cNvSpPr txBox="1"/>
          <p:nvPr>
            <p:ph type="title"/>
          </p:nvPr>
        </p:nvSpPr>
        <p:spPr>
          <a:xfrm>
            <a:off x="233775" y="445025"/>
            <a:ext cx="639045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75"/>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6"/>
          <p:cNvSpPr txBox="1"/>
          <p:nvPr>
            <p:ph type="title"/>
          </p:nvPr>
        </p:nvSpPr>
        <p:spPr>
          <a:xfrm>
            <a:off x="233775" y="555600"/>
            <a:ext cx="2106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1800"/>
            </a:lvl2pPr>
            <a:lvl3pPr lvl="2" algn="l">
              <a:lnSpc>
                <a:spcPct val="100000"/>
              </a:lnSpc>
              <a:spcBef>
                <a:spcPts val="0"/>
              </a:spcBef>
              <a:spcAft>
                <a:spcPts val="0"/>
              </a:spcAft>
              <a:buSzPts val="2400"/>
              <a:buNone/>
              <a:defRPr sz="1800"/>
            </a:lvl3pPr>
            <a:lvl4pPr lvl="3" algn="l">
              <a:lnSpc>
                <a:spcPct val="100000"/>
              </a:lnSpc>
              <a:spcBef>
                <a:spcPts val="0"/>
              </a:spcBef>
              <a:spcAft>
                <a:spcPts val="0"/>
              </a:spcAft>
              <a:buSzPts val="2400"/>
              <a:buNone/>
              <a:defRPr sz="1800"/>
            </a:lvl4pPr>
            <a:lvl5pPr lvl="4" algn="l">
              <a:lnSpc>
                <a:spcPct val="100000"/>
              </a:lnSpc>
              <a:spcBef>
                <a:spcPts val="0"/>
              </a:spcBef>
              <a:spcAft>
                <a:spcPts val="0"/>
              </a:spcAft>
              <a:buSzPts val="2400"/>
              <a:buNone/>
              <a:defRPr sz="1800"/>
            </a:lvl5pPr>
            <a:lvl6pPr lvl="5" algn="l">
              <a:lnSpc>
                <a:spcPct val="100000"/>
              </a:lnSpc>
              <a:spcBef>
                <a:spcPts val="0"/>
              </a:spcBef>
              <a:spcAft>
                <a:spcPts val="0"/>
              </a:spcAft>
              <a:buSzPts val="2400"/>
              <a:buNone/>
              <a:defRPr sz="1800"/>
            </a:lvl6pPr>
            <a:lvl7pPr lvl="6" algn="l">
              <a:lnSpc>
                <a:spcPct val="100000"/>
              </a:lnSpc>
              <a:spcBef>
                <a:spcPts val="0"/>
              </a:spcBef>
              <a:spcAft>
                <a:spcPts val="0"/>
              </a:spcAft>
              <a:buSzPts val="2400"/>
              <a:buNone/>
              <a:defRPr sz="1800"/>
            </a:lvl7pPr>
            <a:lvl8pPr lvl="7" algn="l">
              <a:lnSpc>
                <a:spcPct val="100000"/>
              </a:lnSpc>
              <a:spcBef>
                <a:spcPts val="0"/>
              </a:spcBef>
              <a:spcAft>
                <a:spcPts val="0"/>
              </a:spcAft>
              <a:buSzPts val="2400"/>
              <a:buNone/>
              <a:defRPr sz="1800"/>
            </a:lvl8pPr>
            <a:lvl9pPr lvl="8" algn="l">
              <a:lnSpc>
                <a:spcPct val="100000"/>
              </a:lnSpc>
              <a:spcBef>
                <a:spcPts val="0"/>
              </a:spcBef>
              <a:spcAft>
                <a:spcPts val="0"/>
              </a:spcAft>
              <a:buSzPts val="2400"/>
              <a:buNone/>
              <a:defRPr sz="1800"/>
            </a:lvl9pPr>
          </a:lstStyle>
          <a:p/>
        </p:txBody>
      </p:sp>
      <p:sp>
        <p:nvSpPr>
          <p:cNvPr id="32" name="Google Shape;32;p76"/>
          <p:cNvSpPr txBox="1"/>
          <p:nvPr>
            <p:ph idx="1" type="body"/>
          </p:nvPr>
        </p:nvSpPr>
        <p:spPr>
          <a:xfrm>
            <a:off x="233775" y="1389600"/>
            <a:ext cx="2106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900"/>
            </a:lvl1pPr>
            <a:lvl2pPr indent="-304800" lvl="1" marL="914400" algn="l">
              <a:lnSpc>
                <a:spcPct val="115000"/>
              </a:lnSpc>
              <a:spcBef>
                <a:spcPts val="0"/>
              </a:spcBef>
              <a:spcAft>
                <a:spcPts val="0"/>
              </a:spcAft>
              <a:buSzPts val="1200"/>
              <a:buChar char="○"/>
              <a:defRPr sz="900"/>
            </a:lvl2pPr>
            <a:lvl3pPr indent="-304800" lvl="2" marL="1371600" algn="l">
              <a:lnSpc>
                <a:spcPct val="115000"/>
              </a:lnSpc>
              <a:spcBef>
                <a:spcPts val="0"/>
              </a:spcBef>
              <a:spcAft>
                <a:spcPts val="0"/>
              </a:spcAft>
              <a:buSzPts val="1200"/>
              <a:buChar char="■"/>
              <a:defRPr sz="900"/>
            </a:lvl3pPr>
            <a:lvl4pPr indent="-304800" lvl="3" marL="1828800" algn="l">
              <a:lnSpc>
                <a:spcPct val="115000"/>
              </a:lnSpc>
              <a:spcBef>
                <a:spcPts val="0"/>
              </a:spcBef>
              <a:spcAft>
                <a:spcPts val="0"/>
              </a:spcAft>
              <a:buSzPts val="1200"/>
              <a:buChar char="●"/>
              <a:defRPr sz="900"/>
            </a:lvl4pPr>
            <a:lvl5pPr indent="-304800" lvl="4" marL="2286000" algn="l">
              <a:lnSpc>
                <a:spcPct val="115000"/>
              </a:lnSpc>
              <a:spcBef>
                <a:spcPts val="0"/>
              </a:spcBef>
              <a:spcAft>
                <a:spcPts val="0"/>
              </a:spcAft>
              <a:buSzPts val="1200"/>
              <a:buChar char="○"/>
              <a:defRPr sz="900"/>
            </a:lvl5pPr>
            <a:lvl6pPr indent="-304800" lvl="5" marL="2743200" algn="l">
              <a:lnSpc>
                <a:spcPct val="115000"/>
              </a:lnSpc>
              <a:spcBef>
                <a:spcPts val="0"/>
              </a:spcBef>
              <a:spcAft>
                <a:spcPts val="0"/>
              </a:spcAft>
              <a:buSzPts val="1200"/>
              <a:buChar char="■"/>
              <a:defRPr sz="900"/>
            </a:lvl6pPr>
            <a:lvl7pPr indent="-304800" lvl="6" marL="3200400" algn="l">
              <a:lnSpc>
                <a:spcPct val="115000"/>
              </a:lnSpc>
              <a:spcBef>
                <a:spcPts val="0"/>
              </a:spcBef>
              <a:spcAft>
                <a:spcPts val="0"/>
              </a:spcAft>
              <a:buSzPts val="1200"/>
              <a:buChar char="●"/>
              <a:defRPr sz="900"/>
            </a:lvl7pPr>
            <a:lvl8pPr indent="-304800" lvl="7" marL="3657600" algn="l">
              <a:lnSpc>
                <a:spcPct val="115000"/>
              </a:lnSpc>
              <a:spcBef>
                <a:spcPts val="0"/>
              </a:spcBef>
              <a:spcAft>
                <a:spcPts val="0"/>
              </a:spcAft>
              <a:buSzPts val="1200"/>
              <a:buChar char="○"/>
              <a:defRPr sz="900"/>
            </a:lvl8pPr>
            <a:lvl9pPr indent="-304800" lvl="8" marL="4114800" algn="l">
              <a:lnSpc>
                <a:spcPct val="115000"/>
              </a:lnSpc>
              <a:spcBef>
                <a:spcPts val="0"/>
              </a:spcBef>
              <a:spcAft>
                <a:spcPts val="0"/>
              </a:spcAft>
              <a:buSzPts val="1200"/>
              <a:buChar char="■"/>
              <a:defRPr sz="900"/>
            </a:lvl9pPr>
          </a:lstStyle>
          <a:p/>
        </p:txBody>
      </p:sp>
      <p:sp>
        <p:nvSpPr>
          <p:cNvPr id="33" name="Google Shape;33;p76"/>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77"/>
          <p:cNvSpPr txBox="1"/>
          <p:nvPr>
            <p:ph type="title"/>
          </p:nvPr>
        </p:nvSpPr>
        <p:spPr>
          <a:xfrm>
            <a:off x="367688" y="450150"/>
            <a:ext cx="477585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3600"/>
            </a:lvl1pPr>
            <a:lvl2pPr lvl="1" algn="l">
              <a:lnSpc>
                <a:spcPct val="100000"/>
              </a:lnSpc>
              <a:spcBef>
                <a:spcPts val="0"/>
              </a:spcBef>
              <a:spcAft>
                <a:spcPts val="0"/>
              </a:spcAft>
              <a:buSzPts val="4800"/>
              <a:buNone/>
              <a:defRPr sz="3600"/>
            </a:lvl2pPr>
            <a:lvl3pPr lvl="2" algn="l">
              <a:lnSpc>
                <a:spcPct val="100000"/>
              </a:lnSpc>
              <a:spcBef>
                <a:spcPts val="0"/>
              </a:spcBef>
              <a:spcAft>
                <a:spcPts val="0"/>
              </a:spcAft>
              <a:buSzPts val="4800"/>
              <a:buNone/>
              <a:defRPr sz="3600"/>
            </a:lvl3pPr>
            <a:lvl4pPr lvl="3" algn="l">
              <a:lnSpc>
                <a:spcPct val="100000"/>
              </a:lnSpc>
              <a:spcBef>
                <a:spcPts val="0"/>
              </a:spcBef>
              <a:spcAft>
                <a:spcPts val="0"/>
              </a:spcAft>
              <a:buSzPts val="4800"/>
              <a:buNone/>
              <a:defRPr sz="3600"/>
            </a:lvl4pPr>
            <a:lvl5pPr lvl="4" algn="l">
              <a:lnSpc>
                <a:spcPct val="100000"/>
              </a:lnSpc>
              <a:spcBef>
                <a:spcPts val="0"/>
              </a:spcBef>
              <a:spcAft>
                <a:spcPts val="0"/>
              </a:spcAft>
              <a:buSzPts val="4800"/>
              <a:buNone/>
              <a:defRPr sz="3600"/>
            </a:lvl5pPr>
            <a:lvl6pPr lvl="5" algn="l">
              <a:lnSpc>
                <a:spcPct val="100000"/>
              </a:lnSpc>
              <a:spcBef>
                <a:spcPts val="0"/>
              </a:spcBef>
              <a:spcAft>
                <a:spcPts val="0"/>
              </a:spcAft>
              <a:buSzPts val="4800"/>
              <a:buNone/>
              <a:defRPr sz="3600"/>
            </a:lvl6pPr>
            <a:lvl7pPr lvl="6" algn="l">
              <a:lnSpc>
                <a:spcPct val="100000"/>
              </a:lnSpc>
              <a:spcBef>
                <a:spcPts val="0"/>
              </a:spcBef>
              <a:spcAft>
                <a:spcPts val="0"/>
              </a:spcAft>
              <a:buSzPts val="4800"/>
              <a:buNone/>
              <a:defRPr sz="3600"/>
            </a:lvl7pPr>
            <a:lvl8pPr lvl="7" algn="l">
              <a:lnSpc>
                <a:spcPct val="100000"/>
              </a:lnSpc>
              <a:spcBef>
                <a:spcPts val="0"/>
              </a:spcBef>
              <a:spcAft>
                <a:spcPts val="0"/>
              </a:spcAft>
              <a:buSzPts val="4800"/>
              <a:buNone/>
              <a:defRPr sz="3600"/>
            </a:lvl8pPr>
            <a:lvl9pPr lvl="8" algn="l">
              <a:lnSpc>
                <a:spcPct val="100000"/>
              </a:lnSpc>
              <a:spcBef>
                <a:spcPts val="0"/>
              </a:spcBef>
              <a:spcAft>
                <a:spcPts val="0"/>
              </a:spcAft>
              <a:buSzPts val="4800"/>
              <a:buNone/>
              <a:defRPr sz="3600"/>
            </a:lvl9pPr>
          </a:lstStyle>
          <a:p/>
        </p:txBody>
      </p:sp>
      <p:sp>
        <p:nvSpPr>
          <p:cNvPr id="36" name="Google Shape;36;p77"/>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78"/>
          <p:cNvSpPr/>
          <p:nvPr/>
        </p:nvSpPr>
        <p:spPr>
          <a:xfrm>
            <a:off x="3429000" y="-125"/>
            <a:ext cx="3429000" cy="5143500"/>
          </a:xfrm>
          <a:prstGeom prst="rect">
            <a:avLst/>
          </a:prstGeom>
          <a:solidFill>
            <a:schemeClr val="lt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 name="Google Shape;39;p78"/>
          <p:cNvSpPr txBox="1"/>
          <p:nvPr>
            <p:ph type="title"/>
          </p:nvPr>
        </p:nvSpPr>
        <p:spPr>
          <a:xfrm>
            <a:off x="199125" y="1233175"/>
            <a:ext cx="30339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3150"/>
            </a:lvl1pPr>
            <a:lvl2pPr lvl="1" algn="ctr">
              <a:lnSpc>
                <a:spcPct val="100000"/>
              </a:lnSpc>
              <a:spcBef>
                <a:spcPts val="0"/>
              </a:spcBef>
              <a:spcAft>
                <a:spcPts val="0"/>
              </a:spcAft>
              <a:buSzPts val="4200"/>
              <a:buNone/>
              <a:defRPr sz="3150"/>
            </a:lvl2pPr>
            <a:lvl3pPr lvl="2" algn="ctr">
              <a:lnSpc>
                <a:spcPct val="100000"/>
              </a:lnSpc>
              <a:spcBef>
                <a:spcPts val="0"/>
              </a:spcBef>
              <a:spcAft>
                <a:spcPts val="0"/>
              </a:spcAft>
              <a:buSzPts val="4200"/>
              <a:buNone/>
              <a:defRPr sz="3150"/>
            </a:lvl3pPr>
            <a:lvl4pPr lvl="3" algn="ctr">
              <a:lnSpc>
                <a:spcPct val="100000"/>
              </a:lnSpc>
              <a:spcBef>
                <a:spcPts val="0"/>
              </a:spcBef>
              <a:spcAft>
                <a:spcPts val="0"/>
              </a:spcAft>
              <a:buSzPts val="4200"/>
              <a:buNone/>
              <a:defRPr sz="3150"/>
            </a:lvl4pPr>
            <a:lvl5pPr lvl="4" algn="ctr">
              <a:lnSpc>
                <a:spcPct val="100000"/>
              </a:lnSpc>
              <a:spcBef>
                <a:spcPts val="0"/>
              </a:spcBef>
              <a:spcAft>
                <a:spcPts val="0"/>
              </a:spcAft>
              <a:buSzPts val="4200"/>
              <a:buNone/>
              <a:defRPr sz="3150"/>
            </a:lvl5pPr>
            <a:lvl6pPr lvl="5" algn="ctr">
              <a:lnSpc>
                <a:spcPct val="100000"/>
              </a:lnSpc>
              <a:spcBef>
                <a:spcPts val="0"/>
              </a:spcBef>
              <a:spcAft>
                <a:spcPts val="0"/>
              </a:spcAft>
              <a:buSzPts val="4200"/>
              <a:buNone/>
              <a:defRPr sz="3150"/>
            </a:lvl6pPr>
            <a:lvl7pPr lvl="6" algn="ctr">
              <a:lnSpc>
                <a:spcPct val="100000"/>
              </a:lnSpc>
              <a:spcBef>
                <a:spcPts val="0"/>
              </a:spcBef>
              <a:spcAft>
                <a:spcPts val="0"/>
              </a:spcAft>
              <a:buSzPts val="4200"/>
              <a:buNone/>
              <a:defRPr sz="3150"/>
            </a:lvl7pPr>
            <a:lvl8pPr lvl="7" algn="ctr">
              <a:lnSpc>
                <a:spcPct val="100000"/>
              </a:lnSpc>
              <a:spcBef>
                <a:spcPts val="0"/>
              </a:spcBef>
              <a:spcAft>
                <a:spcPts val="0"/>
              </a:spcAft>
              <a:buSzPts val="4200"/>
              <a:buNone/>
              <a:defRPr sz="3150"/>
            </a:lvl8pPr>
            <a:lvl9pPr lvl="8" algn="ctr">
              <a:lnSpc>
                <a:spcPct val="100000"/>
              </a:lnSpc>
              <a:spcBef>
                <a:spcPts val="0"/>
              </a:spcBef>
              <a:spcAft>
                <a:spcPts val="0"/>
              </a:spcAft>
              <a:buSzPts val="4200"/>
              <a:buNone/>
              <a:defRPr sz="3150"/>
            </a:lvl9pPr>
          </a:lstStyle>
          <a:p/>
        </p:txBody>
      </p:sp>
      <p:sp>
        <p:nvSpPr>
          <p:cNvPr id="40" name="Google Shape;40;p78"/>
          <p:cNvSpPr txBox="1"/>
          <p:nvPr>
            <p:ph idx="1" type="subTitle"/>
          </p:nvPr>
        </p:nvSpPr>
        <p:spPr>
          <a:xfrm>
            <a:off x="199125" y="2803075"/>
            <a:ext cx="30339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p:txBody>
      </p:sp>
      <p:sp>
        <p:nvSpPr>
          <p:cNvPr id="41" name="Google Shape;41;p78"/>
          <p:cNvSpPr txBox="1"/>
          <p:nvPr>
            <p:ph idx="2" type="body"/>
          </p:nvPr>
        </p:nvSpPr>
        <p:spPr>
          <a:xfrm>
            <a:off x="3704625" y="724075"/>
            <a:ext cx="287775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78"/>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64"/>
          <p:cNvSpPr txBox="1"/>
          <p:nvPr>
            <p:ph type="title"/>
          </p:nvPr>
        </p:nvSpPr>
        <p:spPr>
          <a:xfrm>
            <a:off x="233775" y="445025"/>
            <a:ext cx="639045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4"/>
          <p:cNvSpPr txBox="1"/>
          <p:nvPr>
            <p:ph idx="1" type="body"/>
          </p:nvPr>
        </p:nvSpPr>
        <p:spPr>
          <a:xfrm>
            <a:off x="233775" y="1152475"/>
            <a:ext cx="639045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9pPr>
          </a:lstStyle>
          <a:p/>
        </p:txBody>
      </p:sp>
      <p:sp>
        <p:nvSpPr>
          <p:cNvPr id="8" name="Google Shape;8;p64"/>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67"/>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67"/>
          <p:cNvSpPr txBox="1"/>
          <p:nvPr>
            <p:ph idx="1" type="body"/>
          </p:nvPr>
        </p:nvSpPr>
        <p:spPr>
          <a:xfrm>
            <a:off x="342900" y="1200150"/>
            <a:ext cx="6172200" cy="33945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67"/>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4" name="Google Shape;54;p67"/>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5" name="Google Shape;55;p67"/>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 Id="rId11" Type="http://schemas.openxmlformats.org/officeDocument/2006/relationships/image" Target="../media/image9.png"/><Relationship Id="rId10"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3.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1.jp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6.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16.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6.png"/><Relationship Id="rId4" Type="http://schemas.openxmlformats.org/officeDocument/2006/relationships/image" Target="../media/image28.png"/><Relationship Id="rId5"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6.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26.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16.pn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16.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36.png"/><Relationship Id="rId4" Type="http://schemas.openxmlformats.org/officeDocument/2006/relationships/image" Target="../media/image43.png"/><Relationship Id="rId5" Type="http://schemas.openxmlformats.org/officeDocument/2006/relationships/image" Target="../media/image37.png"/><Relationship Id="rId6"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36.png"/><Relationship Id="rId4" Type="http://schemas.openxmlformats.org/officeDocument/2006/relationships/image" Target="../media/image43.png"/><Relationship Id="rId5" Type="http://schemas.openxmlformats.org/officeDocument/2006/relationships/image" Target="../media/image37.png"/><Relationship Id="rId6" Type="http://schemas.openxmlformats.org/officeDocument/2006/relationships/image" Target="../media/image4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4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1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hyperlink" Target="https://gizmos.explorelearning.com/find-gizmos/launch-gizmo?resourceId=1058" TargetMode="External"/><Relationship Id="rId4" Type="http://schemas.openxmlformats.org/officeDocument/2006/relationships/image" Target="../media/image40.png"/><Relationship Id="rId5" Type="http://schemas.openxmlformats.org/officeDocument/2006/relationships/image" Target="../media/image39.png"/><Relationship Id="rId6"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4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42.jpg"/><Relationship Id="rId4" Type="http://schemas.openxmlformats.org/officeDocument/2006/relationships/image" Target="../media/image45.png"/><Relationship Id="rId5"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grpSp>
        <p:nvGrpSpPr>
          <p:cNvPr id="130" name="Google Shape;130;p1"/>
          <p:cNvGrpSpPr/>
          <p:nvPr/>
        </p:nvGrpSpPr>
        <p:grpSpPr>
          <a:xfrm>
            <a:off x="994195" y="222881"/>
            <a:ext cx="4842518" cy="4803296"/>
            <a:chOff x="814636" y="0"/>
            <a:chExt cx="5828917" cy="6404394"/>
          </a:xfrm>
        </p:grpSpPr>
        <p:sp>
          <p:nvSpPr>
            <p:cNvPr id="131" name="Google Shape;131;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2" name="Google Shape;132;p1"/>
            <p:cNvSpPr txBox="1"/>
            <p:nvPr/>
          </p:nvSpPr>
          <p:spPr>
            <a:xfrm>
              <a:off x="1661623" y="685"/>
              <a:ext cx="4981926" cy="722555"/>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“Big Idea” Question</a:t>
              </a:r>
              <a:endParaRPr b="0" i="0" sz="1050" u="none" cap="none" strike="noStrike">
                <a:solidFill>
                  <a:srgbClr val="000000"/>
                </a:solidFill>
                <a:latin typeface="Arial"/>
                <a:ea typeface="Arial"/>
                <a:cs typeface="Arial"/>
                <a:sym typeface="Arial"/>
              </a:endParaRPr>
            </a:p>
          </p:txBody>
        </p:sp>
        <p:sp>
          <p:nvSpPr>
            <p:cNvPr id="133" name="Google Shape;133;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4" name="Google Shape;134;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5" name="Google Shape;135;p1"/>
            <p:cNvSpPr txBox="1"/>
            <p:nvPr/>
          </p:nvSpPr>
          <p:spPr>
            <a:xfrm>
              <a:off x="1661623" y="938929"/>
              <a:ext cx="4981926" cy="722555"/>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Review Concepts</a:t>
              </a:r>
              <a:endParaRPr b="0" i="0" sz="1050" u="none" cap="none" strike="noStrike">
                <a:solidFill>
                  <a:srgbClr val="000000"/>
                </a:solidFill>
                <a:latin typeface="Arial"/>
                <a:ea typeface="Arial"/>
                <a:cs typeface="Arial"/>
                <a:sym typeface="Arial"/>
              </a:endParaRPr>
            </a:p>
          </p:txBody>
        </p:sp>
        <p:sp>
          <p:nvSpPr>
            <p:cNvPr id="136" name="Google Shape;136;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7" name="Google Shape;137;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8" name="Google Shape;138;p1"/>
            <p:cNvSpPr txBox="1"/>
            <p:nvPr/>
          </p:nvSpPr>
          <p:spPr>
            <a:xfrm>
              <a:off x="1661623" y="1877172"/>
              <a:ext cx="4981926" cy="722555"/>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Check-In Questions</a:t>
              </a:r>
              <a:endParaRPr b="0" i="0" sz="1050" u="none" cap="none" strike="noStrike">
                <a:solidFill>
                  <a:srgbClr val="000000"/>
                </a:solidFill>
                <a:latin typeface="Arial"/>
                <a:ea typeface="Arial"/>
                <a:cs typeface="Arial"/>
                <a:sym typeface="Arial"/>
              </a:endParaRPr>
            </a:p>
          </p:txBody>
        </p:sp>
        <p:sp>
          <p:nvSpPr>
            <p:cNvPr id="139" name="Google Shape;139;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0" name="Google Shape;140;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1" name="Google Shape;141;p1"/>
            <p:cNvSpPr txBox="1"/>
            <p:nvPr/>
          </p:nvSpPr>
          <p:spPr>
            <a:xfrm>
              <a:off x="1661623" y="2815415"/>
              <a:ext cx="4981926" cy="722555"/>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Teacher Engagement</a:t>
              </a:r>
              <a:endParaRPr b="0" i="0" sz="1050" u="none" cap="none" strike="noStrike">
                <a:solidFill>
                  <a:srgbClr val="000000"/>
                </a:solidFill>
                <a:latin typeface="Arial"/>
                <a:ea typeface="Arial"/>
                <a:cs typeface="Arial"/>
                <a:sym typeface="Arial"/>
              </a:endParaRPr>
            </a:p>
          </p:txBody>
        </p:sp>
        <p:sp>
          <p:nvSpPr>
            <p:cNvPr id="142" name="Google Shape;142;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3" name="Google Shape;143;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4" name="Google Shape;144;p1"/>
            <p:cNvSpPr txBox="1"/>
            <p:nvPr/>
          </p:nvSpPr>
          <p:spPr>
            <a:xfrm>
              <a:off x="1873753" y="3753671"/>
              <a:ext cx="4769700" cy="1619100"/>
            </a:xfrm>
            <a:prstGeom prst="rect">
              <a:avLst/>
            </a:prstGeom>
            <a:noFill/>
            <a:ln>
              <a:noFill/>
            </a:ln>
          </p:spPr>
          <p:txBody>
            <a:bodyPr anchorCtr="0" anchor="t"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Vocabulary</a:t>
              </a:r>
              <a:endParaRPr b="0" i="0" sz="1050" u="none" cap="none" strike="noStrike">
                <a:solidFill>
                  <a:srgbClr val="000000"/>
                </a:solidFill>
                <a:latin typeface="Arial"/>
                <a:ea typeface="Arial"/>
                <a:cs typeface="Arial"/>
                <a:sym typeface="Arial"/>
              </a:endParaRPr>
            </a:p>
            <a:p>
              <a:pPr indent="-128588" lvl="1" marL="128588" marR="0" rtl="0" algn="l">
                <a:lnSpc>
                  <a:spcPct val="90000"/>
                </a:lnSpc>
                <a:spcBef>
                  <a:spcPts val="735"/>
                </a:spcBef>
                <a:spcAft>
                  <a:spcPts val="0"/>
                </a:spcAft>
                <a:buClr>
                  <a:srgbClr val="FFFFFF"/>
                </a:buClr>
                <a:buSzPts val="1800"/>
                <a:buFont typeface="Calibri"/>
                <a:buChar char="•"/>
              </a:pPr>
              <a:r>
                <a:rPr b="0" i="0" lang="en-US" sz="1350" u="none" cap="none" strike="noStrike">
                  <a:solidFill>
                    <a:srgbClr val="FFFFFF"/>
                  </a:solidFill>
                  <a:latin typeface="Calibri"/>
                  <a:ea typeface="Calibri"/>
                  <a:cs typeface="Calibri"/>
                  <a:sym typeface="Calibri"/>
                </a:rPr>
                <a:t>Student-Friendly Definition</a:t>
              </a:r>
              <a:endParaRPr b="0" i="0" sz="1050" u="none" cap="none" strike="noStrike">
                <a:solidFill>
                  <a:srgbClr val="000000"/>
                </a:solidFill>
                <a:latin typeface="Arial"/>
                <a:ea typeface="Arial"/>
                <a:cs typeface="Arial"/>
                <a:sym typeface="Arial"/>
              </a:endParaRPr>
            </a:p>
            <a:p>
              <a:pPr indent="-128588" lvl="1" marL="128588" marR="0" rtl="0" algn="l">
                <a:lnSpc>
                  <a:spcPct val="90000"/>
                </a:lnSpc>
                <a:spcBef>
                  <a:spcPts val="203"/>
                </a:spcBef>
                <a:spcAft>
                  <a:spcPts val="0"/>
                </a:spcAft>
                <a:buClr>
                  <a:srgbClr val="FFFFFF"/>
                </a:buClr>
                <a:buSzPts val="1800"/>
                <a:buFont typeface="Calibri"/>
                <a:buChar char="•"/>
              </a:pPr>
              <a:r>
                <a:rPr b="0" i="0" lang="en-US" sz="1350" u="none" cap="none" strike="noStrike">
                  <a:solidFill>
                    <a:srgbClr val="FFFFFF"/>
                  </a:solidFill>
                  <a:latin typeface="Calibri"/>
                  <a:ea typeface="Calibri"/>
                  <a:cs typeface="Calibri"/>
                  <a:sym typeface="Calibri"/>
                </a:rPr>
                <a:t>Examples &amp; Non-Examples</a:t>
              </a:r>
              <a:endParaRPr b="0" i="0" sz="1050" u="none" cap="none" strike="noStrike">
                <a:solidFill>
                  <a:srgbClr val="000000"/>
                </a:solidFill>
                <a:latin typeface="Arial"/>
                <a:ea typeface="Arial"/>
                <a:cs typeface="Arial"/>
                <a:sym typeface="Arial"/>
              </a:endParaRPr>
            </a:p>
            <a:p>
              <a:pPr indent="-128588" lvl="1" marL="128588" marR="0" rtl="0" algn="l">
                <a:lnSpc>
                  <a:spcPct val="90000"/>
                </a:lnSpc>
                <a:spcBef>
                  <a:spcPts val="203"/>
                </a:spcBef>
                <a:spcAft>
                  <a:spcPts val="0"/>
                </a:spcAft>
                <a:buClr>
                  <a:srgbClr val="FFFFFF"/>
                </a:buClr>
                <a:buSzPts val="1800"/>
                <a:buFont typeface="Calibri"/>
                <a:buChar char="•"/>
              </a:pPr>
              <a:r>
                <a:rPr b="0" i="0" lang="en-US" sz="1350" u="none" cap="none" strike="noStrike">
                  <a:solidFill>
                    <a:srgbClr val="FFFFFF"/>
                  </a:solidFill>
                  <a:latin typeface="Calibri"/>
                  <a:ea typeface="Calibri"/>
                  <a:cs typeface="Calibri"/>
                  <a:sym typeface="Calibri"/>
                </a:rPr>
                <a:t>Frayer Model</a:t>
              </a:r>
              <a:endParaRPr b="0" i="0" sz="1050" u="none" cap="none" strike="noStrike">
                <a:solidFill>
                  <a:srgbClr val="000000"/>
                </a:solidFill>
                <a:latin typeface="Arial"/>
                <a:ea typeface="Arial"/>
                <a:cs typeface="Arial"/>
                <a:sym typeface="Arial"/>
              </a:endParaRPr>
            </a:p>
          </p:txBody>
        </p:sp>
        <p:sp>
          <p:nvSpPr>
            <p:cNvPr id="145" name="Google Shape;145;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6" name="Google Shape;146;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7" name="Google Shape;147;p1"/>
            <p:cNvSpPr txBox="1"/>
            <p:nvPr/>
          </p:nvSpPr>
          <p:spPr>
            <a:xfrm>
              <a:off x="1661628" y="5540394"/>
              <a:ext cx="4981800" cy="864000"/>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Simulation/Activity</a:t>
              </a:r>
              <a:endParaRPr b="0" i="0" sz="1050" u="none" cap="none" strike="noStrike">
                <a:solidFill>
                  <a:srgbClr val="000000"/>
                </a:solidFill>
                <a:latin typeface="Arial"/>
                <a:ea typeface="Arial"/>
                <a:cs typeface="Arial"/>
                <a:sym typeface="Arial"/>
              </a:endParaRPr>
            </a:p>
          </p:txBody>
        </p:sp>
        <p:sp>
          <p:nvSpPr>
            <p:cNvPr id="148" name="Google Shape;148;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pic>
        <p:nvPicPr>
          <p:cNvPr descr="Comment Like" id="149" name="Google Shape;149;p1"/>
          <p:cNvPicPr preferRelativeResize="0"/>
          <p:nvPr/>
        </p:nvPicPr>
        <p:blipFill rotWithShape="1">
          <a:blip r:embed="rId9">
            <a:alphaModFix/>
          </a:blip>
          <a:srcRect b="0" l="0" r="0" t="0"/>
          <a:stretch/>
        </p:blipFill>
        <p:spPr>
          <a:xfrm>
            <a:off x="4339950" y="3719854"/>
            <a:ext cx="288831" cy="260714"/>
          </a:xfrm>
          <a:prstGeom prst="rect">
            <a:avLst/>
          </a:prstGeom>
          <a:noFill/>
          <a:ln>
            <a:noFill/>
          </a:ln>
        </p:spPr>
      </p:pic>
      <p:pic>
        <p:nvPicPr>
          <p:cNvPr descr="Comment Dislike" id="150" name="Google Shape;150;p1"/>
          <p:cNvPicPr preferRelativeResize="0"/>
          <p:nvPr/>
        </p:nvPicPr>
        <p:blipFill rotWithShape="1">
          <a:blip r:embed="rId10">
            <a:alphaModFix/>
          </a:blip>
          <a:srcRect b="0" l="0" r="0" t="0"/>
          <a:stretch/>
        </p:blipFill>
        <p:spPr>
          <a:xfrm>
            <a:off x="4605103" y="3719854"/>
            <a:ext cx="288831" cy="260714"/>
          </a:xfrm>
          <a:prstGeom prst="rect">
            <a:avLst/>
          </a:prstGeom>
          <a:noFill/>
          <a:ln>
            <a:noFill/>
          </a:ln>
        </p:spPr>
      </p:pic>
      <p:pic>
        <p:nvPicPr>
          <p:cNvPr descr="Blog" id="151" name="Google Shape;151;p1"/>
          <p:cNvPicPr preferRelativeResize="0"/>
          <p:nvPr/>
        </p:nvPicPr>
        <p:blipFill rotWithShape="1">
          <a:blip r:embed="rId11">
            <a:alphaModFix/>
          </a:blip>
          <a:srcRect b="0" l="0" r="0" t="0"/>
          <a:stretch/>
        </p:blipFill>
        <p:spPr>
          <a:xfrm>
            <a:off x="4435083" y="3478693"/>
            <a:ext cx="288831" cy="260714"/>
          </a:xfrm>
          <a:prstGeom prst="rect">
            <a:avLst/>
          </a:prstGeom>
          <a:noFill/>
          <a:ln>
            <a:noFill/>
          </a:ln>
        </p:spPr>
      </p:pic>
      <p:sp>
        <p:nvSpPr>
          <p:cNvPr id="152" name="Google Shape;152;p1"/>
          <p:cNvSpPr/>
          <p:nvPr/>
        </p:nvSpPr>
        <p:spPr>
          <a:xfrm>
            <a:off x="128116" y="158261"/>
            <a:ext cx="821453" cy="512466"/>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588"/>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53" name="Google Shape;153;p1"/>
          <p:cNvSpPr txBox="1"/>
          <p:nvPr/>
        </p:nvSpPr>
        <p:spPr>
          <a:xfrm>
            <a:off x="275074" y="275995"/>
            <a:ext cx="527538"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rgbClr val="FFFFFF"/>
                </a:solidFill>
                <a:latin typeface="Calibri"/>
                <a:ea typeface="Calibri"/>
                <a:cs typeface="Calibri"/>
                <a:sym typeface="Calibri"/>
              </a:rPr>
              <a:t>Intro</a:t>
            </a:r>
            <a:endParaRPr b="0" i="0" sz="1050" u="none" cap="none" strike="noStrike">
              <a:solidFill>
                <a:srgbClr val="000000"/>
              </a:solidFill>
              <a:latin typeface="Arial"/>
              <a:ea typeface="Arial"/>
              <a:cs typeface="Arial"/>
              <a:sym typeface="Arial"/>
            </a:endParaRPr>
          </a:p>
        </p:txBody>
      </p:sp>
      <p:sp>
        <p:nvSpPr>
          <p:cNvPr id="154" name="Google Shape;154;p1"/>
          <p:cNvSpPr/>
          <p:nvPr/>
        </p:nvSpPr>
        <p:spPr>
          <a:xfrm>
            <a:off x="3339820" y="4116623"/>
            <a:ext cx="203100" cy="187800"/>
          </a:xfrm>
          <a:prstGeom prst="rect">
            <a:avLst/>
          </a:prstGeom>
          <a:noFill/>
          <a:ln cap="flat" cmpd="sng" w="25400">
            <a:solidFill>
              <a:srgbClr val="FF932B"/>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cxnSp>
        <p:nvCxnSpPr>
          <p:cNvPr id="155" name="Google Shape;155;p1"/>
          <p:cNvCxnSpPr/>
          <p:nvPr/>
        </p:nvCxnSpPr>
        <p:spPr>
          <a:xfrm>
            <a:off x="3428996" y="4116631"/>
            <a:ext cx="0" cy="57300"/>
          </a:xfrm>
          <a:prstGeom prst="straightConnector1">
            <a:avLst/>
          </a:prstGeom>
          <a:noFill/>
          <a:ln cap="flat" cmpd="sng" w="25400">
            <a:solidFill>
              <a:srgbClr val="FF932B"/>
            </a:solidFill>
            <a:prstDash val="solid"/>
            <a:round/>
            <a:headEnd len="sm" w="sm" type="none"/>
            <a:tailEnd len="sm" w="sm" type="none"/>
          </a:ln>
        </p:spPr>
      </p:cxnSp>
      <p:cxnSp>
        <p:nvCxnSpPr>
          <p:cNvPr id="156" name="Google Shape;156;p1"/>
          <p:cNvCxnSpPr>
            <a:stCxn id="154" idx="2"/>
          </p:cNvCxnSpPr>
          <p:nvPr/>
        </p:nvCxnSpPr>
        <p:spPr>
          <a:xfrm rot="10800000">
            <a:off x="3440770" y="4251923"/>
            <a:ext cx="600" cy="52500"/>
          </a:xfrm>
          <a:prstGeom prst="straightConnector1">
            <a:avLst/>
          </a:prstGeom>
          <a:noFill/>
          <a:ln cap="flat" cmpd="sng" w="25400">
            <a:solidFill>
              <a:srgbClr val="FF932B"/>
            </a:solidFill>
            <a:prstDash val="solid"/>
            <a:round/>
            <a:headEnd len="sm" w="sm" type="none"/>
            <a:tailEnd len="sm" w="sm" type="none"/>
          </a:ln>
        </p:spPr>
      </p:cxnSp>
      <p:cxnSp>
        <p:nvCxnSpPr>
          <p:cNvPr id="157" name="Google Shape;157;p1"/>
          <p:cNvCxnSpPr/>
          <p:nvPr/>
        </p:nvCxnSpPr>
        <p:spPr>
          <a:xfrm>
            <a:off x="3339832" y="4210535"/>
            <a:ext cx="59100" cy="0"/>
          </a:xfrm>
          <a:prstGeom prst="straightConnector1">
            <a:avLst/>
          </a:prstGeom>
          <a:noFill/>
          <a:ln cap="flat" cmpd="sng" w="25400">
            <a:solidFill>
              <a:srgbClr val="FF932B"/>
            </a:solidFill>
            <a:prstDash val="solid"/>
            <a:round/>
            <a:headEnd len="sm" w="sm" type="none"/>
            <a:tailEnd len="sm" w="sm" type="none"/>
          </a:ln>
        </p:spPr>
      </p:cxnSp>
      <p:cxnSp>
        <p:nvCxnSpPr>
          <p:cNvPr id="158" name="Google Shape;158;p1"/>
          <p:cNvCxnSpPr/>
          <p:nvPr/>
        </p:nvCxnSpPr>
        <p:spPr>
          <a:xfrm>
            <a:off x="3482396" y="4210528"/>
            <a:ext cx="60300" cy="0"/>
          </a:xfrm>
          <a:prstGeom prst="straightConnector1">
            <a:avLst/>
          </a:prstGeom>
          <a:noFill/>
          <a:ln cap="flat" cmpd="sng" w="25400">
            <a:solidFill>
              <a:srgbClr val="FF932B"/>
            </a:solidFill>
            <a:prstDash val="solid"/>
            <a:round/>
            <a:headEnd len="sm" w="sm" type="none"/>
            <a:tailEnd len="sm" w="sm" type="none"/>
          </a:ln>
        </p:spPr>
      </p:cxnSp>
      <p:sp>
        <p:nvSpPr>
          <p:cNvPr id="159" name="Google Shape;159;p1"/>
          <p:cNvSpPr/>
          <p:nvPr/>
        </p:nvSpPr>
        <p:spPr>
          <a:xfrm>
            <a:off x="3398996" y="4174067"/>
            <a:ext cx="83400" cy="72900"/>
          </a:xfrm>
          <a:prstGeom prst="ellipse">
            <a:avLst/>
          </a:prstGeom>
          <a:noFill/>
          <a:ln cap="flat" cmpd="sng" w="25400">
            <a:solidFill>
              <a:srgbClr val="FF932B"/>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descr="Questions" id="233" name="Google Shape;233;p12"/>
          <p:cNvSpPr/>
          <p:nvPr/>
        </p:nvSpPr>
        <p:spPr>
          <a:xfrm>
            <a:off x="1714500" y="835269"/>
            <a:ext cx="3429000" cy="333225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9"/>
          <p:cNvSpPr txBox="1"/>
          <p:nvPr>
            <p:ph type="ctrTitle"/>
          </p:nvPr>
        </p:nvSpPr>
        <p:spPr>
          <a:xfrm>
            <a:off x="259762" y="669263"/>
            <a:ext cx="6338475" cy="826875"/>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00000"/>
              <a:buNone/>
            </a:pPr>
            <a:r>
              <a:rPr b="1" lang="en-US" sz="2700" u="sng"/>
              <a:t>True or False </a:t>
            </a:r>
            <a:r>
              <a:rPr b="1" lang="en-US" sz="2700" u="sng"/>
              <a:t>: </a:t>
            </a:r>
            <a:r>
              <a:rPr lang="en-US" sz="2700"/>
              <a:t>Temperature is how big or small something is</a:t>
            </a:r>
            <a:endParaRPr sz="2700"/>
          </a:p>
        </p:txBody>
      </p:sp>
      <p:sp>
        <p:nvSpPr>
          <p:cNvPr descr="Questions" id="240" name="Google Shape;240;p19"/>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41" name="Google Shape;241;p19"/>
          <p:cNvPicPr preferRelativeResize="0"/>
          <p:nvPr/>
        </p:nvPicPr>
        <p:blipFill rotWithShape="1">
          <a:blip r:embed="rId4">
            <a:alphaModFix/>
          </a:blip>
          <a:srcRect b="0" l="0" r="0" t="0"/>
          <a:stretch/>
        </p:blipFill>
        <p:spPr>
          <a:xfrm>
            <a:off x="733125" y="1494313"/>
            <a:ext cx="5391731" cy="326031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g2bb48f0c3c4_0_32"/>
          <p:cNvSpPr txBox="1"/>
          <p:nvPr>
            <p:ph type="ctrTitle"/>
          </p:nvPr>
        </p:nvSpPr>
        <p:spPr>
          <a:xfrm>
            <a:off x="259762" y="669263"/>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00000"/>
              <a:buNone/>
            </a:pPr>
            <a:r>
              <a:rPr b="1" lang="en-US" sz="2700" u="sng"/>
              <a:t>False. </a:t>
            </a:r>
            <a:r>
              <a:rPr lang="en-US" sz="2700"/>
              <a:t>Temperature is how </a:t>
            </a:r>
            <a:r>
              <a:rPr b="1" lang="en-US" sz="2700">
                <a:solidFill>
                  <a:srgbClr val="FF0000"/>
                </a:solidFill>
              </a:rPr>
              <a:t>HOT</a:t>
            </a:r>
            <a:r>
              <a:rPr lang="en-US" sz="2700"/>
              <a:t> or </a:t>
            </a:r>
            <a:r>
              <a:rPr b="1" lang="en-US" sz="2700">
                <a:solidFill>
                  <a:schemeClr val="accent1"/>
                </a:solidFill>
              </a:rPr>
              <a:t>COLD</a:t>
            </a:r>
            <a:r>
              <a:rPr lang="en-US" sz="2700"/>
              <a:t> something is. </a:t>
            </a:r>
            <a:endParaRPr sz="2700"/>
          </a:p>
        </p:txBody>
      </p:sp>
      <p:sp>
        <p:nvSpPr>
          <p:cNvPr descr="Questions" id="248" name="Google Shape;248;g2bb48f0c3c4_0_32"/>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49" name="Google Shape;249;g2bb48f0c3c4_0_32"/>
          <p:cNvPicPr preferRelativeResize="0"/>
          <p:nvPr/>
        </p:nvPicPr>
        <p:blipFill rotWithShape="1">
          <a:blip r:embed="rId4">
            <a:alphaModFix/>
          </a:blip>
          <a:srcRect b="0" l="0" r="0" t="0"/>
          <a:stretch/>
        </p:blipFill>
        <p:spPr>
          <a:xfrm>
            <a:off x="733125" y="1494313"/>
            <a:ext cx="5391731" cy="326031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bb48f0c3c4_0_24"/>
          <p:cNvSpPr txBox="1"/>
          <p:nvPr>
            <p:ph type="ctrTitle"/>
          </p:nvPr>
        </p:nvSpPr>
        <p:spPr>
          <a:xfrm>
            <a:off x="259762" y="669263"/>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00000"/>
              <a:buNone/>
            </a:pPr>
            <a:r>
              <a:rPr b="1" lang="en-US" sz="2700" u="sng"/>
              <a:t>Humidity: </a:t>
            </a:r>
            <a:r>
              <a:rPr lang="en-US" sz="2700"/>
              <a:t>the amount of water ____ present in the air</a:t>
            </a:r>
            <a:endParaRPr sz="2700"/>
          </a:p>
        </p:txBody>
      </p:sp>
      <p:sp>
        <p:nvSpPr>
          <p:cNvPr descr="Questions" id="256" name="Google Shape;256;g2bb48f0c3c4_0_24"/>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57" name="Google Shape;257;g2bb48f0c3c4_0_24"/>
          <p:cNvPicPr preferRelativeResize="0"/>
          <p:nvPr/>
        </p:nvPicPr>
        <p:blipFill rotWithShape="1">
          <a:blip r:embed="rId4">
            <a:alphaModFix/>
          </a:blip>
          <a:srcRect b="0" l="0" r="0" t="0"/>
          <a:stretch/>
        </p:blipFill>
        <p:spPr>
          <a:xfrm>
            <a:off x="1081075" y="1673754"/>
            <a:ext cx="4539008" cy="32765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b8891d8816_0_50"/>
          <p:cNvSpPr txBox="1"/>
          <p:nvPr>
            <p:ph type="ctrTitle"/>
          </p:nvPr>
        </p:nvSpPr>
        <p:spPr>
          <a:xfrm>
            <a:off x="259762" y="669263"/>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00000"/>
              <a:buNone/>
            </a:pPr>
            <a:r>
              <a:rPr b="1" lang="en-US" sz="2700" u="sng"/>
              <a:t>Humidity: </a:t>
            </a:r>
            <a:r>
              <a:rPr lang="en-US" sz="2700"/>
              <a:t>the amount of water </a:t>
            </a:r>
            <a:r>
              <a:rPr lang="en-US" sz="2588">
                <a:solidFill>
                  <a:srgbClr val="FF0000"/>
                </a:solidFill>
              </a:rPr>
              <a:t>vapor</a:t>
            </a:r>
            <a:r>
              <a:rPr lang="en-US" sz="2700"/>
              <a:t> present in the air</a:t>
            </a:r>
            <a:endParaRPr sz="2700"/>
          </a:p>
        </p:txBody>
      </p:sp>
      <p:sp>
        <p:nvSpPr>
          <p:cNvPr descr="Questions" id="264" name="Google Shape;264;g2b8891d8816_0_50"/>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65" name="Google Shape;265;g2b8891d8816_0_50"/>
          <p:cNvPicPr preferRelativeResize="0"/>
          <p:nvPr/>
        </p:nvPicPr>
        <p:blipFill rotWithShape="1">
          <a:blip r:embed="rId4">
            <a:alphaModFix/>
          </a:blip>
          <a:srcRect b="0" l="0" r="0" t="0"/>
          <a:stretch/>
        </p:blipFill>
        <p:spPr>
          <a:xfrm>
            <a:off x="1081075" y="1673754"/>
            <a:ext cx="4539008" cy="32765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bb48f0c3c4_0_40"/>
          <p:cNvSpPr txBox="1"/>
          <p:nvPr>
            <p:ph type="ctrTitle"/>
          </p:nvPr>
        </p:nvSpPr>
        <p:spPr>
          <a:xfrm>
            <a:off x="259762" y="669263"/>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00000"/>
              <a:buNone/>
            </a:pPr>
            <a:r>
              <a:rPr b="1" lang="en-US" sz="2700" u="sng"/>
              <a:t>Weather</a:t>
            </a:r>
            <a:r>
              <a:rPr b="1" lang="en-US" sz="2700" u="sng"/>
              <a:t>: </a:t>
            </a:r>
            <a:r>
              <a:rPr lang="en-US" sz="2700"/>
              <a:t>the state of the atmosphere. What is going on _______ right now. </a:t>
            </a:r>
            <a:endParaRPr sz="2700"/>
          </a:p>
        </p:txBody>
      </p:sp>
      <p:sp>
        <p:nvSpPr>
          <p:cNvPr descr="Questions" id="272" name="Google Shape;272;g2bb48f0c3c4_0_40"/>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73" name="Google Shape;273;g2bb48f0c3c4_0_40"/>
          <p:cNvPicPr preferRelativeResize="0"/>
          <p:nvPr/>
        </p:nvPicPr>
        <p:blipFill>
          <a:blip r:embed="rId4">
            <a:alphaModFix/>
          </a:blip>
          <a:stretch>
            <a:fillRect/>
          </a:stretch>
        </p:blipFill>
        <p:spPr>
          <a:xfrm>
            <a:off x="860925" y="1606451"/>
            <a:ext cx="5599825" cy="3080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g2bb48f0c3c4_0_48"/>
          <p:cNvSpPr txBox="1"/>
          <p:nvPr>
            <p:ph type="ctrTitle"/>
          </p:nvPr>
        </p:nvSpPr>
        <p:spPr>
          <a:xfrm>
            <a:off x="259762" y="669263"/>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00000"/>
              <a:buNone/>
            </a:pPr>
            <a:r>
              <a:rPr b="1" lang="en-US" sz="2700" u="sng"/>
              <a:t>Weather: </a:t>
            </a:r>
            <a:r>
              <a:rPr lang="en-US" sz="2700"/>
              <a:t>the state of the atmosphere. What is going on </a:t>
            </a:r>
            <a:r>
              <a:rPr b="1" lang="en-US" sz="2700">
                <a:solidFill>
                  <a:srgbClr val="FF0000"/>
                </a:solidFill>
              </a:rPr>
              <a:t>outside</a:t>
            </a:r>
            <a:r>
              <a:rPr lang="en-US" sz="2700"/>
              <a:t> right now. </a:t>
            </a:r>
            <a:endParaRPr sz="2700"/>
          </a:p>
        </p:txBody>
      </p:sp>
      <p:sp>
        <p:nvSpPr>
          <p:cNvPr descr="Questions" id="280" name="Google Shape;280;g2bb48f0c3c4_0_48"/>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81" name="Google Shape;281;g2bb48f0c3c4_0_48"/>
          <p:cNvPicPr preferRelativeResize="0"/>
          <p:nvPr/>
        </p:nvPicPr>
        <p:blipFill>
          <a:blip r:embed="rId4">
            <a:alphaModFix/>
          </a:blip>
          <a:stretch>
            <a:fillRect/>
          </a:stretch>
        </p:blipFill>
        <p:spPr>
          <a:xfrm>
            <a:off x="860925" y="1606451"/>
            <a:ext cx="5599825" cy="3080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g2bb48f0c3c4_0_55"/>
          <p:cNvSpPr txBox="1"/>
          <p:nvPr>
            <p:ph type="ctrTitle"/>
          </p:nvPr>
        </p:nvSpPr>
        <p:spPr>
          <a:xfrm>
            <a:off x="351625" y="590938"/>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2430"/>
              <a:buNone/>
            </a:pPr>
            <a:r>
              <a:rPr b="1" lang="en-US" sz="3000" u="sng">
                <a:latin typeface="Calibri"/>
                <a:ea typeface="Calibri"/>
                <a:cs typeface="Calibri"/>
                <a:sym typeface="Calibri"/>
              </a:rPr>
              <a:t>Air pressure</a:t>
            </a:r>
            <a:r>
              <a:rPr lang="en-US" sz="3000">
                <a:latin typeface="Calibri"/>
                <a:ea typeface="Calibri"/>
                <a:cs typeface="Calibri"/>
                <a:sym typeface="Calibri"/>
              </a:rPr>
              <a:t> is the amount of ______ being exerted on earth</a:t>
            </a:r>
            <a:endParaRPr sz="2800"/>
          </a:p>
        </p:txBody>
      </p:sp>
      <p:pic>
        <p:nvPicPr>
          <p:cNvPr id="288" name="Google Shape;288;g2bb48f0c3c4_0_55"/>
          <p:cNvPicPr preferRelativeResize="0"/>
          <p:nvPr/>
        </p:nvPicPr>
        <p:blipFill>
          <a:blip r:embed="rId3">
            <a:alphaModFix/>
          </a:blip>
          <a:stretch>
            <a:fillRect/>
          </a:stretch>
        </p:blipFill>
        <p:spPr>
          <a:xfrm>
            <a:off x="2973450" y="2206870"/>
            <a:ext cx="3636726" cy="2008600"/>
          </a:xfrm>
          <a:prstGeom prst="rect">
            <a:avLst/>
          </a:prstGeom>
          <a:noFill/>
          <a:ln>
            <a:noFill/>
          </a:ln>
        </p:spPr>
      </p:pic>
      <p:sp>
        <p:nvSpPr>
          <p:cNvPr descr="Questions" id="289" name="Google Shape;289;g2bb48f0c3c4_0_55"/>
          <p:cNvSpPr/>
          <p:nvPr/>
        </p:nvSpPr>
        <p:spPr>
          <a:xfrm>
            <a:off x="0" y="52500"/>
            <a:ext cx="637200" cy="637200"/>
          </a:xfrm>
          <a:prstGeom prst="ellipse">
            <a:avLst/>
          </a:prstGeom>
          <a:blipFill rotWithShape="1">
            <a:blip r:embed="rId4">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90" name="Google Shape;290;g2bb48f0c3c4_0_55"/>
          <p:cNvSpPr txBox="1"/>
          <p:nvPr/>
        </p:nvSpPr>
        <p:spPr>
          <a:xfrm>
            <a:off x="434200" y="1865725"/>
            <a:ext cx="2401200" cy="27687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AutoNum type="alphaUcPeriod"/>
            </a:pPr>
            <a:r>
              <a:rPr lang="en-US" sz="2600">
                <a:solidFill>
                  <a:schemeClr val="dk1"/>
                </a:solidFill>
              </a:rPr>
              <a:t>Time</a:t>
            </a:r>
            <a:endParaRPr sz="2600">
              <a:solidFill>
                <a:schemeClr val="dk1"/>
              </a:solidFill>
            </a:endParaRPr>
          </a:p>
          <a:p>
            <a:pPr indent="-393700" lvl="0" marL="457200" rtl="0" algn="l">
              <a:spcBef>
                <a:spcPts val="0"/>
              </a:spcBef>
              <a:spcAft>
                <a:spcPts val="0"/>
              </a:spcAft>
              <a:buClr>
                <a:schemeClr val="dk1"/>
              </a:buClr>
              <a:buSzPts val="2600"/>
              <a:buAutoNum type="alphaUcPeriod"/>
            </a:pPr>
            <a:r>
              <a:rPr lang="en-US" sz="2600">
                <a:solidFill>
                  <a:schemeClr val="dk1"/>
                </a:solidFill>
              </a:rPr>
              <a:t>Rain</a:t>
            </a:r>
            <a:endParaRPr sz="2600">
              <a:solidFill>
                <a:schemeClr val="dk1"/>
              </a:solidFill>
            </a:endParaRPr>
          </a:p>
          <a:p>
            <a:pPr indent="-393700" lvl="0" marL="457200" rtl="0" algn="l">
              <a:spcBef>
                <a:spcPts val="0"/>
              </a:spcBef>
              <a:spcAft>
                <a:spcPts val="0"/>
              </a:spcAft>
              <a:buClr>
                <a:schemeClr val="dk1"/>
              </a:buClr>
              <a:buSzPts val="2600"/>
              <a:buAutoNum type="alphaUcPeriod"/>
            </a:pPr>
            <a:r>
              <a:rPr lang="en-US" sz="2600">
                <a:solidFill>
                  <a:schemeClr val="dk1"/>
                </a:solidFill>
              </a:rPr>
              <a:t>Pressure</a:t>
            </a:r>
            <a:endParaRPr sz="2600">
              <a:solidFill>
                <a:schemeClr val="dk1"/>
              </a:solidFill>
            </a:endParaRPr>
          </a:p>
          <a:p>
            <a:pPr indent="-393700" lvl="0" marL="457200" rtl="0" algn="l">
              <a:spcBef>
                <a:spcPts val="0"/>
              </a:spcBef>
              <a:spcAft>
                <a:spcPts val="0"/>
              </a:spcAft>
              <a:buClr>
                <a:schemeClr val="dk1"/>
              </a:buClr>
              <a:buSzPts val="2600"/>
              <a:buAutoNum type="alphaUcPeriod"/>
            </a:pPr>
            <a:r>
              <a:rPr lang="en-US" sz="2600">
                <a:solidFill>
                  <a:schemeClr val="dk1"/>
                </a:solidFill>
              </a:rPr>
              <a:t>Candy</a:t>
            </a:r>
            <a:endParaRPr sz="26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g2bb48f0c3c4_0_64"/>
          <p:cNvSpPr txBox="1"/>
          <p:nvPr>
            <p:ph type="ctrTitle"/>
          </p:nvPr>
        </p:nvSpPr>
        <p:spPr>
          <a:xfrm>
            <a:off x="351625" y="590938"/>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2430"/>
              <a:buNone/>
            </a:pPr>
            <a:r>
              <a:rPr b="1" lang="en-US" sz="3000" u="sng">
                <a:latin typeface="Calibri"/>
                <a:ea typeface="Calibri"/>
                <a:cs typeface="Calibri"/>
                <a:sym typeface="Calibri"/>
              </a:rPr>
              <a:t>Air pressure</a:t>
            </a:r>
            <a:r>
              <a:rPr lang="en-US" sz="3000">
                <a:latin typeface="Calibri"/>
                <a:ea typeface="Calibri"/>
                <a:cs typeface="Calibri"/>
                <a:sym typeface="Calibri"/>
              </a:rPr>
              <a:t> is the amount of ______ being exerted on earth</a:t>
            </a:r>
            <a:endParaRPr sz="2800"/>
          </a:p>
        </p:txBody>
      </p:sp>
      <p:pic>
        <p:nvPicPr>
          <p:cNvPr id="297" name="Google Shape;297;g2bb48f0c3c4_0_64"/>
          <p:cNvPicPr preferRelativeResize="0"/>
          <p:nvPr/>
        </p:nvPicPr>
        <p:blipFill>
          <a:blip r:embed="rId3">
            <a:alphaModFix/>
          </a:blip>
          <a:stretch>
            <a:fillRect/>
          </a:stretch>
        </p:blipFill>
        <p:spPr>
          <a:xfrm>
            <a:off x="2973450" y="2206870"/>
            <a:ext cx="3636726" cy="2008600"/>
          </a:xfrm>
          <a:prstGeom prst="rect">
            <a:avLst/>
          </a:prstGeom>
          <a:noFill/>
          <a:ln>
            <a:noFill/>
          </a:ln>
        </p:spPr>
      </p:pic>
      <p:sp>
        <p:nvSpPr>
          <p:cNvPr descr="Questions" id="298" name="Google Shape;298;g2bb48f0c3c4_0_64"/>
          <p:cNvSpPr/>
          <p:nvPr/>
        </p:nvSpPr>
        <p:spPr>
          <a:xfrm>
            <a:off x="0" y="52500"/>
            <a:ext cx="637200" cy="637200"/>
          </a:xfrm>
          <a:prstGeom prst="ellipse">
            <a:avLst/>
          </a:prstGeom>
          <a:blipFill rotWithShape="1">
            <a:blip r:embed="rId4">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99" name="Google Shape;299;g2bb48f0c3c4_0_64"/>
          <p:cNvSpPr txBox="1"/>
          <p:nvPr/>
        </p:nvSpPr>
        <p:spPr>
          <a:xfrm>
            <a:off x="434200" y="1865725"/>
            <a:ext cx="2401200" cy="2768700"/>
          </a:xfrm>
          <a:prstGeom prst="rect">
            <a:avLst/>
          </a:prstGeom>
          <a:noFill/>
          <a:ln>
            <a:noFill/>
          </a:ln>
        </p:spPr>
        <p:txBody>
          <a:bodyPr anchorCtr="0" anchor="t" bIns="91425" lIns="91425" spcFirstLastPara="1" rIns="91425" wrap="square" tIns="91425">
            <a:noAutofit/>
          </a:bodyPr>
          <a:lstStyle/>
          <a:p>
            <a:pPr indent="-393700" lvl="0" marL="457200" rtl="0" algn="l">
              <a:spcBef>
                <a:spcPts val="0"/>
              </a:spcBef>
              <a:spcAft>
                <a:spcPts val="0"/>
              </a:spcAft>
              <a:buClr>
                <a:schemeClr val="dk1"/>
              </a:buClr>
              <a:buSzPts val="2600"/>
              <a:buAutoNum type="alphaUcPeriod"/>
            </a:pPr>
            <a:r>
              <a:rPr lang="en-US" sz="2600">
                <a:solidFill>
                  <a:schemeClr val="dk1"/>
                </a:solidFill>
              </a:rPr>
              <a:t>Time</a:t>
            </a:r>
            <a:endParaRPr sz="2600">
              <a:solidFill>
                <a:schemeClr val="dk1"/>
              </a:solidFill>
            </a:endParaRPr>
          </a:p>
          <a:p>
            <a:pPr indent="-393700" lvl="0" marL="457200" rtl="0" algn="l">
              <a:spcBef>
                <a:spcPts val="0"/>
              </a:spcBef>
              <a:spcAft>
                <a:spcPts val="0"/>
              </a:spcAft>
              <a:buClr>
                <a:schemeClr val="dk1"/>
              </a:buClr>
              <a:buSzPts val="2600"/>
              <a:buAutoNum type="alphaUcPeriod"/>
            </a:pPr>
            <a:r>
              <a:rPr lang="en-US" sz="2600">
                <a:solidFill>
                  <a:schemeClr val="dk1"/>
                </a:solidFill>
              </a:rPr>
              <a:t>Rain</a:t>
            </a:r>
            <a:endParaRPr sz="2600">
              <a:solidFill>
                <a:schemeClr val="dk1"/>
              </a:solidFill>
            </a:endParaRPr>
          </a:p>
          <a:p>
            <a:pPr indent="-393700" lvl="0" marL="457200" rtl="0" algn="l">
              <a:spcBef>
                <a:spcPts val="0"/>
              </a:spcBef>
              <a:spcAft>
                <a:spcPts val="0"/>
              </a:spcAft>
              <a:buClr>
                <a:srgbClr val="FF0000"/>
              </a:buClr>
              <a:buSzPts val="2600"/>
              <a:buAutoNum type="alphaUcPeriod"/>
            </a:pPr>
            <a:r>
              <a:rPr b="1" lang="en-US" sz="2600">
                <a:solidFill>
                  <a:srgbClr val="FF0000"/>
                </a:solidFill>
              </a:rPr>
              <a:t>Pressure</a:t>
            </a:r>
            <a:endParaRPr b="1" sz="2600">
              <a:solidFill>
                <a:srgbClr val="FF0000"/>
              </a:solidFill>
            </a:endParaRPr>
          </a:p>
          <a:p>
            <a:pPr indent="-393700" lvl="0" marL="457200" rtl="0" algn="l">
              <a:spcBef>
                <a:spcPts val="0"/>
              </a:spcBef>
              <a:spcAft>
                <a:spcPts val="0"/>
              </a:spcAft>
              <a:buClr>
                <a:schemeClr val="dk1"/>
              </a:buClr>
              <a:buSzPts val="2600"/>
              <a:buAutoNum type="alphaUcPeriod"/>
            </a:pPr>
            <a:r>
              <a:rPr lang="en-US" sz="2600">
                <a:solidFill>
                  <a:schemeClr val="dk1"/>
                </a:solidFill>
              </a:rPr>
              <a:t>Candy</a:t>
            </a:r>
            <a:endParaRPr sz="26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3"/>
          <p:cNvSpPr txBox="1"/>
          <p:nvPr/>
        </p:nvSpPr>
        <p:spPr>
          <a:xfrm>
            <a:off x="345338" y="1158600"/>
            <a:ext cx="6140400" cy="831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4950"/>
              <a:buFont typeface="Arial"/>
              <a:buNone/>
            </a:pPr>
            <a:r>
              <a:rPr b="1" lang="en-US" sz="4950">
                <a:solidFill>
                  <a:schemeClr val="dk1"/>
                </a:solidFill>
                <a:latin typeface="Calibri"/>
                <a:ea typeface="Calibri"/>
                <a:cs typeface="Calibri"/>
                <a:sym typeface="Calibri"/>
              </a:rPr>
              <a:t>Forecast</a:t>
            </a:r>
            <a:endParaRPr b="0" i="0" sz="1050" u="none" cap="none" strike="noStrike">
              <a:solidFill>
                <a:srgbClr val="000000"/>
              </a:solidFill>
              <a:latin typeface="Arial"/>
              <a:ea typeface="Arial"/>
              <a:cs typeface="Arial"/>
              <a:sym typeface="Arial"/>
            </a:endParaRPr>
          </a:p>
        </p:txBody>
      </p:sp>
      <p:sp>
        <p:nvSpPr>
          <p:cNvPr descr="Artificial Intelligence" id="306" name="Google Shape;306;p23"/>
          <p:cNvSpPr/>
          <p:nvPr/>
        </p:nvSpPr>
        <p:spPr>
          <a:xfrm>
            <a:off x="1665227" y="2031356"/>
            <a:ext cx="1847925" cy="17408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Blog" id="307" name="Google Shape;307;p23"/>
          <p:cNvPicPr preferRelativeResize="0"/>
          <p:nvPr/>
        </p:nvPicPr>
        <p:blipFill rotWithShape="1">
          <a:blip r:embed="rId4">
            <a:alphaModFix/>
          </a:blip>
          <a:srcRect b="0" l="0" r="0" t="0"/>
          <a:stretch/>
        </p:blipFill>
        <p:spPr>
          <a:xfrm>
            <a:off x="3429001" y="2102932"/>
            <a:ext cx="1597673" cy="15976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
          <p:cNvSpPr txBox="1"/>
          <p:nvPr>
            <p:ph type="ctrTitle"/>
          </p:nvPr>
        </p:nvSpPr>
        <p:spPr>
          <a:xfrm>
            <a:off x="514349" y="0"/>
            <a:ext cx="5829300" cy="1118025"/>
          </a:xfrm>
          <a:prstGeom prst="rect">
            <a:avLst/>
          </a:prstGeom>
          <a:noFill/>
          <a:ln>
            <a:noFill/>
          </a:ln>
        </p:spPr>
        <p:txBody>
          <a:bodyPr anchorCtr="0" anchor="ctr" bIns="34275" lIns="68550" spcFirstLastPara="1" rIns="68550" wrap="square" tIns="34275">
            <a:normAutofit/>
          </a:bodyPr>
          <a:lstStyle/>
          <a:p>
            <a:pPr indent="0" lvl="0" marL="0" rtl="0" algn="ctr">
              <a:lnSpc>
                <a:spcPct val="100000"/>
              </a:lnSpc>
              <a:spcBef>
                <a:spcPts val="0"/>
              </a:spcBef>
              <a:spcAft>
                <a:spcPts val="0"/>
              </a:spcAft>
              <a:buSzPts val="4800"/>
              <a:buNone/>
            </a:pPr>
            <a:r>
              <a:rPr b="1" lang="en-US" sz="5000">
                <a:latin typeface="Calibri"/>
                <a:ea typeface="Calibri"/>
                <a:cs typeface="Calibri"/>
                <a:sym typeface="Calibri"/>
              </a:rPr>
              <a:t>Forecast</a:t>
            </a:r>
            <a:endParaRPr b="1" sz="5000">
              <a:latin typeface="Calibri"/>
              <a:ea typeface="Calibri"/>
              <a:cs typeface="Calibri"/>
              <a:sym typeface="Calibri"/>
            </a:endParaRPr>
          </a:p>
        </p:txBody>
      </p:sp>
      <p:sp>
        <p:nvSpPr>
          <p:cNvPr id="166" name="Google Shape;166;p2"/>
          <p:cNvSpPr/>
          <p:nvPr/>
        </p:nvSpPr>
        <p:spPr>
          <a:xfrm>
            <a:off x="103639" y="153167"/>
            <a:ext cx="821421" cy="384345"/>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67" name="Google Shape;167;p2"/>
          <p:cNvSpPr txBox="1"/>
          <p:nvPr/>
        </p:nvSpPr>
        <p:spPr>
          <a:xfrm>
            <a:off x="250596" y="184317"/>
            <a:ext cx="527625"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chemeClr val="lt1"/>
                </a:solidFill>
                <a:latin typeface="Calibri"/>
                <a:ea typeface="Calibri"/>
                <a:cs typeface="Calibri"/>
                <a:sym typeface="Calibri"/>
              </a:rPr>
              <a:t>Intro</a:t>
            </a:r>
            <a:endParaRPr b="0" i="0" sz="1050" u="none" cap="none" strike="noStrike">
              <a:solidFill>
                <a:srgbClr val="000000"/>
              </a:solidFill>
              <a:latin typeface="Arial"/>
              <a:ea typeface="Arial"/>
              <a:cs typeface="Arial"/>
              <a:sym typeface="Arial"/>
            </a:endParaRPr>
          </a:p>
        </p:txBody>
      </p:sp>
      <p:pic>
        <p:nvPicPr>
          <p:cNvPr id="168" name="Google Shape;168;p2"/>
          <p:cNvPicPr preferRelativeResize="0"/>
          <p:nvPr/>
        </p:nvPicPr>
        <p:blipFill>
          <a:blip r:embed="rId3">
            <a:alphaModFix/>
          </a:blip>
          <a:stretch>
            <a:fillRect/>
          </a:stretch>
        </p:blipFill>
        <p:spPr>
          <a:xfrm>
            <a:off x="362325" y="1008000"/>
            <a:ext cx="6305471" cy="3720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4"/>
          <p:cNvSpPr txBox="1"/>
          <p:nvPr>
            <p:ph type="ctrTitle"/>
          </p:nvPr>
        </p:nvSpPr>
        <p:spPr>
          <a:xfrm>
            <a:off x="259800" y="637211"/>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3600"/>
              <a:buNone/>
            </a:pPr>
            <a:r>
              <a:rPr b="1" lang="en-US" sz="2400" u="sng"/>
              <a:t>Forecast</a:t>
            </a:r>
            <a:r>
              <a:rPr lang="en-US" sz="2400"/>
              <a:t>: </a:t>
            </a:r>
            <a:r>
              <a:rPr lang="en-US" sz="2400">
                <a:solidFill>
                  <a:srgbClr val="0D0D0D"/>
                </a:solidFill>
                <a:highlight>
                  <a:srgbClr val="FFFFFF"/>
                </a:highlight>
              </a:rPr>
              <a:t>a prediction or guess of what the weather will be </a:t>
            </a:r>
            <a:endParaRPr sz="2400"/>
          </a:p>
        </p:txBody>
      </p:sp>
      <p:sp>
        <p:nvSpPr>
          <p:cNvPr descr="Artificial Intelligence" id="314" name="Google Shape;314;p24"/>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Blog" id="315" name="Google Shape;315;p24"/>
          <p:cNvPicPr preferRelativeResize="0"/>
          <p:nvPr/>
        </p:nvPicPr>
        <p:blipFill rotWithShape="1">
          <a:blip r:embed="rId4">
            <a:alphaModFix/>
          </a:blip>
          <a:srcRect b="0" l="0" r="0" t="0"/>
          <a:stretch/>
        </p:blipFill>
        <p:spPr>
          <a:xfrm>
            <a:off x="637157" y="166595"/>
            <a:ext cx="349018" cy="349018"/>
          </a:xfrm>
          <a:prstGeom prst="rect">
            <a:avLst/>
          </a:prstGeom>
          <a:noFill/>
          <a:ln>
            <a:noFill/>
          </a:ln>
        </p:spPr>
      </p:pic>
      <p:pic>
        <p:nvPicPr>
          <p:cNvPr id="316" name="Google Shape;316;p24"/>
          <p:cNvPicPr preferRelativeResize="0"/>
          <p:nvPr/>
        </p:nvPicPr>
        <p:blipFill>
          <a:blip r:embed="rId5">
            <a:alphaModFix/>
          </a:blip>
          <a:stretch>
            <a:fillRect/>
          </a:stretch>
        </p:blipFill>
        <p:spPr>
          <a:xfrm>
            <a:off x="546025" y="1629600"/>
            <a:ext cx="5490900" cy="32400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descr="Questions" id="322" name="Google Shape;322;p25"/>
          <p:cNvSpPr/>
          <p:nvPr/>
        </p:nvSpPr>
        <p:spPr>
          <a:xfrm>
            <a:off x="1428750" y="457200"/>
            <a:ext cx="4000500" cy="3780692"/>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6"/>
          <p:cNvSpPr txBox="1"/>
          <p:nvPr/>
        </p:nvSpPr>
        <p:spPr>
          <a:xfrm>
            <a:off x="1710731" y="394783"/>
            <a:ext cx="3436500" cy="4848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What is a </a:t>
            </a:r>
            <a:r>
              <a:rPr lang="en-US" sz="2700">
                <a:solidFill>
                  <a:schemeClr val="dk1"/>
                </a:solidFill>
                <a:latin typeface="Calibri"/>
                <a:ea typeface="Calibri"/>
                <a:cs typeface="Calibri"/>
                <a:sym typeface="Calibri"/>
              </a:rPr>
              <a:t>forecast</a:t>
            </a:r>
            <a:r>
              <a:rPr b="0" i="0" lang="en-US" sz="2700" u="none" cap="none" strike="noStrike">
                <a:solidFill>
                  <a:schemeClr val="dk1"/>
                </a:solidFill>
                <a:latin typeface="Calibri"/>
                <a:ea typeface="Calibri"/>
                <a:cs typeface="Calibri"/>
                <a:sym typeface="Calibri"/>
              </a:rPr>
              <a:t>?</a:t>
            </a:r>
            <a:endParaRPr b="0" i="0" sz="2700" u="none" cap="none" strike="noStrike">
              <a:solidFill>
                <a:schemeClr val="dk1"/>
              </a:solidFill>
              <a:latin typeface="Calibri"/>
              <a:ea typeface="Calibri"/>
              <a:cs typeface="Calibri"/>
              <a:sym typeface="Calibri"/>
            </a:endParaRPr>
          </a:p>
        </p:txBody>
      </p:sp>
      <p:sp>
        <p:nvSpPr>
          <p:cNvPr descr="Questions" id="329" name="Google Shape;329;p26"/>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30" name="Google Shape;330;p26"/>
          <p:cNvPicPr preferRelativeResize="0"/>
          <p:nvPr/>
        </p:nvPicPr>
        <p:blipFill>
          <a:blip r:embed="rId4">
            <a:alphaModFix/>
          </a:blip>
          <a:stretch>
            <a:fillRect/>
          </a:stretch>
        </p:blipFill>
        <p:spPr>
          <a:xfrm>
            <a:off x="362325" y="1008000"/>
            <a:ext cx="6305471" cy="3720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27"/>
          <p:cNvPicPr preferRelativeResize="0"/>
          <p:nvPr/>
        </p:nvPicPr>
        <p:blipFill rotWithShape="1">
          <a:blip r:embed="rId3">
            <a:alphaModFix/>
          </a:blip>
          <a:srcRect b="0" l="0" r="0" t="0"/>
          <a:stretch/>
        </p:blipFill>
        <p:spPr>
          <a:xfrm>
            <a:off x="857250" y="843525"/>
            <a:ext cx="5143500" cy="3395007"/>
          </a:xfrm>
          <a:prstGeom prst="rect">
            <a:avLst/>
          </a:prstGeom>
          <a:noFill/>
          <a:ln>
            <a:noFill/>
          </a:ln>
        </p:spPr>
      </p:pic>
      <p:sp>
        <p:nvSpPr>
          <p:cNvPr descr="Artificial Intelligence" id="337" name="Google Shape;337;p27"/>
          <p:cNvSpPr/>
          <p:nvPr/>
        </p:nvSpPr>
        <p:spPr>
          <a:xfrm>
            <a:off x="0" y="0"/>
            <a:ext cx="637200" cy="637200"/>
          </a:xfrm>
          <a:prstGeom prst="ellipse">
            <a:avLst/>
          </a:prstGeom>
          <a:blipFill rotWithShape="1">
            <a:blip r:embed="rId4">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8"/>
          <p:cNvSpPr txBox="1"/>
          <p:nvPr/>
        </p:nvSpPr>
        <p:spPr>
          <a:xfrm>
            <a:off x="635944" y="155359"/>
            <a:ext cx="5586000" cy="4617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400"/>
              <a:buFont typeface="Arial"/>
              <a:buNone/>
            </a:pPr>
            <a:r>
              <a:rPr b="1" lang="en-US" sz="2400" u="sng">
                <a:solidFill>
                  <a:schemeClr val="dk1"/>
                </a:solidFill>
                <a:latin typeface="Calibri"/>
                <a:ea typeface="Calibri"/>
                <a:cs typeface="Calibri"/>
                <a:sym typeface="Calibri"/>
              </a:rPr>
              <a:t>Who predicts the weather</a:t>
            </a:r>
            <a:endParaRPr b="1" i="0" sz="1400" u="sng" cap="none" strike="noStrike">
              <a:solidFill>
                <a:schemeClr val="dk1"/>
              </a:solidFill>
              <a:latin typeface="Arial"/>
              <a:ea typeface="Arial"/>
              <a:cs typeface="Arial"/>
              <a:sym typeface="Arial"/>
            </a:endParaRPr>
          </a:p>
        </p:txBody>
      </p:sp>
      <p:sp>
        <p:nvSpPr>
          <p:cNvPr id="343" name="Google Shape;343;p28"/>
          <p:cNvSpPr txBox="1"/>
          <p:nvPr/>
        </p:nvSpPr>
        <p:spPr>
          <a:xfrm>
            <a:off x="-182500" y="711775"/>
            <a:ext cx="7040400" cy="15699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000"/>
              <a:buFont typeface="Arial"/>
              <a:buNone/>
            </a:pPr>
            <a:r>
              <a:rPr lang="en-US" sz="2400">
                <a:solidFill>
                  <a:srgbClr val="374151"/>
                </a:solidFill>
                <a:latin typeface="Calibri"/>
                <a:ea typeface="Calibri"/>
                <a:cs typeface="Calibri"/>
                <a:sym typeface="Calibri"/>
              </a:rPr>
              <a:t>We don’t just randomly guess the weather. Scientists called meteorologists use various tools to predict the weather. This helps you not get stuck outside in a rainstorm!</a:t>
            </a:r>
            <a:endParaRPr b="0" i="0" sz="2400" u="none" cap="none" strike="noStrike">
              <a:solidFill>
                <a:srgbClr val="000000"/>
              </a:solidFill>
              <a:latin typeface="Arial"/>
              <a:ea typeface="Arial"/>
              <a:cs typeface="Arial"/>
              <a:sym typeface="Arial"/>
            </a:endParaRPr>
          </a:p>
        </p:txBody>
      </p:sp>
      <p:sp>
        <p:nvSpPr>
          <p:cNvPr descr="Artificial Intelligence" id="344" name="Google Shape;344;p28"/>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45" name="Google Shape;345;p28"/>
          <p:cNvPicPr preferRelativeResize="0"/>
          <p:nvPr/>
        </p:nvPicPr>
        <p:blipFill>
          <a:blip r:embed="rId4">
            <a:alphaModFix/>
          </a:blip>
          <a:stretch>
            <a:fillRect/>
          </a:stretch>
        </p:blipFill>
        <p:spPr>
          <a:xfrm>
            <a:off x="99925" y="2217175"/>
            <a:ext cx="3014034" cy="29263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b8891d8816_0_84"/>
          <p:cNvSpPr txBox="1"/>
          <p:nvPr/>
        </p:nvSpPr>
        <p:spPr>
          <a:xfrm>
            <a:off x="635944" y="155359"/>
            <a:ext cx="5586000" cy="4617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400"/>
              <a:buFont typeface="Arial"/>
              <a:buNone/>
            </a:pPr>
            <a:r>
              <a:rPr b="1" lang="en-US" sz="2400" u="sng">
                <a:solidFill>
                  <a:schemeClr val="dk1"/>
                </a:solidFill>
                <a:latin typeface="Calibri"/>
                <a:ea typeface="Calibri"/>
                <a:cs typeface="Calibri"/>
                <a:sym typeface="Calibri"/>
              </a:rPr>
              <a:t>What we look for to predict the weather</a:t>
            </a:r>
            <a:endParaRPr b="1" i="0" sz="1400" u="sng" cap="none" strike="noStrike">
              <a:solidFill>
                <a:schemeClr val="dk1"/>
              </a:solidFill>
              <a:latin typeface="Arial"/>
              <a:ea typeface="Arial"/>
              <a:cs typeface="Arial"/>
              <a:sym typeface="Arial"/>
            </a:endParaRPr>
          </a:p>
        </p:txBody>
      </p:sp>
      <p:sp>
        <p:nvSpPr>
          <p:cNvPr id="351" name="Google Shape;351;g2b8891d8816_0_84"/>
          <p:cNvSpPr txBox="1"/>
          <p:nvPr/>
        </p:nvSpPr>
        <p:spPr>
          <a:xfrm>
            <a:off x="0" y="711775"/>
            <a:ext cx="6858000" cy="15699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000"/>
              <a:buFont typeface="Arial"/>
              <a:buNone/>
            </a:pPr>
            <a:r>
              <a:rPr lang="en-US" sz="2400">
                <a:solidFill>
                  <a:srgbClr val="374151"/>
                </a:solidFill>
                <a:latin typeface="Calibri"/>
                <a:ea typeface="Calibri"/>
                <a:cs typeface="Calibri"/>
                <a:sym typeface="Calibri"/>
              </a:rPr>
              <a:t>Meteorologists look at different signs to predict what the weather will be in the next hour, day, or even week. They examine the temperature, wind speed, air pressure, and humidity</a:t>
            </a:r>
            <a:endParaRPr b="0" i="0" sz="2400" u="none" cap="none" strike="noStrike">
              <a:solidFill>
                <a:srgbClr val="000000"/>
              </a:solidFill>
              <a:latin typeface="Arial"/>
              <a:ea typeface="Arial"/>
              <a:cs typeface="Arial"/>
              <a:sym typeface="Arial"/>
            </a:endParaRPr>
          </a:p>
        </p:txBody>
      </p:sp>
      <p:sp>
        <p:nvSpPr>
          <p:cNvPr descr="Artificial Intelligence" id="352" name="Google Shape;352;g2b8891d8816_0_84"/>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53" name="Google Shape;353;g2b8891d8816_0_84"/>
          <p:cNvPicPr preferRelativeResize="0"/>
          <p:nvPr/>
        </p:nvPicPr>
        <p:blipFill rotWithShape="1">
          <a:blip r:embed="rId4">
            <a:alphaModFix/>
          </a:blip>
          <a:srcRect b="0" l="0" r="0" t="7638"/>
          <a:stretch/>
        </p:blipFill>
        <p:spPr>
          <a:xfrm>
            <a:off x="1318062" y="2281675"/>
            <a:ext cx="4221774" cy="27508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descr="Questions" id="359" name="Google Shape;359;p30"/>
          <p:cNvSpPr/>
          <p:nvPr/>
        </p:nvSpPr>
        <p:spPr>
          <a:xfrm>
            <a:off x="1714500" y="835269"/>
            <a:ext cx="3429000" cy="333225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p31"/>
          <p:cNvSpPr/>
          <p:nvPr/>
        </p:nvSpPr>
        <p:spPr>
          <a:xfrm>
            <a:off x="0" y="0"/>
            <a:ext cx="6858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365" name="Google Shape;365;p31"/>
          <p:cNvSpPr/>
          <p:nvPr/>
        </p:nvSpPr>
        <p:spPr>
          <a:xfrm flipH="1">
            <a:off x="1" y="3349779"/>
            <a:ext cx="6857999" cy="1792596"/>
          </a:xfrm>
          <a:prstGeom prst="rect">
            <a:avLst/>
          </a:prstGeom>
          <a:gradFill>
            <a:gsLst>
              <a:gs pos="0">
                <a:srgbClr val="000000">
                  <a:alpha val="94509"/>
                </a:srgbClr>
              </a:gs>
              <a:gs pos="34000">
                <a:srgbClr val="000000">
                  <a:alpha val="94509"/>
                </a:srgbClr>
              </a:gs>
              <a:gs pos="100000">
                <a:schemeClr val="accent1"/>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6" name="Google Shape;366;p31"/>
          <p:cNvSpPr/>
          <p:nvPr/>
        </p:nvSpPr>
        <p:spPr>
          <a:xfrm flipH="1">
            <a:off x="75" y="2688775"/>
            <a:ext cx="6858000" cy="2454300"/>
          </a:xfrm>
          <a:prstGeom prst="rect">
            <a:avLst/>
          </a:prstGeom>
          <a:gradFill>
            <a:gsLst>
              <a:gs pos="0">
                <a:srgbClr val="366092">
                  <a:alpha val="57647"/>
                </a:srgbClr>
              </a:gs>
              <a:gs pos="28000">
                <a:srgbClr val="366092">
                  <a:alpha val="57647"/>
                </a:srgbClr>
              </a:gs>
              <a:gs pos="100000">
                <a:srgbClr val="000000">
                  <a:alpha val="68627"/>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7" name="Google Shape;367;p31"/>
          <p:cNvSpPr/>
          <p:nvPr/>
        </p:nvSpPr>
        <p:spPr>
          <a:xfrm flipH="1">
            <a:off x="-3725" y="2688775"/>
            <a:ext cx="6863100" cy="2139300"/>
          </a:xfrm>
          <a:prstGeom prst="rect">
            <a:avLst/>
          </a:prstGeom>
          <a:gradFill>
            <a:gsLst>
              <a:gs pos="0">
                <a:srgbClr val="000000">
                  <a:alpha val="70588"/>
                </a:srgbClr>
              </a:gs>
              <a:gs pos="100000">
                <a:srgbClr val="4F81BD">
                  <a:alpha val="22745"/>
                </a:srgbClr>
              </a:gs>
            </a:gsLst>
            <a:lin ang="15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8" name="Google Shape;368;p31"/>
          <p:cNvSpPr/>
          <p:nvPr/>
        </p:nvSpPr>
        <p:spPr>
          <a:xfrm flipH="1">
            <a:off x="4564855" y="3349779"/>
            <a:ext cx="2295751" cy="1792596"/>
          </a:xfrm>
          <a:prstGeom prst="rect">
            <a:avLst/>
          </a:prstGeom>
          <a:gradFill>
            <a:gsLst>
              <a:gs pos="0">
                <a:srgbClr val="000000">
                  <a:alpha val="60784"/>
                </a:srgbClr>
              </a:gs>
              <a:gs pos="19000">
                <a:srgbClr val="000000">
                  <a:alpha val="60784"/>
                </a:srgbClr>
              </a:gs>
              <a:gs pos="100000">
                <a:srgbClr val="366092">
                  <a:alpha val="42745"/>
                </a:srgbClr>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9" name="Google Shape;369;p31"/>
          <p:cNvSpPr/>
          <p:nvPr/>
        </p:nvSpPr>
        <p:spPr>
          <a:xfrm rot="10800000">
            <a:off x="-750" y="3070373"/>
            <a:ext cx="6859500" cy="1757700"/>
          </a:xfrm>
          <a:prstGeom prst="rect">
            <a:avLst/>
          </a:prstGeom>
          <a:gradFill>
            <a:gsLst>
              <a:gs pos="0">
                <a:srgbClr val="000000">
                  <a:alpha val="0"/>
                </a:srgbClr>
              </a:gs>
              <a:gs pos="99000">
                <a:srgbClr val="244061">
                  <a:alpha val="53725"/>
                </a:srgbClr>
              </a:gs>
              <a:gs pos="100000">
                <a:srgbClr val="244061">
                  <a:alpha val="53725"/>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0" name="Google Shape;370;p31"/>
          <p:cNvSpPr/>
          <p:nvPr/>
        </p:nvSpPr>
        <p:spPr>
          <a:xfrm rot="-6763356">
            <a:off x="3500317" y="2127228"/>
            <a:ext cx="2341472" cy="2604620"/>
          </a:xfrm>
          <a:custGeom>
            <a:rect b="b" l="l" r="r" t="t"/>
            <a:pathLst>
              <a:path extrusionOk="0" h="4639931" w="3118759">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rgbClr val="4F81BD">
                  <a:alpha val="0"/>
                </a:srgbClr>
              </a:gs>
              <a:gs pos="31000">
                <a:srgbClr val="4F81BD">
                  <a:alpha val="0"/>
                </a:srgbClr>
              </a:gs>
              <a:gs pos="85000">
                <a:srgbClr val="4F81BD">
                  <a:alpha val="15686"/>
                </a:srgbClr>
              </a:gs>
              <a:gs pos="100000">
                <a:srgbClr val="4F81BD">
                  <a:alpha val="15686"/>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1" name="Google Shape;371;p31"/>
          <p:cNvSpPr txBox="1"/>
          <p:nvPr/>
        </p:nvSpPr>
        <p:spPr>
          <a:xfrm>
            <a:off x="634259" y="3679464"/>
            <a:ext cx="5587139" cy="644057"/>
          </a:xfrm>
          <a:prstGeom prst="rect">
            <a:avLst/>
          </a:prstGeom>
          <a:noFill/>
          <a:ln>
            <a:noFill/>
          </a:ln>
        </p:spPr>
        <p:txBody>
          <a:bodyPr anchorCtr="0" anchor="ctr" bIns="45700" lIns="91425" spcFirstLastPara="1" rIns="91425" wrap="square" tIns="45700">
            <a:noAutofit/>
          </a:bodyPr>
          <a:lstStyle/>
          <a:p>
            <a:pPr indent="0" lvl="0" marL="158750" marR="0" rtl="0" algn="l">
              <a:lnSpc>
                <a:spcPct val="90000"/>
              </a:lnSpc>
              <a:spcBef>
                <a:spcPts val="0"/>
              </a:spcBef>
              <a:spcAft>
                <a:spcPts val="0"/>
              </a:spcAft>
              <a:buClr>
                <a:srgbClr val="000000"/>
              </a:buClr>
              <a:buSzPts val="2400"/>
              <a:buFont typeface="Arial"/>
              <a:buNone/>
            </a:pPr>
            <a:r>
              <a:rPr b="1" lang="en-US" sz="2400">
                <a:solidFill>
                  <a:srgbClr val="FFFFFF"/>
                </a:solidFill>
              </a:rPr>
              <a:t>Scientists called _________ use different tools predict the weather.</a:t>
            </a:r>
            <a:endParaRPr b="0" i="0" sz="2400" cap="none" strike="noStrike">
              <a:solidFill>
                <a:srgbClr val="000000"/>
              </a:solidFill>
              <a:latin typeface="Arial"/>
              <a:ea typeface="Arial"/>
              <a:cs typeface="Arial"/>
              <a:sym typeface="Arial"/>
            </a:endParaRPr>
          </a:p>
        </p:txBody>
      </p:sp>
      <p:sp>
        <p:nvSpPr>
          <p:cNvPr descr="Questions" id="372" name="Google Shape;372;p31"/>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73" name="Google Shape;373;p31"/>
          <p:cNvPicPr preferRelativeResize="0"/>
          <p:nvPr/>
        </p:nvPicPr>
        <p:blipFill>
          <a:blip r:embed="rId4">
            <a:alphaModFix/>
          </a:blip>
          <a:stretch>
            <a:fillRect/>
          </a:stretch>
        </p:blipFill>
        <p:spPr>
          <a:xfrm>
            <a:off x="1976275" y="0"/>
            <a:ext cx="2769357" cy="26887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7" name="Shape 377"/>
        <p:cNvGrpSpPr/>
        <p:nvPr/>
      </p:nvGrpSpPr>
      <p:grpSpPr>
        <a:xfrm>
          <a:off x="0" y="0"/>
          <a:ext cx="0" cy="0"/>
          <a:chOff x="0" y="0"/>
          <a:chExt cx="0" cy="0"/>
        </a:xfrm>
      </p:grpSpPr>
      <p:sp>
        <p:nvSpPr>
          <p:cNvPr id="378" name="Google Shape;378;g2bb48f0c3c4_0_77"/>
          <p:cNvSpPr/>
          <p:nvPr/>
        </p:nvSpPr>
        <p:spPr>
          <a:xfrm>
            <a:off x="0" y="0"/>
            <a:ext cx="6858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379" name="Google Shape;379;g2bb48f0c3c4_0_77"/>
          <p:cNvSpPr/>
          <p:nvPr/>
        </p:nvSpPr>
        <p:spPr>
          <a:xfrm flipH="1">
            <a:off x="0" y="3349779"/>
            <a:ext cx="6858000" cy="1792500"/>
          </a:xfrm>
          <a:prstGeom prst="rect">
            <a:avLst/>
          </a:prstGeom>
          <a:gradFill>
            <a:gsLst>
              <a:gs pos="0">
                <a:srgbClr val="000000">
                  <a:alpha val="94509"/>
                </a:srgbClr>
              </a:gs>
              <a:gs pos="34000">
                <a:srgbClr val="000000">
                  <a:alpha val="94509"/>
                </a:srgbClr>
              </a:gs>
              <a:gs pos="100000">
                <a:schemeClr val="accent1"/>
              </a:gs>
            </a:gsLst>
            <a:lin ang="840013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0" name="Google Shape;380;g2bb48f0c3c4_0_77"/>
          <p:cNvSpPr/>
          <p:nvPr/>
        </p:nvSpPr>
        <p:spPr>
          <a:xfrm flipH="1">
            <a:off x="75" y="2688775"/>
            <a:ext cx="6858000" cy="2454300"/>
          </a:xfrm>
          <a:prstGeom prst="rect">
            <a:avLst/>
          </a:prstGeom>
          <a:gradFill>
            <a:gsLst>
              <a:gs pos="0">
                <a:srgbClr val="366092">
                  <a:alpha val="57647"/>
                </a:srgbClr>
              </a:gs>
              <a:gs pos="28000">
                <a:srgbClr val="366092">
                  <a:alpha val="57647"/>
                </a:srgbClr>
              </a:gs>
              <a:gs pos="100000">
                <a:srgbClr val="000000">
                  <a:alpha val="68627"/>
                </a:srgbClr>
              </a:gs>
            </a:gsLst>
            <a:lin ang="113999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1" name="Google Shape;381;g2bb48f0c3c4_0_77"/>
          <p:cNvSpPr/>
          <p:nvPr/>
        </p:nvSpPr>
        <p:spPr>
          <a:xfrm flipH="1">
            <a:off x="-3725" y="2688775"/>
            <a:ext cx="6863100" cy="2139300"/>
          </a:xfrm>
          <a:prstGeom prst="rect">
            <a:avLst/>
          </a:prstGeom>
          <a:gradFill>
            <a:gsLst>
              <a:gs pos="0">
                <a:srgbClr val="000000">
                  <a:alpha val="70588"/>
                </a:srgbClr>
              </a:gs>
              <a:gs pos="100000">
                <a:srgbClr val="4F81BD">
                  <a:alpha val="22745"/>
                </a:srgbClr>
              </a:gs>
            </a:gsLst>
            <a:lin ang="1560015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2" name="Google Shape;382;g2bb48f0c3c4_0_77"/>
          <p:cNvSpPr/>
          <p:nvPr/>
        </p:nvSpPr>
        <p:spPr>
          <a:xfrm flipH="1">
            <a:off x="4564706" y="3349779"/>
            <a:ext cx="2295900" cy="1792500"/>
          </a:xfrm>
          <a:prstGeom prst="rect">
            <a:avLst/>
          </a:prstGeom>
          <a:gradFill>
            <a:gsLst>
              <a:gs pos="0">
                <a:srgbClr val="000000">
                  <a:alpha val="60784"/>
                </a:srgbClr>
              </a:gs>
              <a:gs pos="19000">
                <a:srgbClr val="000000">
                  <a:alpha val="60784"/>
                </a:srgbClr>
              </a:gs>
              <a:gs pos="100000">
                <a:srgbClr val="366092">
                  <a:alpha val="42745"/>
                </a:srgbClr>
              </a:gs>
            </a:gsLst>
            <a:lin ang="1920016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3" name="Google Shape;383;g2bb48f0c3c4_0_77"/>
          <p:cNvSpPr/>
          <p:nvPr/>
        </p:nvSpPr>
        <p:spPr>
          <a:xfrm rot="10800000">
            <a:off x="-750" y="3070373"/>
            <a:ext cx="6859500" cy="1757700"/>
          </a:xfrm>
          <a:prstGeom prst="rect">
            <a:avLst/>
          </a:prstGeom>
          <a:gradFill>
            <a:gsLst>
              <a:gs pos="0">
                <a:srgbClr val="000000">
                  <a:alpha val="0"/>
                </a:srgbClr>
              </a:gs>
              <a:gs pos="99000">
                <a:srgbClr val="244061">
                  <a:alpha val="53725"/>
                </a:srgbClr>
              </a:gs>
              <a:gs pos="100000">
                <a:srgbClr val="244061">
                  <a:alpha val="53725"/>
                </a:srgbClr>
              </a:gs>
            </a:gsLst>
            <a:lin ang="167999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4" name="Google Shape;384;g2bb48f0c3c4_0_77"/>
          <p:cNvSpPr/>
          <p:nvPr/>
        </p:nvSpPr>
        <p:spPr>
          <a:xfrm rot="-6763356">
            <a:off x="3499667" y="2125679"/>
            <a:ext cx="2341472" cy="2604620"/>
          </a:xfrm>
          <a:custGeom>
            <a:rect b="b" l="l" r="r" t="t"/>
            <a:pathLst>
              <a:path extrusionOk="0" h="4639931" w="3118759">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rgbClr val="4F81BD">
                  <a:alpha val="0"/>
                </a:srgbClr>
              </a:gs>
              <a:gs pos="31000">
                <a:srgbClr val="4F81BD">
                  <a:alpha val="0"/>
                </a:srgbClr>
              </a:gs>
              <a:gs pos="85000">
                <a:srgbClr val="4F81BD">
                  <a:alpha val="15686"/>
                </a:srgbClr>
              </a:gs>
              <a:gs pos="100000">
                <a:srgbClr val="4F81BD">
                  <a:alpha val="15686"/>
                </a:srgbClr>
              </a:gs>
            </a:gsLst>
            <a:lin ang="113999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5" name="Google Shape;385;g2bb48f0c3c4_0_77"/>
          <p:cNvSpPr txBox="1"/>
          <p:nvPr/>
        </p:nvSpPr>
        <p:spPr>
          <a:xfrm>
            <a:off x="634259" y="3679464"/>
            <a:ext cx="5587200" cy="644100"/>
          </a:xfrm>
          <a:prstGeom prst="rect">
            <a:avLst/>
          </a:prstGeom>
          <a:noFill/>
          <a:ln>
            <a:noFill/>
          </a:ln>
        </p:spPr>
        <p:txBody>
          <a:bodyPr anchorCtr="0" anchor="ctr" bIns="45700" lIns="91425" spcFirstLastPara="1" rIns="91425" wrap="square" tIns="45700">
            <a:noAutofit/>
          </a:bodyPr>
          <a:lstStyle/>
          <a:p>
            <a:pPr indent="0" lvl="0" marL="158750" marR="0" rtl="0" algn="l">
              <a:lnSpc>
                <a:spcPct val="90000"/>
              </a:lnSpc>
              <a:spcBef>
                <a:spcPts val="0"/>
              </a:spcBef>
              <a:spcAft>
                <a:spcPts val="0"/>
              </a:spcAft>
              <a:buClr>
                <a:srgbClr val="000000"/>
              </a:buClr>
              <a:buSzPts val="2400"/>
              <a:buFont typeface="Arial"/>
              <a:buNone/>
            </a:pPr>
            <a:r>
              <a:rPr b="1" lang="en-US" sz="2400">
                <a:solidFill>
                  <a:srgbClr val="FFFFFF"/>
                </a:solidFill>
              </a:rPr>
              <a:t>Scientists called </a:t>
            </a:r>
            <a:r>
              <a:rPr b="1" lang="en-US" sz="2400">
                <a:solidFill>
                  <a:schemeClr val="accent6"/>
                </a:solidFill>
              </a:rPr>
              <a:t>meteorologists</a:t>
            </a:r>
            <a:r>
              <a:rPr b="1" lang="en-US" sz="2400">
                <a:solidFill>
                  <a:srgbClr val="FFFFFF"/>
                </a:solidFill>
              </a:rPr>
              <a:t> use different tools predict the weather.</a:t>
            </a:r>
            <a:endParaRPr b="0" i="0" sz="2400" cap="none" strike="noStrike">
              <a:solidFill>
                <a:srgbClr val="000000"/>
              </a:solidFill>
              <a:latin typeface="Arial"/>
              <a:ea typeface="Arial"/>
              <a:cs typeface="Arial"/>
              <a:sym typeface="Arial"/>
            </a:endParaRPr>
          </a:p>
        </p:txBody>
      </p:sp>
      <p:sp>
        <p:nvSpPr>
          <p:cNvPr descr="Questions" id="386" name="Google Shape;386;g2bb48f0c3c4_0_77"/>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87" name="Google Shape;387;g2bb48f0c3c4_0_77"/>
          <p:cNvPicPr preferRelativeResize="0"/>
          <p:nvPr/>
        </p:nvPicPr>
        <p:blipFill>
          <a:blip r:embed="rId4">
            <a:alphaModFix/>
          </a:blip>
          <a:stretch>
            <a:fillRect/>
          </a:stretch>
        </p:blipFill>
        <p:spPr>
          <a:xfrm>
            <a:off x="1976275" y="0"/>
            <a:ext cx="2769357" cy="268877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g2b8891d8816_0_100"/>
          <p:cNvSpPr/>
          <p:nvPr/>
        </p:nvSpPr>
        <p:spPr>
          <a:xfrm>
            <a:off x="0" y="0"/>
            <a:ext cx="6858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393" name="Google Shape;393;g2b8891d8816_0_100"/>
          <p:cNvSpPr/>
          <p:nvPr/>
        </p:nvSpPr>
        <p:spPr>
          <a:xfrm rot="-6763356">
            <a:off x="3500317" y="2127228"/>
            <a:ext cx="2341472" cy="2604620"/>
          </a:xfrm>
          <a:custGeom>
            <a:rect b="b" l="l" r="r" t="t"/>
            <a:pathLst>
              <a:path extrusionOk="0" h="4639931" w="3118759">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rgbClr val="4F81BD">
                  <a:alpha val="0"/>
                </a:srgbClr>
              </a:gs>
              <a:gs pos="31000">
                <a:srgbClr val="4F81BD">
                  <a:alpha val="0"/>
                </a:srgbClr>
              </a:gs>
              <a:gs pos="85000">
                <a:srgbClr val="4F81BD">
                  <a:alpha val="15686"/>
                </a:srgbClr>
              </a:gs>
              <a:gs pos="100000">
                <a:srgbClr val="4F81BD">
                  <a:alpha val="15686"/>
                </a:srgbClr>
              </a:gs>
            </a:gsLst>
            <a:lin ang="113999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descr="Questions" id="394" name="Google Shape;394;g2b8891d8816_0_100"/>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95" name="Google Shape;395;g2b8891d8816_0_100"/>
          <p:cNvPicPr preferRelativeResize="0"/>
          <p:nvPr/>
        </p:nvPicPr>
        <p:blipFill rotWithShape="1">
          <a:blip r:embed="rId4">
            <a:alphaModFix/>
          </a:blip>
          <a:srcRect b="0" l="0" r="0" t="7638"/>
          <a:stretch/>
        </p:blipFill>
        <p:spPr>
          <a:xfrm>
            <a:off x="3277225" y="1846625"/>
            <a:ext cx="3580775" cy="2333225"/>
          </a:xfrm>
          <a:prstGeom prst="rect">
            <a:avLst/>
          </a:prstGeom>
          <a:noFill/>
          <a:ln>
            <a:noFill/>
          </a:ln>
        </p:spPr>
      </p:pic>
      <p:sp>
        <p:nvSpPr>
          <p:cNvPr id="396" name="Google Shape;396;g2b8891d8816_0_100"/>
          <p:cNvSpPr txBox="1"/>
          <p:nvPr/>
        </p:nvSpPr>
        <p:spPr>
          <a:xfrm>
            <a:off x="447325" y="264950"/>
            <a:ext cx="6218400" cy="11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Which is NOT use to predict the weather?</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Wind speed</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Temperature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Humidity</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Dog barking</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Air pressure</a:t>
            </a:r>
            <a:endParaRPr sz="3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descr="Lightbulb and gear" id="174" name="Google Shape;174;p3"/>
          <p:cNvSpPr/>
          <p:nvPr/>
        </p:nvSpPr>
        <p:spPr>
          <a:xfrm>
            <a:off x="135341" y="95552"/>
            <a:ext cx="430200" cy="4065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75" name="Google Shape;175;p3"/>
          <p:cNvSpPr txBox="1"/>
          <p:nvPr/>
        </p:nvSpPr>
        <p:spPr>
          <a:xfrm>
            <a:off x="350441" y="502122"/>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none" cap="none" strike="noStrike">
                <a:solidFill>
                  <a:schemeClr val="dk1"/>
                </a:solidFill>
                <a:latin typeface="Calibri"/>
                <a:ea typeface="Calibri"/>
                <a:cs typeface="Calibri"/>
                <a:sym typeface="Calibri"/>
              </a:rPr>
              <a:t>Big Question: </a:t>
            </a:r>
            <a:endParaRPr b="0" i="0" sz="225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50"/>
              <a:buFont typeface="Arial"/>
              <a:buNone/>
            </a:pPr>
            <a:r>
              <a:rPr b="1" i="0" lang="en-US" sz="2250" u="none" cap="none" strike="noStrike">
                <a:solidFill>
                  <a:schemeClr val="dk1"/>
                </a:solidFill>
                <a:latin typeface="Calibri"/>
                <a:ea typeface="Calibri"/>
                <a:cs typeface="Calibri"/>
                <a:sym typeface="Calibri"/>
              </a:rPr>
              <a:t> </a:t>
            </a:r>
            <a:endParaRPr b="0" i="0" sz="2250" u="none" cap="none" strike="noStrike">
              <a:solidFill>
                <a:schemeClr val="dk1"/>
              </a:solidFill>
              <a:latin typeface="Calibri"/>
              <a:ea typeface="Calibri"/>
              <a:cs typeface="Calibri"/>
              <a:sym typeface="Calibri"/>
            </a:endParaRPr>
          </a:p>
        </p:txBody>
      </p:sp>
      <p:sp>
        <p:nvSpPr>
          <p:cNvPr id="176" name="Google Shape;176;p3"/>
          <p:cNvSpPr txBox="1"/>
          <p:nvPr/>
        </p:nvSpPr>
        <p:spPr>
          <a:xfrm>
            <a:off x="630650" y="1527275"/>
            <a:ext cx="5596800" cy="161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177" name="Google Shape;177;p3"/>
          <p:cNvSpPr txBox="1"/>
          <p:nvPr/>
        </p:nvSpPr>
        <p:spPr>
          <a:xfrm>
            <a:off x="505250" y="957850"/>
            <a:ext cx="5722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Why are forecasts important to know and how are they helpful for our daily lives?</a:t>
            </a:r>
            <a:endParaRPr sz="500"/>
          </a:p>
        </p:txBody>
      </p:sp>
      <p:pic>
        <p:nvPicPr>
          <p:cNvPr id="178" name="Google Shape;178;p3"/>
          <p:cNvPicPr preferRelativeResize="0"/>
          <p:nvPr/>
        </p:nvPicPr>
        <p:blipFill>
          <a:blip r:embed="rId4">
            <a:alphaModFix/>
          </a:blip>
          <a:stretch>
            <a:fillRect/>
          </a:stretch>
        </p:blipFill>
        <p:spPr>
          <a:xfrm>
            <a:off x="18400" y="1957550"/>
            <a:ext cx="3762299" cy="2220026"/>
          </a:xfrm>
          <a:prstGeom prst="rect">
            <a:avLst/>
          </a:prstGeom>
          <a:noFill/>
          <a:ln>
            <a:noFill/>
          </a:ln>
        </p:spPr>
      </p:pic>
      <p:pic>
        <p:nvPicPr>
          <p:cNvPr id="179" name="Google Shape;179;p3"/>
          <p:cNvPicPr preferRelativeResize="0"/>
          <p:nvPr/>
        </p:nvPicPr>
        <p:blipFill>
          <a:blip r:embed="rId5">
            <a:alphaModFix/>
          </a:blip>
          <a:stretch>
            <a:fillRect/>
          </a:stretch>
        </p:blipFill>
        <p:spPr>
          <a:xfrm>
            <a:off x="4279325" y="1698863"/>
            <a:ext cx="2446751" cy="273739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g2bb48f0c3c4_0_92"/>
          <p:cNvSpPr/>
          <p:nvPr/>
        </p:nvSpPr>
        <p:spPr>
          <a:xfrm>
            <a:off x="0" y="0"/>
            <a:ext cx="6858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402" name="Google Shape;402;g2bb48f0c3c4_0_92"/>
          <p:cNvSpPr/>
          <p:nvPr/>
        </p:nvSpPr>
        <p:spPr>
          <a:xfrm rot="-6763356">
            <a:off x="3499667" y="2125679"/>
            <a:ext cx="2341472" cy="2604620"/>
          </a:xfrm>
          <a:custGeom>
            <a:rect b="b" l="l" r="r" t="t"/>
            <a:pathLst>
              <a:path extrusionOk="0" h="4639931" w="3118759">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rgbClr val="4F81BD">
                  <a:alpha val="0"/>
                </a:srgbClr>
              </a:gs>
              <a:gs pos="31000">
                <a:srgbClr val="4F81BD">
                  <a:alpha val="0"/>
                </a:srgbClr>
              </a:gs>
              <a:gs pos="85000">
                <a:srgbClr val="4F81BD">
                  <a:alpha val="15686"/>
                </a:srgbClr>
              </a:gs>
              <a:gs pos="100000">
                <a:srgbClr val="4F81BD">
                  <a:alpha val="15686"/>
                </a:srgbClr>
              </a:gs>
            </a:gsLst>
            <a:lin ang="113999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descr="Questions" id="403" name="Google Shape;403;g2bb48f0c3c4_0_92"/>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404" name="Google Shape;404;g2bb48f0c3c4_0_92"/>
          <p:cNvPicPr preferRelativeResize="0"/>
          <p:nvPr/>
        </p:nvPicPr>
        <p:blipFill rotWithShape="1">
          <a:blip r:embed="rId4">
            <a:alphaModFix/>
          </a:blip>
          <a:srcRect b="0" l="0" r="0" t="7638"/>
          <a:stretch/>
        </p:blipFill>
        <p:spPr>
          <a:xfrm>
            <a:off x="3277225" y="1846625"/>
            <a:ext cx="3580775" cy="2333225"/>
          </a:xfrm>
          <a:prstGeom prst="rect">
            <a:avLst/>
          </a:prstGeom>
          <a:noFill/>
          <a:ln>
            <a:noFill/>
          </a:ln>
        </p:spPr>
      </p:pic>
      <p:sp>
        <p:nvSpPr>
          <p:cNvPr id="405" name="Google Shape;405;g2bb48f0c3c4_0_92"/>
          <p:cNvSpPr txBox="1"/>
          <p:nvPr/>
        </p:nvSpPr>
        <p:spPr>
          <a:xfrm>
            <a:off x="447325" y="264950"/>
            <a:ext cx="6218400" cy="111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latin typeface="Calibri"/>
                <a:ea typeface="Calibri"/>
                <a:cs typeface="Calibri"/>
                <a:sym typeface="Calibri"/>
              </a:rPr>
              <a:t>Which is NOT use to predict the weather?</a:t>
            </a:r>
            <a:endParaRPr sz="3200">
              <a:solidFill>
                <a:schemeClr val="dk1"/>
              </a:solidFill>
              <a:latin typeface="Calibri"/>
              <a:ea typeface="Calibri"/>
              <a:cs typeface="Calibri"/>
              <a:sym typeface="Calibri"/>
            </a:endParaRPr>
          </a:p>
          <a:p>
            <a:pPr indent="0" lvl="0" marL="0" rtl="0" algn="l">
              <a:spcBef>
                <a:spcPts val="0"/>
              </a:spcBef>
              <a:spcAft>
                <a:spcPts val="0"/>
              </a:spcAft>
              <a:buNone/>
            </a:pPr>
            <a:r>
              <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Wind speed</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Temperature</a:t>
            </a:r>
            <a:endParaRPr sz="3200">
              <a:solidFill>
                <a:schemeClr val="dk1"/>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Humidity</a:t>
            </a:r>
            <a:endParaRPr sz="3200">
              <a:solidFill>
                <a:schemeClr val="dk1"/>
              </a:solidFill>
              <a:latin typeface="Calibri"/>
              <a:ea typeface="Calibri"/>
              <a:cs typeface="Calibri"/>
              <a:sym typeface="Calibri"/>
            </a:endParaRPr>
          </a:p>
          <a:p>
            <a:pPr indent="-431800" lvl="0" marL="457200" rtl="0" algn="l">
              <a:spcBef>
                <a:spcPts val="0"/>
              </a:spcBef>
              <a:spcAft>
                <a:spcPts val="0"/>
              </a:spcAft>
              <a:buClr>
                <a:srgbClr val="FF0000"/>
              </a:buClr>
              <a:buSzPts val="3200"/>
              <a:buFont typeface="Calibri"/>
              <a:buAutoNum type="alphaLcPeriod"/>
            </a:pPr>
            <a:r>
              <a:rPr lang="en-US" sz="3200">
                <a:solidFill>
                  <a:srgbClr val="FF0000"/>
                </a:solidFill>
                <a:latin typeface="Calibri"/>
                <a:ea typeface="Calibri"/>
                <a:cs typeface="Calibri"/>
                <a:sym typeface="Calibri"/>
              </a:rPr>
              <a:t>Dog barking</a:t>
            </a:r>
            <a:endParaRPr sz="3200">
              <a:solidFill>
                <a:srgbClr val="FF0000"/>
              </a:solidFill>
              <a:latin typeface="Calibri"/>
              <a:ea typeface="Calibri"/>
              <a:cs typeface="Calibri"/>
              <a:sym typeface="Calibri"/>
            </a:endParaRPr>
          </a:p>
          <a:p>
            <a:pPr indent="-431800" lvl="0" marL="457200" rtl="0" algn="l">
              <a:spcBef>
                <a:spcPts val="0"/>
              </a:spcBef>
              <a:spcAft>
                <a:spcPts val="0"/>
              </a:spcAft>
              <a:buClr>
                <a:schemeClr val="dk1"/>
              </a:buClr>
              <a:buSzPts val="3200"/>
              <a:buFont typeface="Calibri"/>
              <a:buAutoNum type="alphaLcPeriod"/>
            </a:pPr>
            <a:r>
              <a:rPr lang="en-US" sz="3200">
                <a:solidFill>
                  <a:schemeClr val="dk1"/>
                </a:solidFill>
                <a:latin typeface="Calibri"/>
                <a:ea typeface="Calibri"/>
                <a:cs typeface="Calibri"/>
                <a:sym typeface="Calibri"/>
              </a:rPr>
              <a:t>Air pressure</a:t>
            </a:r>
            <a:endParaRPr sz="32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descr="Artificial Intelligence" id="411" name="Google Shape;411;p34"/>
          <p:cNvSpPr/>
          <p:nvPr/>
        </p:nvSpPr>
        <p:spPr>
          <a:xfrm>
            <a:off x="674515" y="879230"/>
            <a:ext cx="3262050" cy="29981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Like" id="412" name="Google Shape;412;p34"/>
          <p:cNvPicPr preferRelativeResize="0"/>
          <p:nvPr/>
        </p:nvPicPr>
        <p:blipFill rotWithShape="1">
          <a:blip r:embed="rId4">
            <a:alphaModFix/>
          </a:blip>
          <a:srcRect b="0" l="0" r="0" t="0"/>
          <a:stretch/>
        </p:blipFill>
        <p:spPr>
          <a:xfrm>
            <a:off x="3429000" y="1527368"/>
            <a:ext cx="2350039" cy="235003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35"/>
          <p:cNvSpPr txBox="1"/>
          <p:nvPr/>
        </p:nvSpPr>
        <p:spPr>
          <a:xfrm>
            <a:off x="0" y="537991"/>
            <a:ext cx="6858000" cy="178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b="0" i="0" lang="en-US" sz="2200" u="none" cap="none" strike="noStrike">
                <a:solidFill>
                  <a:schemeClr val="dk1"/>
                </a:solidFill>
                <a:latin typeface="Calibri"/>
                <a:ea typeface="Calibri"/>
                <a:cs typeface="Calibri"/>
                <a:sym typeface="Calibri"/>
              </a:rPr>
              <a:t>An example of </a:t>
            </a:r>
            <a:r>
              <a:rPr lang="en-US" sz="2200">
                <a:solidFill>
                  <a:schemeClr val="dk1"/>
                </a:solidFill>
                <a:latin typeface="Calibri"/>
                <a:ea typeface="Calibri"/>
                <a:cs typeface="Calibri"/>
                <a:sym typeface="Calibri"/>
              </a:rPr>
              <a:t>a</a:t>
            </a:r>
            <a:r>
              <a:rPr b="1" lang="en-US" sz="2200">
                <a:solidFill>
                  <a:schemeClr val="dk1"/>
                </a:solidFill>
                <a:latin typeface="Calibri"/>
                <a:ea typeface="Calibri"/>
                <a:cs typeface="Calibri"/>
                <a:sym typeface="Calibri"/>
              </a:rPr>
              <a:t> forecast</a:t>
            </a:r>
            <a:r>
              <a:rPr b="0" i="0" lang="en-US" sz="2200" u="none"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is what how hot or cold it will be the </a:t>
            </a:r>
            <a:r>
              <a:rPr lang="en-US" sz="2200">
                <a:solidFill>
                  <a:schemeClr val="dk1"/>
                </a:solidFill>
                <a:latin typeface="Calibri"/>
                <a:ea typeface="Calibri"/>
                <a:cs typeface="Calibri"/>
                <a:sym typeface="Calibri"/>
              </a:rPr>
              <a:t>next</a:t>
            </a:r>
            <a:r>
              <a:rPr lang="en-US" sz="2200">
                <a:solidFill>
                  <a:schemeClr val="dk1"/>
                </a:solidFill>
                <a:latin typeface="Calibri"/>
                <a:ea typeface="Calibri"/>
                <a:cs typeface="Calibri"/>
                <a:sym typeface="Calibri"/>
              </a:rPr>
              <a:t> week</a:t>
            </a:r>
            <a:r>
              <a:rPr b="0" i="0" lang="en-US" sz="2200" u="none" cap="none" strike="noStrike">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Meteorologists</a:t>
            </a:r>
            <a:r>
              <a:rPr lang="en-US" sz="2200">
                <a:solidFill>
                  <a:schemeClr val="dk1"/>
                </a:solidFill>
                <a:latin typeface="Calibri"/>
                <a:ea typeface="Calibri"/>
                <a:cs typeface="Calibri"/>
                <a:sym typeface="Calibri"/>
              </a:rPr>
              <a:t> use </a:t>
            </a:r>
            <a:r>
              <a:rPr lang="en-US" sz="2200">
                <a:solidFill>
                  <a:schemeClr val="dk1"/>
                </a:solidFill>
                <a:latin typeface="Calibri"/>
                <a:ea typeface="Calibri"/>
                <a:cs typeface="Calibri"/>
                <a:sym typeface="Calibri"/>
              </a:rPr>
              <a:t>thermometers</a:t>
            </a:r>
            <a:r>
              <a:rPr lang="en-US" sz="2200">
                <a:solidFill>
                  <a:schemeClr val="dk1"/>
                </a:solidFill>
                <a:latin typeface="Calibri"/>
                <a:ea typeface="Calibri"/>
                <a:cs typeface="Calibri"/>
                <a:sym typeface="Calibri"/>
              </a:rPr>
              <a:t> to measure the current temperature and use other tools to make </a:t>
            </a:r>
            <a:r>
              <a:rPr lang="en-US" sz="2200">
                <a:solidFill>
                  <a:schemeClr val="dk1"/>
                </a:solidFill>
                <a:latin typeface="Calibri"/>
                <a:ea typeface="Calibri"/>
                <a:cs typeface="Calibri"/>
                <a:sym typeface="Calibri"/>
              </a:rPr>
              <a:t>predictions</a:t>
            </a:r>
            <a:r>
              <a:rPr lang="en-US" sz="2200">
                <a:solidFill>
                  <a:schemeClr val="dk1"/>
                </a:solidFill>
                <a:latin typeface="Calibri"/>
                <a:ea typeface="Calibri"/>
                <a:cs typeface="Calibri"/>
                <a:sym typeface="Calibri"/>
              </a:rPr>
              <a:t> about what the temperature will be in the next hour or days. </a:t>
            </a:r>
            <a:endParaRPr b="0" i="0" sz="1400" u="none" cap="none" strike="noStrike">
              <a:solidFill>
                <a:srgbClr val="000000"/>
              </a:solidFill>
              <a:latin typeface="Arial"/>
              <a:ea typeface="Arial"/>
              <a:cs typeface="Arial"/>
              <a:sym typeface="Arial"/>
            </a:endParaRPr>
          </a:p>
        </p:txBody>
      </p:sp>
      <p:sp>
        <p:nvSpPr>
          <p:cNvPr descr="Artificial Intelligence" id="419" name="Google Shape;419;p35"/>
          <p:cNvSpPr/>
          <p:nvPr/>
        </p:nvSpPr>
        <p:spPr>
          <a:xfrm>
            <a:off x="0" y="0"/>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Like" id="420" name="Google Shape;420;p35"/>
          <p:cNvPicPr preferRelativeResize="0"/>
          <p:nvPr/>
        </p:nvPicPr>
        <p:blipFill rotWithShape="1">
          <a:blip r:embed="rId4">
            <a:alphaModFix/>
          </a:blip>
          <a:srcRect b="0" l="0" r="0" t="0"/>
          <a:stretch/>
        </p:blipFill>
        <p:spPr>
          <a:xfrm>
            <a:off x="551423" y="109704"/>
            <a:ext cx="428292" cy="428292"/>
          </a:xfrm>
          <a:prstGeom prst="rect">
            <a:avLst/>
          </a:prstGeom>
          <a:noFill/>
          <a:ln>
            <a:noFill/>
          </a:ln>
        </p:spPr>
      </p:pic>
      <p:pic>
        <p:nvPicPr>
          <p:cNvPr id="421" name="Google Shape;421;p35"/>
          <p:cNvPicPr preferRelativeResize="0"/>
          <p:nvPr/>
        </p:nvPicPr>
        <p:blipFill>
          <a:blip r:embed="rId5">
            <a:alphaModFix/>
          </a:blip>
          <a:stretch>
            <a:fillRect/>
          </a:stretch>
        </p:blipFill>
        <p:spPr>
          <a:xfrm>
            <a:off x="1247637" y="2271975"/>
            <a:ext cx="4362724" cy="28715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36"/>
          <p:cNvSpPr txBox="1"/>
          <p:nvPr/>
        </p:nvSpPr>
        <p:spPr>
          <a:xfrm>
            <a:off x="207299" y="538000"/>
            <a:ext cx="64434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b="0" i="0" lang="en-US" sz="2400" u="none" cap="none" strike="noStrike">
                <a:solidFill>
                  <a:srgbClr val="000000"/>
                </a:solidFill>
                <a:latin typeface="Calibri"/>
                <a:ea typeface="Calibri"/>
                <a:cs typeface="Calibri"/>
                <a:sym typeface="Calibri"/>
              </a:rPr>
              <a:t>Another example of a </a:t>
            </a:r>
            <a:r>
              <a:rPr b="1" lang="en-US" sz="2400">
                <a:latin typeface="Calibri"/>
                <a:ea typeface="Calibri"/>
                <a:cs typeface="Calibri"/>
                <a:sym typeface="Calibri"/>
              </a:rPr>
              <a:t>forecast</a:t>
            </a:r>
            <a:r>
              <a:rPr b="0" i="0" lang="en-US" sz="2400" u="none" cap="none" strike="noStrike">
                <a:solidFill>
                  <a:srgbClr val="000000"/>
                </a:solidFill>
                <a:latin typeface="Calibri"/>
                <a:ea typeface="Calibri"/>
                <a:cs typeface="Calibri"/>
                <a:sym typeface="Calibri"/>
              </a:rPr>
              <a:t> is </a:t>
            </a:r>
            <a:r>
              <a:rPr lang="en-US" sz="2400">
                <a:latin typeface="Calibri"/>
                <a:ea typeface="Calibri"/>
                <a:cs typeface="Calibri"/>
                <a:sym typeface="Calibri"/>
              </a:rPr>
              <a:t>rain</a:t>
            </a:r>
            <a:r>
              <a:rPr b="0" i="0" lang="en-US" sz="2400" u="none" cap="none" strike="noStrike">
                <a:solidFill>
                  <a:srgbClr val="000000"/>
                </a:solidFill>
                <a:latin typeface="Calibri"/>
                <a:ea typeface="Calibri"/>
                <a:cs typeface="Calibri"/>
                <a:sym typeface="Calibri"/>
              </a:rPr>
              <a:t>. </a:t>
            </a:r>
            <a:r>
              <a:rPr lang="en-US" sz="2400">
                <a:latin typeface="Calibri"/>
                <a:ea typeface="Calibri"/>
                <a:cs typeface="Calibri"/>
                <a:sym typeface="Calibri"/>
              </a:rPr>
              <a:t>Have you ever noticed how you can tell it might rain by looking up at the sky? What does it look like? Meteorologists use tools and maps to predict when it might rain the coming days.</a:t>
            </a:r>
            <a:endParaRPr b="0" i="0" sz="1400" u="none" cap="none" strike="noStrike">
              <a:solidFill>
                <a:srgbClr val="000000"/>
              </a:solidFill>
              <a:latin typeface="Arial"/>
              <a:ea typeface="Arial"/>
              <a:cs typeface="Arial"/>
              <a:sym typeface="Arial"/>
            </a:endParaRPr>
          </a:p>
        </p:txBody>
      </p:sp>
      <p:sp>
        <p:nvSpPr>
          <p:cNvPr descr="Artificial Intelligence" id="428" name="Google Shape;428;p36"/>
          <p:cNvSpPr/>
          <p:nvPr/>
        </p:nvSpPr>
        <p:spPr>
          <a:xfrm>
            <a:off x="0" y="0"/>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Like" id="429" name="Google Shape;429;p36"/>
          <p:cNvPicPr preferRelativeResize="0"/>
          <p:nvPr/>
        </p:nvPicPr>
        <p:blipFill rotWithShape="1">
          <a:blip r:embed="rId4">
            <a:alphaModFix/>
          </a:blip>
          <a:srcRect b="0" l="0" r="0" t="0"/>
          <a:stretch/>
        </p:blipFill>
        <p:spPr>
          <a:xfrm>
            <a:off x="551423" y="109704"/>
            <a:ext cx="428292" cy="428292"/>
          </a:xfrm>
          <a:prstGeom prst="rect">
            <a:avLst/>
          </a:prstGeom>
          <a:noFill/>
          <a:ln>
            <a:noFill/>
          </a:ln>
        </p:spPr>
      </p:pic>
      <p:pic>
        <p:nvPicPr>
          <p:cNvPr id="430" name="Google Shape;430;p36"/>
          <p:cNvPicPr preferRelativeResize="0"/>
          <p:nvPr/>
        </p:nvPicPr>
        <p:blipFill>
          <a:blip r:embed="rId5">
            <a:alphaModFix/>
          </a:blip>
          <a:stretch>
            <a:fillRect/>
          </a:stretch>
        </p:blipFill>
        <p:spPr>
          <a:xfrm>
            <a:off x="1727950" y="2571750"/>
            <a:ext cx="3402102" cy="2361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descr="Artificial Intelligence" id="436" name="Google Shape;436;p37"/>
          <p:cNvSpPr/>
          <p:nvPr/>
        </p:nvSpPr>
        <p:spPr>
          <a:xfrm>
            <a:off x="674515" y="879230"/>
            <a:ext cx="3262050" cy="29981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Dislike" id="437" name="Google Shape;437;p37"/>
          <p:cNvPicPr preferRelativeResize="0"/>
          <p:nvPr/>
        </p:nvPicPr>
        <p:blipFill rotWithShape="1">
          <a:blip r:embed="rId4">
            <a:alphaModFix/>
          </a:blip>
          <a:srcRect b="0" l="0" r="0" t="0"/>
          <a:stretch/>
        </p:blipFill>
        <p:spPr>
          <a:xfrm>
            <a:off x="3429000" y="1316353"/>
            <a:ext cx="2510794" cy="251079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8"/>
          <p:cNvSpPr txBox="1"/>
          <p:nvPr>
            <p:ph idx="1" type="subTitle"/>
          </p:nvPr>
        </p:nvSpPr>
        <p:spPr>
          <a:xfrm>
            <a:off x="327313" y="528446"/>
            <a:ext cx="6203400" cy="8196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1"/>
              </a:buClr>
              <a:buSzPts val="3200"/>
              <a:buNone/>
            </a:pPr>
            <a:r>
              <a:rPr lang="en-US" sz="2400">
                <a:solidFill>
                  <a:schemeClr val="dk1"/>
                </a:solidFill>
              </a:rPr>
              <a:t>Discussing yesterday’s weather is not a forecast. It has already </a:t>
            </a:r>
            <a:r>
              <a:rPr lang="en-US" sz="2400">
                <a:solidFill>
                  <a:schemeClr val="dk1"/>
                </a:solidFill>
              </a:rPr>
              <a:t>happened</a:t>
            </a:r>
            <a:r>
              <a:rPr lang="en-US" sz="2400">
                <a:solidFill>
                  <a:schemeClr val="dk1"/>
                </a:solidFill>
              </a:rPr>
              <a:t>. </a:t>
            </a:r>
            <a:endParaRPr b="1" sz="2400">
              <a:solidFill>
                <a:schemeClr val="dk1"/>
              </a:solidFill>
              <a:latin typeface="Calibri"/>
              <a:ea typeface="Calibri"/>
              <a:cs typeface="Calibri"/>
              <a:sym typeface="Calibri"/>
            </a:endParaRPr>
          </a:p>
        </p:txBody>
      </p:sp>
      <p:sp>
        <p:nvSpPr>
          <p:cNvPr descr="Artificial Intelligence" id="444" name="Google Shape;444;p38"/>
          <p:cNvSpPr/>
          <p:nvPr/>
        </p:nvSpPr>
        <p:spPr>
          <a:xfrm>
            <a:off x="0" y="0"/>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Dislike" id="445" name="Google Shape;445;p38"/>
          <p:cNvPicPr preferRelativeResize="0"/>
          <p:nvPr/>
        </p:nvPicPr>
        <p:blipFill rotWithShape="1">
          <a:blip r:embed="rId4">
            <a:alphaModFix/>
          </a:blip>
          <a:srcRect b="0" l="0" r="0" t="0"/>
          <a:stretch/>
        </p:blipFill>
        <p:spPr>
          <a:xfrm>
            <a:off x="551423" y="119258"/>
            <a:ext cx="409184" cy="409184"/>
          </a:xfrm>
          <a:prstGeom prst="rect">
            <a:avLst/>
          </a:prstGeom>
          <a:noFill/>
          <a:ln>
            <a:noFill/>
          </a:ln>
        </p:spPr>
      </p:pic>
      <p:pic>
        <p:nvPicPr>
          <p:cNvPr id="446" name="Google Shape;446;p38"/>
          <p:cNvPicPr preferRelativeResize="0"/>
          <p:nvPr/>
        </p:nvPicPr>
        <p:blipFill>
          <a:blip r:embed="rId5">
            <a:alphaModFix/>
          </a:blip>
          <a:stretch>
            <a:fillRect/>
          </a:stretch>
        </p:blipFill>
        <p:spPr>
          <a:xfrm>
            <a:off x="152400" y="1500449"/>
            <a:ext cx="2959925" cy="2608751"/>
          </a:xfrm>
          <a:prstGeom prst="rect">
            <a:avLst/>
          </a:prstGeom>
          <a:noFill/>
          <a:ln>
            <a:noFill/>
          </a:ln>
        </p:spPr>
      </p:pic>
      <p:pic>
        <p:nvPicPr>
          <p:cNvPr id="447" name="Google Shape;447;p38"/>
          <p:cNvPicPr preferRelativeResize="0"/>
          <p:nvPr/>
        </p:nvPicPr>
        <p:blipFill>
          <a:blip r:embed="rId6">
            <a:alphaModFix/>
          </a:blip>
          <a:stretch>
            <a:fillRect/>
          </a:stretch>
        </p:blipFill>
        <p:spPr>
          <a:xfrm>
            <a:off x="3264725" y="1500446"/>
            <a:ext cx="3440874" cy="342331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descr="Questions" id="453" name="Google Shape;453;p40"/>
          <p:cNvSpPr/>
          <p:nvPr/>
        </p:nvSpPr>
        <p:spPr>
          <a:xfrm>
            <a:off x="1714500" y="835269"/>
            <a:ext cx="3429000" cy="333225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41"/>
          <p:cNvSpPr txBox="1"/>
          <p:nvPr/>
        </p:nvSpPr>
        <p:spPr>
          <a:xfrm>
            <a:off x="771525" y="318579"/>
            <a:ext cx="5757900" cy="90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lang="en-US" sz="2700">
                <a:solidFill>
                  <a:schemeClr val="dk1"/>
                </a:solidFill>
                <a:latin typeface="Calibri"/>
                <a:ea typeface="Calibri"/>
                <a:cs typeface="Calibri"/>
                <a:sym typeface="Calibri"/>
              </a:rPr>
              <a:t>Why is yesterday’s weather not a forecast?</a:t>
            </a:r>
            <a:endParaRPr b="0" i="0" sz="1050" u="none" cap="none" strike="noStrike">
              <a:solidFill>
                <a:srgbClr val="000000"/>
              </a:solidFill>
              <a:latin typeface="Arial"/>
              <a:ea typeface="Arial"/>
              <a:cs typeface="Arial"/>
              <a:sym typeface="Arial"/>
            </a:endParaRPr>
          </a:p>
        </p:txBody>
      </p:sp>
      <p:sp>
        <p:nvSpPr>
          <p:cNvPr descr="Questions" id="460" name="Google Shape;460;p41"/>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461" name="Google Shape;461;p41"/>
          <p:cNvPicPr preferRelativeResize="0"/>
          <p:nvPr/>
        </p:nvPicPr>
        <p:blipFill>
          <a:blip r:embed="rId4">
            <a:alphaModFix/>
          </a:blip>
          <a:stretch>
            <a:fillRect/>
          </a:stretch>
        </p:blipFill>
        <p:spPr>
          <a:xfrm>
            <a:off x="1795550" y="1218875"/>
            <a:ext cx="3709851" cy="3690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g1f2ecea7165_0_5"/>
          <p:cNvSpPr txBox="1"/>
          <p:nvPr/>
        </p:nvSpPr>
        <p:spPr>
          <a:xfrm>
            <a:off x="771525" y="318579"/>
            <a:ext cx="5757900" cy="90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lang="en-US" sz="2700">
                <a:solidFill>
                  <a:schemeClr val="dk1"/>
                </a:solidFill>
                <a:latin typeface="Calibri"/>
                <a:ea typeface="Calibri"/>
                <a:cs typeface="Calibri"/>
                <a:sym typeface="Calibri"/>
              </a:rPr>
              <a:t>Why is talking about yesterday’s weather not a forecast?</a:t>
            </a:r>
            <a:endParaRPr b="0" i="0" sz="1050" u="none" cap="none" strike="noStrike">
              <a:solidFill>
                <a:srgbClr val="000000"/>
              </a:solidFill>
              <a:latin typeface="Arial"/>
              <a:ea typeface="Arial"/>
              <a:cs typeface="Arial"/>
              <a:sym typeface="Arial"/>
            </a:endParaRPr>
          </a:p>
        </p:txBody>
      </p:sp>
      <p:sp>
        <p:nvSpPr>
          <p:cNvPr descr="Questions" id="468" name="Google Shape;468;g1f2ecea7165_0_5"/>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469" name="Google Shape;469;g1f2ecea7165_0_5"/>
          <p:cNvPicPr preferRelativeResize="0"/>
          <p:nvPr/>
        </p:nvPicPr>
        <p:blipFill>
          <a:blip r:embed="rId4">
            <a:alphaModFix/>
          </a:blip>
          <a:stretch>
            <a:fillRect/>
          </a:stretch>
        </p:blipFill>
        <p:spPr>
          <a:xfrm>
            <a:off x="2233100" y="1161600"/>
            <a:ext cx="2834750" cy="2820301"/>
          </a:xfrm>
          <a:prstGeom prst="rect">
            <a:avLst/>
          </a:prstGeom>
          <a:noFill/>
          <a:ln>
            <a:noFill/>
          </a:ln>
        </p:spPr>
      </p:pic>
      <p:sp>
        <p:nvSpPr>
          <p:cNvPr id="470" name="Google Shape;470;g1f2ecea7165_0_5"/>
          <p:cNvSpPr txBox="1"/>
          <p:nvPr/>
        </p:nvSpPr>
        <p:spPr>
          <a:xfrm>
            <a:off x="637200" y="3895804"/>
            <a:ext cx="5757900" cy="13161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lang="en-US" sz="2700">
                <a:solidFill>
                  <a:srgbClr val="FF0000"/>
                </a:solidFill>
                <a:latin typeface="Calibri"/>
                <a:ea typeface="Calibri"/>
                <a:cs typeface="Calibri"/>
                <a:sym typeface="Calibri"/>
              </a:rPr>
              <a:t>A forecast is a prediction of future weather, not weather that has already happened. </a:t>
            </a:r>
            <a:endParaRPr b="0" i="0" sz="1050" u="none" cap="none" strike="noStrike">
              <a:solidFill>
                <a:srgbClr val="FF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42"/>
          <p:cNvSpPr txBox="1"/>
          <p:nvPr/>
        </p:nvSpPr>
        <p:spPr>
          <a:xfrm>
            <a:off x="1939048" y="471436"/>
            <a:ext cx="2979900" cy="69246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4050"/>
              <a:buFont typeface="Arial"/>
              <a:buNone/>
            </a:pPr>
            <a:r>
              <a:rPr b="0" i="0" lang="en-US" sz="4050" u="none" cap="none" strike="noStrike">
                <a:solidFill>
                  <a:srgbClr val="FF0000"/>
                </a:solidFill>
                <a:latin typeface="Calibri"/>
                <a:ea typeface="Calibri"/>
                <a:cs typeface="Calibri"/>
                <a:sym typeface="Calibri"/>
              </a:rPr>
              <a:t>Remember!!!</a:t>
            </a:r>
            <a:endParaRPr b="0" i="0" sz="1050" u="none" cap="none" strike="noStrike">
              <a:solidFill>
                <a:srgbClr val="000000"/>
              </a:solidFill>
              <a:latin typeface="Arial"/>
              <a:ea typeface="Arial"/>
              <a:cs typeface="Arial"/>
              <a:sym typeface="Arial"/>
            </a:endParaRPr>
          </a:p>
        </p:txBody>
      </p:sp>
      <p:sp>
        <p:nvSpPr>
          <p:cNvPr descr="Rewind" id="477" name="Google Shape;477;p42"/>
          <p:cNvSpPr/>
          <p:nvPr/>
        </p:nvSpPr>
        <p:spPr>
          <a:xfrm>
            <a:off x="1446334" y="1125416"/>
            <a:ext cx="3965400" cy="32004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4"/>
          <p:cNvSpPr txBox="1"/>
          <p:nvPr/>
        </p:nvSpPr>
        <p:spPr>
          <a:xfrm>
            <a:off x="1675798" y="65315"/>
            <a:ext cx="3506400"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rgbClr val="FFC000"/>
                </a:solidFill>
                <a:latin typeface="Calibri"/>
                <a:ea typeface="Calibri"/>
                <a:cs typeface="Calibri"/>
                <a:sym typeface="Calibri"/>
              </a:rPr>
              <a:t>Demonstration</a:t>
            </a:r>
            <a:endParaRPr b="0" i="0" sz="1050" u="none" cap="none" strike="noStrike">
              <a:solidFill>
                <a:srgbClr val="000000"/>
              </a:solidFill>
              <a:latin typeface="Arial"/>
              <a:ea typeface="Arial"/>
              <a:cs typeface="Arial"/>
              <a:sym typeface="Arial"/>
            </a:endParaRPr>
          </a:p>
        </p:txBody>
      </p:sp>
      <p:sp>
        <p:nvSpPr>
          <p:cNvPr descr="Classroom" id="186" name="Google Shape;186;p4"/>
          <p:cNvSpPr/>
          <p:nvPr/>
        </p:nvSpPr>
        <p:spPr>
          <a:xfrm>
            <a:off x="93566" y="65305"/>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87" name="Google Shape;187;p4"/>
          <p:cNvSpPr txBox="1"/>
          <p:nvPr/>
        </p:nvSpPr>
        <p:spPr>
          <a:xfrm>
            <a:off x="93575" y="708475"/>
            <a:ext cx="4237800" cy="15492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450"/>
              </a:spcBef>
              <a:spcAft>
                <a:spcPts val="0"/>
              </a:spcAft>
              <a:buClr>
                <a:srgbClr val="000000"/>
              </a:buClr>
              <a:buSzPts val="1650"/>
              <a:buFont typeface="Arial"/>
              <a:buNone/>
            </a:pPr>
            <a:r>
              <a:rPr b="1" lang="en-US" sz="1650" u="sng">
                <a:solidFill>
                  <a:schemeClr val="dk1"/>
                </a:solidFill>
                <a:latin typeface="Calibri"/>
                <a:ea typeface="Calibri"/>
                <a:cs typeface="Calibri"/>
                <a:sym typeface="Calibri"/>
              </a:rPr>
              <a:t>Materials Needed: </a:t>
            </a:r>
            <a:endParaRPr sz="1650">
              <a:solidFill>
                <a:schemeClr val="dk1"/>
              </a:solidFill>
              <a:latin typeface="Calibri"/>
              <a:ea typeface="Calibri"/>
              <a:cs typeface="Calibri"/>
              <a:sym typeface="Calibri"/>
            </a:endParaRPr>
          </a:p>
          <a:p>
            <a:pPr indent="-333375" lvl="0" marL="457200" marR="0" rtl="0" algn="l">
              <a:lnSpc>
                <a:spcPct val="100000"/>
              </a:lnSpc>
              <a:spcBef>
                <a:spcPts val="0"/>
              </a:spcBef>
              <a:spcAft>
                <a:spcPts val="0"/>
              </a:spcAft>
              <a:buClr>
                <a:schemeClr val="dk1"/>
              </a:buClr>
              <a:buSzPts val="1650"/>
              <a:buFont typeface="Calibri"/>
              <a:buAutoNum type="arabicPeriod"/>
            </a:pPr>
            <a:r>
              <a:rPr lang="en-US" sz="1650">
                <a:solidFill>
                  <a:schemeClr val="dk1"/>
                </a:solidFill>
                <a:latin typeface="Calibri"/>
                <a:ea typeface="Calibri"/>
                <a:cs typeface="Calibri"/>
                <a:sym typeface="Calibri"/>
              </a:rPr>
              <a:t>Five 3oz paper/plastic cups</a:t>
            </a:r>
            <a:endParaRPr sz="1650">
              <a:solidFill>
                <a:schemeClr val="dk1"/>
              </a:solidFill>
              <a:latin typeface="Calibri"/>
              <a:ea typeface="Calibri"/>
              <a:cs typeface="Calibri"/>
              <a:sym typeface="Calibri"/>
            </a:endParaRPr>
          </a:p>
          <a:p>
            <a:pPr indent="-333375" lvl="0" marL="457200" marR="0" rtl="0" algn="l">
              <a:lnSpc>
                <a:spcPct val="100000"/>
              </a:lnSpc>
              <a:spcBef>
                <a:spcPts val="0"/>
              </a:spcBef>
              <a:spcAft>
                <a:spcPts val="0"/>
              </a:spcAft>
              <a:buClr>
                <a:schemeClr val="dk1"/>
              </a:buClr>
              <a:buSzPts val="1650"/>
              <a:buFont typeface="Calibri"/>
              <a:buAutoNum type="arabicPeriod"/>
            </a:pPr>
            <a:r>
              <a:rPr lang="en-US" sz="1650">
                <a:solidFill>
                  <a:schemeClr val="dk1"/>
                </a:solidFill>
                <a:latin typeface="Calibri"/>
                <a:ea typeface="Calibri"/>
                <a:cs typeface="Calibri"/>
                <a:sym typeface="Calibri"/>
              </a:rPr>
              <a:t>Hole puncher </a:t>
            </a:r>
            <a:endParaRPr sz="1650">
              <a:solidFill>
                <a:schemeClr val="dk1"/>
              </a:solidFill>
              <a:latin typeface="Calibri"/>
              <a:ea typeface="Calibri"/>
              <a:cs typeface="Calibri"/>
              <a:sym typeface="Calibri"/>
            </a:endParaRPr>
          </a:p>
          <a:p>
            <a:pPr indent="-333375" lvl="0" marL="457200" marR="0" rtl="0" algn="l">
              <a:lnSpc>
                <a:spcPct val="100000"/>
              </a:lnSpc>
              <a:spcBef>
                <a:spcPts val="0"/>
              </a:spcBef>
              <a:spcAft>
                <a:spcPts val="0"/>
              </a:spcAft>
              <a:buClr>
                <a:schemeClr val="dk1"/>
              </a:buClr>
              <a:buSzPts val="1650"/>
              <a:buFont typeface="Calibri"/>
              <a:buAutoNum type="arabicPeriod"/>
            </a:pPr>
            <a:r>
              <a:rPr lang="en-US" sz="1650">
                <a:solidFill>
                  <a:schemeClr val="dk1"/>
                </a:solidFill>
                <a:latin typeface="Calibri"/>
                <a:ea typeface="Calibri"/>
                <a:cs typeface="Calibri"/>
                <a:sym typeface="Calibri"/>
              </a:rPr>
              <a:t>Pushpin</a:t>
            </a:r>
            <a:endParaRPr sz="1650">
              <a:solidFill>
                <a:schemeClr val="dk1"/>
              </a:solidFill>
              <a:latin typeface="Calibri"/>
              <a:ea typeface="Calibri"/>
              <a:cs typeface="Calibri"/>
              <a:sym typeface="Calibri"/>
            </a:endParaRPr>
          </a:p>
          <a:p>
            <a:pPr indent="-333375" lvl="0" marL="457200" marR="0" rtl="0" algn="l">
              <a:lnSpc>
                <a:spcPct val="100000"/>
              </a:lnSpc>
              <a:spcBef>
                <a:spcPts val="0"/>
              </a:spcBef>
              <a:spcAft>
                <a:spcPts val="0"/>
              </a:spcAft>
              <a:buClr>
                <a:schemeClr val="dk1"/>
              </a:buClr>
              <a:buSzPts val="1650"/>
              <a:buFont typeface="Calibri"/>
              <a:buAutoNum type="arabicPeriod"/>
            </a:pPr>
            <a:r>
              <a:rPr lang="en-US" sz="1650">
                <a:solidFill>
                  <a:schemeClr val="dk1"/>
                </a:solidFill>
                <a:latin typeface="Calibri"/>
                <a:ea typeface="Calibri"/>
                <a:cs typeface="Calibri"/>
                <a:sym typeface="Calibri"/>
              </a:rPr>
              <a:t>Pencil</a:t>
            </a:r>
            <a:endParaRPr sz="1650">
              <a:solidFill>
                <a:schemeClr val="dk1"/>
              </a:solidFill>
              <a:latin typeface="Calibri"/>
              <a:ea typeface="Calibri"/>
              <a:cs typeface="Calibri"/>
              <a:sym typeface="Calibri"/>
            </a:endParaRPr>
          </a:p>
          <a:p>
            <a:pPr indent="-333375" lvl="0" marL="457200" marR="0" rtl="0" algn="l">
              <a:lnSpc>
                <a:spcPct val="100000"/>
              </a:lnSpc>
              <a:spcBef>
                <a:spcPts val="0"/>
              </a:spcBef>
              <a:spcAft>
                <a:spcPts val="0"/>
              </a:spcAft>
              <a:buClr>
                <a:schemeClr val="dk1"/>
              </a:buClr>
              <a:buSzPts val="1650"/>
              <a:buFont typeface="Calibri"/>
              <a:buAutoNum type="arabicPeriod"/>
            </a:pPr>
            <a:r>
              <a:rPr lang="en-US" sz="1650">
                <a:solidFill>
                  <a:schemeClr val="dk1"/>
                </a:solidFill>
                <a:latin typeface="Calibri"/>
                <a:ea typeface="Calibri"/>
                <a:cs typeface="Calibri"/>
                <a:sym typeface="Calibri"/>
              </a:rPr>
              <a:t>2 Straws</a:t>
            </a:r>
            <a:endParaRPr sz="165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1650"/>
              <a:buFont typeface="Arial"/>
              <a:buNone/>
            </a:pPr>
            <a:r>
              <a:t/>
            </a:r>
            <a:endParaRPr b="0" i="0" sz="1650" u="none" cap="none" strike="noStrike">
              <a:solidFill>
                <a:schemeClr val="dk1"/>
              </a:solidFill>
              <a:latin typeface="Calibri"/>
              <a:ea typeface="Calibri"/>
              <a:cs typeface="Calibri"/>
              <a:sym typeface="Calibri"/>
            </a:endParaRPr>
          </a:p>
          <a:p>
            <a:pPr indent="0" lvl="0" marL="0" marR="0" rtl="0" algn="l">
              <a:lnSpc>
                <a:spcPct val="100000"/>
              </a:lnSpc>
              <a:spcBef>
                <a:spcPts val="450"/>
              </a:spcBef>
              <a:spcAft>
                <a:spcPts val="0"/>
              </a:spcAft>
              <a:buClr>
                <a:srgbClr val="000000"/>
              </a:buClr>
              <a:buSzPts val="1650"/>
              <a:buFont typeface="Arial"/>
              <a:buNone/>
            </a:pPr>
            <a:r>
              <a:t/>
            </a:r>
            <a:endParaRPr sz="1650">
              <a:solidFill>
                <a:schemeClr val="dk1"/>
              </a:solidFill>
              <a:latin typeface="Calibri"/>
              <a:ea typeface="Calibri"/>
              <a:cs typeface="Calibri"/>
              <a:sym typeface="Calibri"/>
            </a:endParaRPr>
          </a:p>
        </p:txBody>
      </p:sp>
      <p:pic>
        <p:nvPicPr>
          <p:cNvPr id="188" name="Google Shape;188;p4"/>
          <p:cNvPicPr preferRelativeResize="0"/>
          <p:nvPr/>
        </p:nvPicPr>
        <p:blipFill>
          <a:blip r:embed="rId4">
            <a:alphaModFix/>
          </a:blip>
          <a:stretch>
            <a:fillRect/>
          </a:stretch>
        </p:blipFill>
        <p:spPr>
          <a:xfrm>
            <a:off x="3832625" y="632275"/>
            <a:ext cx="3025375" cy="1730750"/>
          </a:xfrm>
          <a:prstGeom prst="rect">
            <a:avLst/>
          </a:prstGeom>
          <a:noFill/>
          <a:ln>
            <a:noFill/>
          </a:ln>
        </p:spPr>
      </p:pic>
      <p:sp>
        <p:nvSpPr>
          <p:cNvPr id="189" name="Google Shape;189;p4"/>
          <p:cNvSpPr txBox="1"/>
          <p:nvPr/>
        </p:nvSpPr>
        <p:spPr>
          <a:xfrm>
            <a:off x="93575" y="2257675"/>
            <a:ext cx="6764400" cy="2309400"/>
          </a:xfrm>
          <a:prstGeom prst="rect">
            <a:avLst/>
          </a:prstGeom>
          <a:noFill/>
          <a:ln>
            <a:noFill/>
          </a:ln>
        </p:spPr>
        <p:txBody>
          <a:bodyPr anchorCtr="0" anchor="t" bIns="91425" lIns="91425" spcFirstLastPara="1" rIns="91425" wrap="square" tIns="91425">
            <a:noAutofit/>
          </a:bodyPr>
          <a:lstStyle/>
          <a:p>
            <a:pPr indent="0" lvl="0" marL="0" rtl="0" algn="l">
              <a:spcBef>
                <a:spcPts val="450"/>
              </a:spcBef>
              <a:spcAft>
                <a:spcPts val="0"/>
              </a:spcAft>
              <a:buClr>
                <a:schemeClr val="dk1"/>
              </a:buClr>
              <a:buSzPts val="1650"/>
              <a:buFont typeface="Arial"/>
              <a:buNone/>
            </a:pPr>
            <a:r>
              <a:rPr i="1" lang="en-US" sz="1650" u="sng">
                <a:solidFill>
                  <a:schemeClr val="dk1"/>
                </a:solidFill>
                <a:latin typeface="Calibri"/>
                <a:ea typeface="Calibri"/>
                <a:cs typeface="Calibri"/>
                <a:sym typeface="Calibri"/>
              </a:rPr>
              <a:t>D</a:t>
            </a:r>
            <a:r>
              <a:rPr i="1" lang="en-US" sz="1650" u="sng">
                <a:solidFill>
                  <a:schemeClr val="dk1"/>
                </a:solidFill>
                <a:latin typeface="Calibri"/>
                <a:ea typeface="Calibri"/>
                <a:cs typeface="Calibri"/>
                <a:sym typeface="Calibri"/>
              </a:rPr>
              <a:t>irections to make anemometer ahead of time  in notes</a:t>
            </a:r>
            <a:endParaRPr i="1" sz="1650" u="sng">
              <a:solidFill>
                <a:schemeClr val="dk1"/>
              </a:solidFill>
              <a:latin typeface="Calibri"/>
              <a:ea typeface="Calibri"/>
              <a:cs typeface="Calibri"/>
              <a:sym typeface="Calibri"/>
            </a:endParaRPr>
          </a:p>
          <a:p>
            <a:pPr indent="0" lvl="0" marL="0" rtl="0" algn="l">
              <a:spcBef>
                <a:spcPts val="450"/>
              </a:spcBef>
              <a:spcAft>
                <a:spcPts val="0"/>
              </a:spcAft>
              <a:buClr>
                <a:schemeClr val="dk1"/>
              </a:buClr>
              <a:buSzPts val="1650"/>
              <a:buFont typeface="Arial"/>
              <a:buNone/>
            </a:pPr>
            <a:r>
              <a:rPr b="1" lang="en-US" sz="1650" u="sng">
                <a:solidFill>
                  <a:schemeClr val="dk1"/>
                </a:solidFill>
                <a:latin typeface="Calibri"/>
                <a:ea typeface="Calibri"/>
                <a:cs typeface="Calibri"/>
                <a:sym typeface="Calibri"/>
              </a:rPr>
              <a:t>Procedure </a:t>
            </a:r>
            <a:endParaRPr b="1" sz="1650" u="sng">
              <a:solidFill>
                <a:schemeClr val="dk1"/>
              </a:solidFill>
              <a:latin typeface="Calibri"/>
              <a:ea typeface="Calibri"/>
              <a:cs typeface="Calibri"/>
              <a:sym typeface="Calibri"/>
            </a:endParaRPr>
          </a:p>
          <a:p>
            <a:pPr indent="-333375" lvl="0" marL="457200" rtl="0" algn="l">
              <a:spcBef>
                <a:spcPts val="450"/>
              </a:spcBef>
              <a:spcAft>
                <a:spcPts val="0"/>
              </a:spcAft>
              <a:buClr>
                <a:schemeClr val="dk1"/>
              </a:buClr>
              <a:buSzPts val="1650"/>
              <a:buFont typeface="Calibri"/>
              <a:buAutoNum type="arabicPeriod"/>
            </a:pPr>
            <a:r>
              <a:rPr lang="en-US" sz="1650">
                <a:solidFill>
                  <a:schemeClr val="dk1"/>
                </a:solidFill>
                <a:latin typeface="Calibri"/>
                <a:ea typeface="Calibri"/>
                <a:cs typeface="Calibri"/>
                <a:sym typeface="Calibri"/>
              </a:rPr>
              <a:t>Once the anemometer is made show it to your students and ask what they think wind might tell them about the weather. </a:t>
            </a:r>
            <a:endParaRPr sz="1650">
              <a:solidFill>
                <a:schemeClr val="dk1"/>
              </a:solidFill>
              <a:latin typeface="Calibri"/>
              <a:ea typeface="Calibri"/>
              <a:cs typeface="Calibri"/>
              <a:sym typeface="Calibri"/>
            </a:endParaRPr>
          </a:p>
          <a:p>
            <a:pPr indent="-333375" lvl="0" marL="457200" rtl="0" algn="l">
              <a:spcBef>
                <a:spcPts val="0"/>
              </a:spcBef>
              <a:spcAft>
                <a:spcPts val="0"/>
              </a:spcAft>
              <a:buClr>
                <a:schemeClr val="dk1"/>
              </a:buClr>
              <a:buSzPts val="1650"/>
              <a:buFont typeface="Calibri"/>
              <a:buAutoNum type="arabicPeriod"/>
            </a:pPr>
            <a:r>
              <a:rPr lang="en-US" sz="1650">
                <a:solidFill>
                  <a:schemeClr val="dk1"/>
                </a:solidFill>
                <a:latin typeface="Calibri"/>
                <a:ea typeface="Calibri"/>
                <a:cs typeface="Calibri"/>
                <a:sym typeface="Calibri"/>
              </a:rPr>
              <a:t>Take your class outside, or place the anemometer outside a window (you can do this indoors using a hair dryer). Ask students to make predictions.</a:t>
            </a:r>
            <a:endParaRPr sz="1650">
              <a:solidFill>
                <a:schemeClr val="dk1"/>
              </a:solidFill>
              <a:latin typeface="Calibri"/>
              <a:ea typeface="Calibri"/>
              <a:cs typeface="Calibri"/>
              <a:sym typeface="Calibri"/>
            </a:endParaRPr>
          </a:p>
          <a:p>
            <a:pPr indent="-333375" lvl="0" marL="457200" rtl="0" algn="l">
              <a:spcBef>
                <a:spcPts val="0"/>
              </a:spcBef>
              <a:spcAft>
                <a:spcPts val="0"/>
              </a:spcAft>
              <a:buClr>
                <a:schemeClr val="dk1"/>
              </a:buClr>
              <a:buSzPts val="1650"/>
              <a:buFont typeface="Calibri"/>
              <a:buAutoNum type="arabicPeriod"/>
            </a:pPr>
            <a:r>
              <a:rPr lang="en-US" sz="1650">
                <a:solidFill>
                  <a:schemeClr val="dk1"/>
                </a:solidFill>
                <a:latin typeface="Calibri"/>
                <a:ea typeface="Calibri"/>
                <a:cs typeface="Calibri"/>
                <a:sym typeface="Calibri"/>
              </a:rPr>
              <a:t>Observe how quickly or slowly the cups spin. Discuss what the students observed, ask what might happen if the wind was stronger or weaker. Emphasize that this is just one of many ways to predict the weather </a:t>
            </a:r>
            <a:endParaRPr sz="165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1f2ecea7165_0_13"/>
          <p:cNvSpPr txBox="1"/>
          <p:nvPr>
            <p:ph type="ctrTitle"/>
          </p:nvPr>
        </p:nvSpPr>
        <p:spPr>
          <a:xfrm>
            <a:off x="259800" y="637211"/>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3600"/>
              <a:buNone/>
            </a:pPr>
            <a:r>
              <a:rPr b="1" lang="en-US" sz="2400" u="sng"/>
              <a:t>Forecast</a:t>
            </a:r>
            <a:r>
              <a:rPr lang="en-US" sz="2400"/>
              <a:t>: </a:t>
            </a:r>
            <a:r>
              <a:rPr lang="en-US" sz="2400">
                <a:solidFill>
                  <a:srgbClr val="0D0D0D"/>
                </a:solidFill>
                <a:highlight>
                  <a:srgbClr val="FFFFFF"/>
                </a:highlight>
              </a:rPr>
              <a:t>a prediction or guess of what the weather will be </a:t>
            </a:r>
            <a:endParaRPr sz="2400"/>
          </a:p>
        </p:txBody>
      </p:sp>
      <p:sp>
        <p:nvSpPr>
          <p:cNvPr descr="Artificial Intelligence" id="484" name="Google Shape;484;g1f2ecea7165_0_13"/>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Blog" id="485" name="Google Shape;485;g1f2ecea7165_0_13"/>
          <p:cNvPicPr preferRelativeResize="0"/>
          <p:nvPr/>
        </p:nvPicPr>
        <p:blipFill rotWithShape="1">
          <a:blip r:embed="rId4">
            <a:alphaModFix/>
          </a:blip>
          <a:srcRect b="0" l="0" r="0" t="0"/>
          <a:stretch/>
        </p:blipFill>
        <p:spPr>
          <a:xfrm>
            <a:off x="637157" y="166595"/>
            <a:ext cx="349018" cy="349018"/>
          </a:xfrm>
          <a:prstGeom prst="rect">
            <a:avLst/>
          </a:prstGeom>
          <a:noFill/>
          <a:ln>
            <a:noFill/>
          </a:ln>
        </p:spPr>
      </p:pic>
      <p:pic>
        <p:nvPicPr>
          <p:cNvPr id="486" name="Google Shape;486;g1f2ecea7165_0_13"/>
          <p:cNvPicPr preferRelativeResize="0"/>
          <p:nvPr/>
        </p:nvPicPr>
        <p:blipFill>
          <a:blip r:embed="rId5">
            <a:alphaModFix/>
          </a:blip>
          <a:stretch>
            <a:fillRect/>
          </a:stretch>
        </p:blipFill>
        <p:spPr>
          <a:xfrm>
            <a:off x="546025" y="1629600"/>
            <a:ext cx="5490900" cy="324002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44"/>
          <p:cNvSpPr/>
          <p:nvPr/>
        </p:nvSpPr>
        <p:spPr>
          <a:xfrm>
            <a:off x="127235" y="239419"/>
            <a:ext cx="6603525" cy="4424625"/>
          </a:xfrm>
          <a:prstGeom prst="rect">
            <a:avLst/>
          </a:prstGeom>
          <a:noFill/>
          <a:ln cap="flat" cmpd="sng" w="25400">
            <a:solidFill>
              <a:srgbClr val="FF932B"/>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cxnSp>
        <p:nvCxnSpPr>
          <p:cNvPr id="493" name="Google Shape;493;p44"/>
          <p:cNvCxnSpPr/>
          <p:nvPr/>
        </p:nvCxnSpPr>
        <p:spPr>
          <a:xfrm>
            <a:off x="3440403" y="239419"/>
            <a:ext cx="0" cy="1345950"/>
          </a:xfrm>
          <a:prstGeom prst="straightConnector1">
            <a:avLst/>
          </a:prstGeom>
          <a:noFill/>
          <a:ln cap="flat" cmpd="sng" w="25400">
            <a:solidFill>
              <a:srgbClr val="FF932B"/>
            </a:solidFill>
            <a:prstDash val="solid"/>
            <a:round/>
            <a:headEnd len="sm" w="sm" type="none"/>
            <a:tailEnd len="sm" w="sm" type="none"/>
          </a:ln>
        </p:spPr>
      </p:cxnSp>
      <p:cxnSp>
        <p:nvCxnSpPr>
          <p:cNvPr id="494" name="Google Shape;494;p44"/>
          <p:cNvCxnSpPr>
            <a:stCxn id="495" idx="4"/>
            <a:endCxn id="492" idx="2"/>
          </p:cNvCxnSpPr>
          <p:nvPr/>
        </p:nvCxnSpPr>
        <p:spPr>
          <a:xfrm>
            <a:off x="3411894" y="3300164"/>
            <a:ext cx="17100" cy="1363800"/>
          </a:xfrm>
          <a:prstGeom prst="straightConnector1">
            <a:avLst/>
          </a:prstGeom>
          <a:noFill/>
          <a:ln cap="flat" cmpd="sng" w="25400">
            <a:solidFill>
              <a:srgbClr val="FF932B"/>
            </a:solidFill>
            <a:prstDash val="solid"/>
            <a:round/>
            <a:headEnd len="sm" w="sm" type="none"/>
            <a:tailEnd len="sm" w="sm" type="none"/>
          </a:ln>
        </p:spPr>
      </p:cxnSp>
      <p:cxnSp>
        <p:nvCxnSpPr>
          <p:cNvPr id="496" name="Google Shape;496;p44"/>
          <p:cNvCxnSpPr/>
          <p:nvPr/>
        </p:nvCxnSpPr>
        <p:spPr>
          <a:xfrm>
            <a:off x="127235" y="2441666"/>
            <a:ext cx="1928475" cy="0"/>
          </a:xfrm>
          <a:prstGeom prst="straightConnector1">
            <a:avLst/>
          </a:prstGeom>
          <a:noFill/>
          <a:ln cap="flat" cmpd="sng" w="25400">
            <a:solidFill>
              <a:srgbClr val="FF932B"/>
            </a:solidFill>
            <a:prstDash val="solid"/>
            <a:round/>
            <a:headEnd len="sm" w="sm" type="none"/>
            <a:tailEnd len="sm" w="sm" type="none"/>
          </a:ln>
        </p:spPr>
      </p:cxnSp>
      <p:cxnSp>
        <p:nvCxnSpPr>
          <p:cNvPr id="497" name="Google Shape;497;p44"/>
          <p:cNvCxnSpPr/>
          <p:nvPr/>
        </p:nvCxnSpPr>
        <p:spPr>
          <a:xfrm>
            <a:off x="4769897" y="2412674"/>
            <a:ext cx="1960875" cy="0"/>
          </a:xfrm>
          <a:prstGeom prst="straightConnector1">
            <a:avLst/>
          </a:prstGeom>
          <a:noFill/>
          <a:ln cap="flat" cmpd="sng" w="25400">
            <a:solidFill>
              <a:srgbClr val="FF932B"/>
            </a:solidFill>
            <a:prstDash val="solid"/>
            <a:round/>
            <a:headEnd len="sm" w="sm" type="none"/>
            <a:tailEnd len="sm" w="sm" type="none"/>
          </a:ln>
        </p:spPr>
      </p:cxnSp>
      <p:sp>
        <p:nvSpPr>
          <p:cNvPr id="495" name="Google Shape;495;p44"/>
          <p:cNvSpPr/>
          <p:nvPr/>
        </p:nvSpPr>
        <p:spPr>
          <a:xfrm>
            <a:off x="2054694" y="1583414"/>
            <a:ext cx="2714400" cy="171675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45"/>
          <p:cNvSpPr/>
          <p:nvPr/>
        </p:nvSpPr>
        <p:spPr>
          <a:xfrm>
            <a:off x="374072" y="1036493"/>
            <a:ext cx="6140925" cy="3265425"/>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cxnSp>
        <p:nvCxnSpPr>
          <p:cNvPr id="504" name="Google Shape;504;p45"/>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505" name="Google Shape;505;p45"/>
          <p:cNvCxnSpPr>
            <a:stCxn id="506" idx="4"/>
            <a:endCxn id="503" idx="2"/>
          </p:cNvCxnSpPr>
          <p:nvPr/>
        </p:nvCxnSpPr>
        <p:spPr>
          <a:xfrm>
            <a:off x="3428979"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507" name="Google Shape;507;p45"/>
          <p:cNvCxnSpPr/>
          <p:nvPr/>
        </p:nvCxnSpPr>
        <p:spPr>
          <a:xfrm>
            <a:off x="374072" y="2661445"/>
            <a:ext cx="1792350" cy="0"/>
          </a:xfrm>
          <a:prstGeom prst="straightConnector1">
            <a:avLst/>
          </a:prstGeom>
          <a:noFill/>
          <a:ln cap="flat" cmpd="sng" w="25400">
            <a:solidFill>
              <a:schemeClr val="dk1"/>
            </a:solidFill>
            <a:prstDash val="solid"/>
            <a:round/>
            <a:headEnd len="sm" w="sm" type="none"/>
            <a:tailEnd len="sm" w="sm" type="none"/>
          </a:ln>
        </p:spPr>
      </p:cxnSp>
      <p:cxnSp>
        <p:nvCxnSpPr>
          <p:cNvPr id="508" name="Google Shape;508;p45"/>
          <p:cNvCxnSpPr/>
          <p:nvPr/>
        </p:nvCxnSpPr>
        <p:spPr>
          <a:xfrm>
            <a:off x="4691495" y="2640053"/>
            <a:ext cx="1823625" cy="0"/>
          </a:xfrm>
          <a:prstGeom prst="straightConnector1">
            <a:avLst/>
          </a:prstGeom>
          <a:noFill/>
          <a:ln cap="flat" cmpd="sng" w="25400">
            <a:solidFill>
              <a:schemeClr val="dk1"/>
            </a:solidFill>
            <a:prstDash val="solid"/>
            <a:round/>
            <a:headEnd len="sm" w="sm" type="none"/>
            <a:tailEnd len="sm" w="sm" type="none"/>
          </a:ln>
        </p:spPr>
      </p:cxnSp>
      <p:sp>
        <p:nvSpPr>
          <p:cNvPr id="506" name="Google Shape;506;p45"/>
          <p:cNvSpPr/>
          <p:nvPr/>
        </p:nvSpPr>
        <p:spPr>
          <a:xfrm>
            <a:off x="2166504" y="2028175"/>
            <a:ext cx="252495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509" name="Google Shape;509;p45"/>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Forecast</a:t>
            </a:r>
            <a:endParaRPr b="0" i="0" sz="825" u="none" cap="none" strike="noStrike">
              <a:solidFill>
                <a:srgbClr val="000000"/>
              </a:solidFill>
              <a:latin typeface="Arial"/>
              <a:ea typeface="Arial"/>
              <a:cs typeface="Arial"/>
              <a:sym typeface="Arial"/>
            </a:endParaRPr>
          </a:p>
        </p:txBody>
      </p:sp>
      <p:sp>
        <p:nvSpPr>
          <p:cNvPr id="510" name="Google Shape;510;p45"/>
          <p:cNvSpPr txBox="1"/>
          <p:nvPr/>
        </p:nvSpPr>
        <p:spPr>
          <a:xfrm>
            <a:off x="370772" y="1037528"/>
            <a:ext cx="85995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511" name="Google Shape;511;p45"/>
          <p:cNvSpPr txBox="1"/>
          <p:nvPr/>
        </p:nvSpPr>
        <p:spPr>
          <a:xfrm>
            <a:off x="374072" y="4049857"/>
            <a:ext cx="81180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512" name="Google Shape;512;p45"/>
          <p:cNvSpPr txBox="1"/>
          <p:nvPr/>
        </p:nvSpPr>
        <p:spPr>
          <a:xfrm>
            <a:off x="5837992" y="1023574"/>
            <a:ext cx="677025"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513" name="Google Shape;513;p45"/>
          <p:cNvSpPr txBox="1"/>
          <p:nvPr/>
        </p:nvSpPr>
        <p:spPr>
          <a:xfrm>
            <a:off x="3507171" y="4055901"/>
            <a:ext cx="3028725" cy="265427"/>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a forecast</a:t>
            </a:r>
            <a:r>
              <a:rPr b="0" i="0" lang="en-US" sz="1275" u="none" cap="none" strike="noStrike">
                <a:solidFill>
                  <a:srgbClr val="000000"/>
                </a:solidFill>
                <a:latin typeface="Helvetica Neue Light"/>
                <a:ea typeface="Helvetica Neue Light"/>
                <a:cs typeface="Helvetica Neue Light"/>
                <a:sym typeface="Helvetica Neue Light"/>
              </a:rPr>
              <a:t> impact my life?</a:t>
            </a:r>
            <a:endParaRPr b="0" i="0" sz="975"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46"/>
          <p:cNvSpPr txBox="1"/>
          <p:nvPr/>
        </p:nvSpPr>
        <p:spPr>
          <a:xfrm>
            <a:off x="479664" y="774782"/>
            <a:ext cx="59055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picture</a:t>
            </a:r>
            <a:r>
              <a:rPr b="0" i="0" lang="en-US" sz="2250" u="none" cap="none" strike="noStrike">
                <a:solidFill>
                  <a:schemeClr val="dk1"/>
                </a:solidFill>
                <a:latin typeface="Calibri"/>
                <a:ea typeface="Calibri"/>
                <a:cs typeface="Calibri"/>
                <a:sym typeface="Calibri"/>
              </a:rPr>
              <a:t> of a </a:t>
            </a:r>
            <a:r>
              <a:rPr b="1" lang="en-US" sz="2250">
                <a:solidFill>
                  <a:schemeClr val="dk1"/>
                </a:solidFill>
                <a:latin typeface="Calibri"/>
                <a:ea typeface="Calibri"/>
                <a:cs typeface="Calibri"/>
                <a:sym typeface="Calibri"/>
              </a:rPr>
              <a:t>forecast</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from the choices below. </a:t>
            </a:r>
            <a:endParaRPr b="0" i="0" sz="1050" u="none" cap="none" strike="noStrike">
              <a:solidFill>
                <a:srgbClr val="000000"/>
              </a:solidFill>
              <a:latin typeface="Arial"/>
              <a:ea typeface="Arial"/>
              <a:cs typeface="Arial"/>
              <a:sym typeface="Arial"/>
            </a:endParaRPr>
          </a:p>
        </p:txBody>
      </p:sp>
      <p:sp>
        <p:nvSpPr>
          <p:cNvPr id="520" name="Google Shape;520;p46"/>
          <p:cNvSpPr txBox="1"/>
          <p:nvPr/>
        </p:nvSpPr>
        <p:spPr>
          <a:xfrm>
            <a:off x="294998" y="1437619"/>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521" name="Google Shape;521;p46"/>
          <p:cNvSpPr txBox="1"/>
          <p:nvPr/>
        </p:nvSpPr>
        <p:spPr>
          <a:xfrm>
            <a:off x="3758453" y="1428562"/>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522" name="Google Shape;522;p46"/>
          <p:cNvSpPr txBox="1"/>
          <p:nvPr/>
        </p:nvSpPr>
        <p:spPr>
          <a:xfrm>
            <a:off x="285380" y="2987854"/>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523" name="Google Shape;523;p46"/>
          <p:cNvSpPr txBox="1"/>
          <p:nvPr/>
        </p:nvSpPr>
        <p:spPr>
          <a:xfrm>
            <a:off x="3748835" y="2966008"/>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524" name="Google Shape;524;p4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25" name="Google Shape;525;p4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26" name="Google Shape;526;p46"/>
          <p:cNvCxnSpPr>
            <a:stCxn id="527" idx="4"/>
            <a:endCxn id="52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28" name="Google Shape;528;p4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9" name="Google Shape;529;p4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27" name="Google Shape;527;p4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30" name="Google Shape;530;p46"/>
          <p:cNvPicPr preferRelativeResize="0"/>
          <p:nvPr/>
        </p:nvPicPr>
        <p:blipFill rotWithShape="1">
          <a:blip r:embed="rId3">
            <a:alphaModFix/>
          </a:blip>
          <a:srcRect b="0" l="0" r="0" t="0"/>
          <a:stretch/>
        </p:blipFill>
        <p:spPr>
          <a:xfrm>
            <a:off x="893576" y="3175576"/>
            <a:ext cx="2313125" cy="1542075"/>
          </a:xfrm>
          <a:prstGeom prst="rect">
            <a:avLst/>
          </a:prstGeom>
          <a:noFill/>
          <a:ln>
            <a:noFill/>
          </a:ln>
        </p:spPr>
      </p:pic>
      <p:pic>
        <p:nvPicPr>
          <p:cNvPr id="531" name="Google Shape;531;p46"/>
          <p:cNvPicPr preferRelativeResize="0"/>
          <p:nvPr/>
        </p:nvPicPr>
        <p:blipFill>
          <a:blip r:embed="rId4">
            <a:alphaModFix/>
          </a:blip>
          <a:stretch>
            <a:fillRect/>
          </a:stretch>
        </p:blipFill>
        <p:spPr>
          <a:xfrm>
            <a:off x="4134350" y="1705415"/>
            <a:ext cx="2650924" cy="1317760"/>
          </a:xfrm>
          <a:prstGeom prst="rect">
            <a:avLst/>
          </a:prstGeom>
          <a:noFill/>
          <a:ln>
            <a:noFill/>
          </a:ln>
        </p:spPr>
      </p:pic>
      <p:pic>
        <p:nvPicPr>
          <p:cNvPr id="532" name="Google Shape;532;p46"/>
          <p:cNvPicPr preferRelativeResize="0"/>
          <p:nvPr/>
        </p:nvPicPr>
        <p:blipFill>
          <a:blip r:embed="rId5">
            <a:alphaModFix/>
          </a:blip>
          <a:stretch>
            <a:fillRect/>
          </a:stretch>
        </p:blipFill>
        <p:spPr>
          <a:xfrm>
            <a:off x="4289810" y="3327975"/>
            <a:ext cx="2210009" cy="1663125"/>
          </a:xfrm>
          <a:prstGeom prst="rect">
            <a:avLst/>
          </a:prstGeom>
          <a:noFill/>
          <a:ln>
            <a:noFill/>
          </a:ln>
        </p:spPr>
      </p:pic>
      <p:pic>
        <p:nvPicPr>
          <p:cNvPr id="533" name="Google Shape;533;p46"/>
          <p:cNvPicPr preferRelativeResize="0"/>
          <p:nvPr/>
        </p:nvPicPr>
        <p:blipFill>
          <a:blip r:embed="rId6">
            <a:alphaModFix/>
          </a:blip>
          <a:stretch>
            <a:fillRect/>
          </a:stretch>
        </p:blipFill>
        <p:spPr>
          <a:xfrm>
            <a:off x="1004674" y="1536772"/>
            <a:ext cx="1377625" cy="14459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g1f2ecea7165_0_24"/>
          <p:cNvSpPr txBox="1"/>
          <p:nvPr/>
        </p:nvSpPr>
        <p:spPr>
          <a:xfrm>
            <a:off x="479664" y="774782"/>
            <a:ext cx="59055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picture</a:t>
            </a:r>
            <a:r>
              <a:rPr b="0" i="0" lang="en-US" sz="2250" u="none" cap="none" strike="noStrike">
                <a:solidFill>
                  <a:schemeClr val="dk1"/>
                </a:solidFill>
                <a:latin typeface="Calibri"/>
                <a:ea typeface="Calibri"/>
                <a:cs typeface="Calibri"/>
                <a:sym typeface="Calibri"/>
              </a:rPr>
              <a:t> of a </a:t>
            </a:r>
            <a:r>
              <a:rPr b="1" lang="en-US" sz="2250">
                <a:solidFill>
                  <a:schemeClr val="dk1"/>
                </a:solidFill>
                <a:latin typeface="Calibri"/>
                <a:ea typeface="Calibri"/>
                <a:cs typeface="Calibri"/>
                <a:sym typeface="Calibri"/>
              </a:rPr>
              <a:t>forecast</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from the choices below. </a:t>
            </a:r>
            <a:endParaRPr b="0" i="0" sz="1050" u="none" cap="none" strike="noStrike">
              <a:solidFill>
                <a:srgbClr val="000000"/>
              </a:solidFill>
              <a:latin typeface="Arial"/>
              <a:ea typeface="Arial"/>
              <a:cs typeface="Arial"/>
              <a:sym typeface="Arial"/>
            </a:endParaRPr>
          </a:p>
        </p:txBody>
      </p:sp>
      <p:sp>
        <p:nvSpPr>
          <p:cNvPr id="540" name="Google Shape;540;g1f2ecea7165_0_24"/>
          <p:cNvSpPr txBox="1"/>
          <p:nvPr/>
        </p:nvSpPr>
        <p:spPr>
          <a:xfrm>
            <a:off x="294998" y="1437619"/>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541" name="Google Shape;541;g1f2ecea7165_0_24"/>
          <p:cNvSpPr txBox="1"/>
          <p:nvPr/>
        </p:nvSpPr>
        <p:spPr>
          <a:xfrm>
            <a:off x="3758453" y="1428562"/>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542" name="Google Shape;542;g1f2ecea7165_0_24"/>
          <p:cNvSpPr txBox="1"/>
          <p:nvPr/>
        </p:nvSpPr>
        <p:spPr>
          <a:xfrm>
            <a:off x="285380" y="2987854"/>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543" name="Google Shape;543;g1f2ecea7165_0_24"/>
          <p:cNvSpPr txBox="1"/>
          <p:nvPr/>
        </p:nvSpPr>
        <p:spPr>
          <a:xfrm>
            <a:off x="3748835" y="2966008"/>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544" name="Google Shape;544;g1f2ecea7165_0_2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45" name="Google Shape;545;g1f2ecea7165_0_2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46" name="Google Shape;546;g1f2ecea7165_0_24"/>
          <p:cNvCxnSpPr>
            <a:stCxn id="547" idx="4"/>
            <a:endCxn id="54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48" name="Google Shape;548;g1f2ecea7165_0_2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9" name="Google Shape;549;g1f2ecea7165_0_2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47" name="Google Shape;547;g1f2ecea7165_0_2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50" name="Google Shape;550;g1f2ecea7165_0_24"/>
          <p:cNvPicPr preferRelativeResize="0"/>
          <p:nvPr/>
        </p:nvPicPr>
        <p:blipFill rotWithShape="1">
          <a:blip r:embed="rId3">
            <a:alphaModFix/>
          </a:blip>
          <a:srcRect b="0" l="0" r="0" t="0"/>
          <a:stretch/>
        </p:blipFill>
        <p:spPr>
          <a:xfrm>
            <a:off x="893576" y="3175576"/>
            <a:ext cx="2313125" cy="1542075"/>
          </a:xfrm>
          <a:prstGeom prst="rect">
            <a:avLst/>
          </a:prstGeom>
          <a:noFill/>
          <a:ln>
            <a:noFill/>
          </a:ln>
        </p:spPr>
      </p:pic>
      <p:pic>
        <p:nvPicPr>
          <p:cNvPr id="551" name="Google Shape;551;g1f2ecea7165_0_24"/>
          <p:cNvPicPr preferRelativeResize="0"/>
          <p:nvPr/>
        </p:nvPicPr>
        <p:blipFill>
          <a:blip r:embed="rId4">
            <a:alphaModFix/>
          </a:blip>
          <a:stretch>
            <a:fillRect/>
          </a:stretch>
        </p:blipFill>
        <p:spPr>
          <a:xfrm>
            <a:off x="4134350" y="1705415"/>
            <a:ext cx="2650924" cy="1317760"/>
          </a:xfrm>
          <a:prstGeom prst="rect">
            <a:avLst/>
          </a:prstGeom>
          <a:noFill/>
          <a:ln cap="flat" cmpd="sng" w="38100">
            <a:solidFill>
              <a:srgbClr val="FF0000"/>
            </a:solidFill>
            <a:prstDash val="solid"/>
            <a:round/>
            <a:headEnd len="sm" w="sm" type="none"/>
            <a:tailEnd len="sm" w="sm" type="none"/>
          </a:ln>
        </p:spPr>
      </p:pic>
      <p:pic>
        <p:nvPicPr>
          <p:cNvPr id="552" name="Google Shape;552;g1f2ecea7165_0_24"/>
          <p:cNvPicPr preferRelativeResize="0"/>
          <p:nvPr/>
        </p:nvPicPr>
        <p:blipFill>
          <a:blip r:embed="rId5">
            <a:alphaModFix/>
          </a:blip>
          <a:stretch>
            <a:fillRect/>
          </a:stretch>
        </p:blipFill>
        <p:spPr>
          <a:xfrm>
            <a:off x="4289810" y="3327975"/>
            <a:ext cx="2210009" cy="1663125"/>
          </a:xfrm>
          <a:prstGeom prst="rect">
            <a:avLst/>
          </a:prstGeom>
          <a:noFill/>
          <a:ln>
            <a:noFill/>
          </a:ln>
        </p:spPr>
      </p:pic>
      <p:pic>
        <p:nvPicPr>
          <p:cNvPr id="553" name="Google Shape;553;g1f2ecea7165_0_24"/>
          <p:cNvPicPr preferRelativeResize="0"/>
          <p:nvPr/>
        </p:nvPicPr>
        <p:blipFill>
          <a:blip r:embed="rId6">
            <a:alphaModFix/>
          </a:blip>
          <a:stretch>
            <a:fillRect/>
          </a:stretch>
        </p:blipFill>
        <p:spPr>
          <a:xfrm>
            <a:off x="1004674" y="1536772"/>
            <a:ext cx="1377625" cy="14459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8"/>
          <p:cNvSpPr/>
          <p:nvPr/>
        </p:nvSpPr>
        <p:spPr>
          <a:xfrm>
            <a:off x="362447" y="1028693"/>
            <a:ext cx="6141000" cy="3265500"/>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cxnSp>
        <p:nvCxnSpPr>
          <p:cNvPr id="560" name="Google Shape;560;p48"/>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561" name="Google Shape;561;p48"/>
          <p:cNvCxnSpPr>
            <a:stCxn id="562" idx="4"/>
            <a:endCxn id="559" idx="2"/>
          </p:cNvCxnSpPr>
          <p:nvPr/>
        </p:nvCxnSpPr>
        <p:spPr>
          <a:xfrm>
            <a:off x="3429054" y="3293575"/>
            <a:ext cx="3900" cy="1000500"/>
          </a:xfrm>
          <a:prstGeom prst="straightConnector1">
            <a:avLst/>
          </a:prstGeom>
          <a:noFill/>
          <a:ln cap="flat" cmpd="sng" w="25400">
            <a:solidFill>
              <a:schemeClr val="dk1"/>
            </a:solidFill>
            <a:prstDash val="solid"/>
            <a:round/>
            <a:headEnd len="sm" w="sm" type="none"/>
            <a:tailEnd len="sm" w="sm" type="none"/>
          </a:ln>
        </p:spPr>
      </p:cxnSp>
      <p:cxnSp>
        <p:nvCxnSpPr>
          <p:cNvPr id="563" name="Google Shape;563;p48"/>
          <p:cNvCxnSpPr/>
          <p:nvPr/>
        </p:nvCxnSpPr>
        <p:spPr>
          <a:xfrm>
            <a:off x="374072" y="2661445"/>
            <a:ext cx="1792500" cy="0"/>
          </a:xfrm>
          <a:prstGeom prst="straightConnector1">
            <a:avLst/>
          </a:prstGeom>
          <a:noFill/>
          <a:ln cap="flat" cmpd="sng" w="25400">
            <a:solidFill>
              <a:schemeClr val="dk1"/>
            </a:solidFill>
            <a:prstDash val="solid"/>
            <a:round/>
            <a:headEnd len="sm" w="sm" type="none"/>
            <a:tailEnd len="sm" w="sm" type="none"/>
          </a:ln>
        </p:spPr>
      </p:cxnSp>
      <p:cxnSp>
        <p:nvCxnSpPr>
          <p:cNvPr id="564" name="Google Shape;564;p48"/>
          <p:cNvCxnSpPr/>
          <p:nvPr/>
        </p:nvCxnSpPr>
        <p:spPr>
          <a:xfrm>
            <a:off x="4691495" y="2640053"/>
            <a:ext cx="1823700" cy="0"/>
          </a:xfrm>
          <a:prstGeom prst="straightConnector1">
            <a:avLst/>
          </a:prstGeom>
          <a:noFill/>
          <a:ln cap="flat" cmpd="sng" w="25400">
            <a:solidFill>
              <a:schemeClr val="dk1"/>
            </a:solidFill>
            <a:prstDash val="solid"/>
            <a:round/>
            <a:headEnd len="sm" w="sm" type="none"/>
            <a:tailEnd len="sm" w="sm" type="none"/>
          </a:ln>
        </p:spPr>
      </p:cxnSp>
      <p:sp>
        <p:nvSpPr>
          <p:cNvPr id="562" name="Google Shape;562;p48"/>
          <p:cNvSpPr/>
          <p:nvPr/>
        </p:nvSpPr>
        <p:spPr>
          <a:xfrm>
            <a:off x="2166504" y="2028175"/>
            <a:ext cx="252510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565" name="Google Shape;565;p48"/>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Forecast</a:t>
            </a:r>
            <a:endParaRPr b="0" i="0" sz="825" u="none" cap="none" strike="noStrike">
              <a:solidFill>
                <a:srgbClr val="000000"/>
              </a:solidFill>
              <a:latin typeface="Arial"/>
              <a:ea typeface="Arial"/>
              <a:cs typeface="Arial"/>
              <a:sym typeface="Arial"/>
            </a:endParaRPr>
          </a:p>
        </p:txBody>
      </p:sp>
      <p:sp>
        <p:nvSpPr>
          <p:cNvPr id="566" name="Google Shape;566;p48"/>
          <p:cNvSpPr txBox="1"/>
          <p:nvPr/>
        </p:nvSpPr>
        <p:spPr>
          <a:xfrm>
            <a:off x="370772" y="1037528"/>
            <a:ext cx="860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567" name="Google Shape;567;p48"/>
          <p:cNvSpPr txBox="1"/>
          <p:nvPr/>
        </p:nvSpPr>
        <p:spPr>
          <a:xfrm>
            <a:off x="374072" y="4049857"/>
            <a:ext cx="8118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568" name="Google Shape;568;p48"/>
          <p:cNvSpPr txBox="1"/>
          <p:nvPr/>
        </p:nvSpPr>
        <p:spPr>
          <a:xfrm>
            <a:off x="5837992" y="1023574"/>
            <a:ext cx="677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569" name="Google Shape;569;p48"/>
          <p:cNvSpPr txBox="1"/>
          <p:nvPr/>
        </p:nvSpPr>
        <p:spPr>
          <a:xfrm>
            <a:off x="3507171" y="4055901"/>
            <a:ext cx="3028800" cy="2655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a forecast </a:t>
            </a:r>
            <a:r>
              <a:rPr b="0" i="0" lang="en-US" sz="1275" u="none" cap="none" strike="noStrike">
                <a:solidFill>
                  <a:srgbClr val="000000"/>
                </a:solidFill>
                <a:latin typeface="Helvetica Neue Light"/>
                <a:ea typeface="Helvetica Neue Light"/>
                <a:cs typeface="Helvetica Neue Light"/>
                <a:sym typeface="Helvetica Neue Light"/>
              </a:rPr>
              <a:t>t impact my life?</a:t>
            </a:r>
            <a:endParaRPr b="0" i="0" sz="975" u="none" cap="none" strike="noStrike">
              <a:solidFill>
                <a:srgbClr val="000000"/>
              </a:solidFill>
              <a:latin typeface="Arial"/>
              <a:ea typeface="Arial"/>
              <a:cs typeface="Arial"/>
              <a:sym typeface="Arial"/>
            </a:endParaRPr>
          </a:p>
        </p:txBody>
      </p:sp>
      <p:sp>
        <p:nvSpPr>
          <p:cNvPr id="570" name="Google Shape;570;p4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1" name="Google Shape;571;p4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2" name="Google Shape;572;p48"/>
          <p:cNvCxnSpPr>
            <a:stCxn id="573" idx="4"/>
            <a:endCxn id="57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4" name="Google Shape;574;p4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5" name="Google Shape;575;p4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3" name="Google Shape;573;p4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76" name="Google Shape;576;p48"/>
          <p:cNvPicPr preferRelativeResize="0"/>
          <p:nvPr/>
        </p:nvPicPr>
        <p:blipFill>
          <a:blip r:embed="rId3">
            <a:alphaModFix/>
          </a:blip>
          <a:stretch>
            <a:fillRect/>
          </a:stretch>
        </p:blipFill>
        <p:spPr>
          <a:xfrm>
            <a:off x="4516625" y="1444709"/>
            <a:ext cx="1703651" cy="8468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49"/>
          <p:cNvSpPr txBox="1"/>
          <p:nvPr/>
        </p:nvSpPr>
        <p:spPr>
          <a:xfrm>
            <a:off x="470048" y="795413"/>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definition</a:t>
            </a:r>
            <a:r>
              <a:rPr b="0" i="0" lang="en-US" sz="2250" u="none" cap="none" strike="noStrike">
                <a:solidFill>
                  <a:schemeClr val="dk1"/>
                </a:solidFill>
                <a:latin typeface="Calibri"/>
                <a:ea typeface="Calibri"/>
                <a:cs typeface="Calibri"/>
                <a:sym typeface="Calibri"/>
              </a:rPr>
              <a:t> of </a:t>
            </a:r>
            <a:r>
              <a:rPr b="1" lang="en-US" sz="2250">
                <a:solidFill>
                  <a:schemeClr val="dk1"/>
                </a:solidFill>
                <a:latin typeface="Calibri"/>
                <a:ea typeface="Calibri"/>
                <a:cs typeface="Calibri"/>
                <a:sym typeface="Calibri"/>
              </a:rPr>
              <a:t>forecast</a:t>
            </a:r>
            <a:r>
              <a:rPr b="0" i="0" lang="en-US" sz="2250" u="none" cap="none" strike="noStrike">
                <a:solidFill>
                  <a:schemeClr val="dk1"/>
                </a:solidFill>
                <a:latin typeface="Calibri"/>
                <a:ea typeface="Calibri"/>
                <a:cs typeface="Calibri"/>
                <a:sym typeface="Calibri"/>
              </a:rPr>
              <a:t> from the choices below. </a:t>
            </a:r>
            <a:endParaRPr b="0" i="0" sz="1050" u="none" cap="none" strike="noStrike">
              <a:solidFill>
                <a:srgbClr val="000000"/>
              </a:solidFill>
              <a:latin typeface="Arial"/>
              <a:ea typeface="Arial"/>
              <a:cs typeface="Arial"/>
              <a:sym typeface="Arial"/>
            </a:endParaRPr>
          </a:p>
        </p:txBody>
      </p:sp>
      <p:sp>
        <p:nvSpPr>
          <p:cNvPr id="583" name="Google Shape;583;p49"/>
          <p:cNvSpPr txBox="1"/>
          <p:nvPr/>
        </p:nvSpPr>
        <p:spPr>
          <a:xfrm>
            <a:off x="805149" y="3851956"/>
            <a:ext cx="5905575"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434343"/>
                </a:solidFill>
                <a:latin typeface="Helvetica Neue Light"/>
                <a:ea typeface="Helvetica Neue Light"/>
                <a:cs typeface="Helvetica Neue Light"/>
                <a:sym typeface="Helvetica Neue Light"/>
              </a:rPr>
              <a:t>The frost on the trees in the morning </a:t>
            </a:r>
            <a:endParaRPr b="0" i="0" sz="1050" u="none" cap="none" strike="noStrike">
              <a:solidFill>
                <a:srgbClr val="434343"/>
              </a:solidFill>
              <a:latin typeface="Arial"/>
              <a:ea typeface="Arial"/>
              <a:cs typeface="Arial"/>
              <a:sym typeface="Arial"/>
            </a:endParaRPr>
          </a:p>
        </p:txBody>
      </p:sp>
      <p:sp>
        <p:nvSpPr>
          <p:cNvPr id="584" name="Google Shape;584;p49"/>
          <p:cNvSpPr txBox="1"/>
          <p:nvPr/>
        </p:nvSpPr>
        <p:spPr>
          <a:xfrm>
            <a:off x="818012" y="3183597"/>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prediction or guess of what the weather will be</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585" name="Google Shape;585;p49"/>
          <p:cNvSpPr txBox="1"/>
          <p:nvPr/>
        </p:nvSpPr>
        <p:spPr>
          <a:xfrm>
            <a:off x="875163" y="1792123"/>
            <a:ext cx="5982750"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586" name="Google Shape;586;p49"/>
          <p:cNvSpPr txBox="1"/>
          <p:nvPr/>
        </p:nvSpPr>
        <p:spPr>
          <a:xfrm>
            <a:off x="805149" y="1869194"/>
            <a:ext cx="5905575"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Discussion of last week’s weather</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587" name="Google Shape;587;p49"/>
          <p:cNvSpPr txBox="1"/>
          <p:nvPr/>
        </p:nvSpPr>
        <p:spPr>
          <a:xfrm>
            <a:off x="285382" y="1792123"/>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588" name="Google Shape;588;p49"/>
          <p:cNvSpPr txBox="1"/>
          <p:nvPr/>
        </p:nvSpPr>
        <p:spPr>
          <a:xfrm>
            <a:off x="285381" y="2465036"/>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589" name="Google Shape;589;p49"/>
          <p:cNvSpPr txBox="1"/>
          <p:nvPr/>
        </p:nvSpPr>
        <p:spPr>
          <a:xfrm>
            <a:off x="294999" y="3095291"/>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590" name="Google Shape;590;p49"/>
          <p:cNvSpPr txBox="1"/>
          <p:nvPr/>
        </p:nvSpPr>
        <p:spPr>
          <a:xfrm>
            <a:off x="294998" y="3749697"/>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591" name="Google Shape;591;p49"/>
          <p:cNvSpPr txBox="1"/>
          <p:nvPr/>
        </p:nvSpPr>
        <p:spPr>
          <a:xfrm>
            <a:off x="805186" y="2392995"/>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How plants get energy from the sun</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592" name="Google Shape;592;p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3" name="Google Shape;593;p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4" name="Google Shape;594;p49"/>
          <p:cNvCxnSpPr>
            <a:stCxn id="595" idx="4"/>
            <a:endCxn id="59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6" name="Google Shape;596;p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7" name="Google Shape;597;p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5" name="Google Shape;595;p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1f2ecea7165_0_46"/>
          <p:cNvSpPr txBox="1"/>
          <p:nvPr/>
        </p:nvSpPr>
        <p:spPr>
          <a:xfrm>
            <a:off x="470048" y="795413"/>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definition</a:t>
            </a:r>
            <a:r>
              <a:rPr b="0" i="0" lang="en-US" sz="2250" u="none" cap="none" strike="noStrike">
                <a:solidFill>
                  <a:schemeClr val="dk1"/>
                </a:solidFill>
                <a:latin typeface="Calibri"/>
                <a:ea typeface="Calibri"/>
                <a:cs typeface="Calibri"/>
                <a:sym typeface="Calibri"/>
              </a:rPr>
              <a:t> of </a:t>
            </a:r>
            <a:r>
              <a:rPr b="1" lang="en-US" sz="2250">
                <a:solidFill>
                  <a:schemeClr val="dk1"/>
                </a:solidFill>
                <a:latin typeface="Calibri"/>
                <a:ea typeface="Calibri"/>
                <a:cs typeface="Calibri"/>
                <a:sym typeface="Calibri"/>
              </a:rPr>
              <a:t>forecast</a:t>
            </a:r>
            <a:r>
              <a:rPr b="0" i="0" lang="en-US" sz="2250" u="none" cap="none" strike="noStrike">
                <a:solidFill>
                  <a:schemeClr val="dk1"/>
                </a:solidFill>
                <a:latin typeface="Calibri"/>
                <a:ea typeface="Calibri"/>
                <a:cs typeface="Calibri"/>
                <a:sym typeface="Calibri"/>
              </a:rPr>
              <a:t> from the choices below. </a:t>
            </a:r>
            <a:endParaRPr b="0" i="0" sz="1050" u="none" cap="none" strike="noStrike">
              <a:solidFill>
                <a:srgbClr val="000000"/>
              </a:solidFill>
              <a:latin typeface="Arial"/>
              <a:ea typeface="Arial"/>
              <a:cs typeface="Arial"/>
              <a:sym typeface="Arial"/>
            </a:endParaRPr>
          </a:p>
        </p:txBody>
      </p:sp>
      <p:sp>
        <p:nvSpPr>
          <p:cNvPr id="604" name="Google Shape;604;g1f2ecea7165_0_46"/>
          <p:cNvSpPr txBox="1"/>
          <p:nvPr/>
        </p:nvSpPr>
        <p:spPr>
          <a:xfrm>
            <a:off x="805149" y="3851956"/>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434343"/>
                </a:solidFill>
                <a:latin typeface="Helvetica Neue Light"/>
                <a:ea typeface="Helvetica Neue Light"/>
                <a:cs typeface="Helvetica Neue Light"/>
                <a:sym typeface="Helvetica Neue Light"/>
              </a:rPr>
              <a:t>The frost on the trees in the morning </a:t>
            </a:r>
            <a:endParaRPr b="0" i="0" sz="1050" u="none" cap="none" strike="noStrike">
              <a:solidFill>
                <a:srgbClr val="434343"/>
              </a:solidFill>
              <a:latin typeface="Arial"/>
              <a:ea typeface="Arial"/>
              <a:cs typeface="Arial"/>
              <a:sym typeface="Arial"/>
            </a:endParaRPr>
          </a:p>
        </p:txBody>
      </p:sp>
      <p:sp>
        <p:nvSpPr>
          <p:cNvPr id="605" name="Google Shape;605;g1f2ecea7165_0_46"/>
          <p:cNvSpPr txBox="1"/>
          <p:nvPr/>
        </p:nvSpPr>
        <p:spPr>
          <a:xfrm>
            <a:off x="818012" y="3183597"/>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prediction or guess of what the weather will be</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06" name="Google Shape;606;g1f2ecea7165_0_46"/>
          <p:cNvSpPr txBox="1"/>
          <p:nvPr/>
        </p:nvSpPr>
        <p:spPr>
          <a:xfrm>
            <a:off x="875163" y="1792123"/>
            <a:ext cx="59829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07" name="Google Shape;607;g1f2ecea7165_0_46"/>
          <p:cNvSpPr txBox="1"/>
          <p:nvPr/>
        </p:nvSpPr>
        <p:spPr>
          <a:xfrm>
            <a:off x="805149" y="1869194"/>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Discussion of last week’s weather</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08" name="Google Shape;608;g1f2ecea7165_0_46"/>
          <p:cNvSpPr txBox="1"/>
          <p:nvPr/>
        </p:nvSpPr>
        <p:spPr>
          <a:xfrm>
            <a:off x="285382" y="1792123"/>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609" name="Google Shape;609;g1f2ecea7165_0_46"/>
          <p:cNvSpPr txBox="1"/>
          <p:nvPr/>
        </p:nvSpPr>
        <p:spPr>
          <a:xfrm>
            <a:off x="285381" y="2465036"/>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610" name="Google Shape;610;g1f2ecea7165_0_46"/>
          <p:cNvSpPr txBox="1"/>
          <p:nvPr/>
        </p:nvSpPr>
        <p:spPr>
          <a:xfrm>
            <a:off x="294999" y="3095291"/>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611" name="Google Shape;611;g1f2ecea7165_0_46"/>
          <p:cNvSpPr txBox="1"/>
          <p:nvPr/>
        </p:nvSpPr>
        <p:spPr>
          <a:xfrm>
            <a:off x="294998" y="3749697"/>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612" name="Google Shape;612;g1f2ecea7165_0_46"/>
          <p:cNvSpPr txBox="1"/>
          <p:nvPr/>
        </p:nvSpPr>
        <p:spPr>
          <a:xfrm>
            <a:off x="805186" y="2392995"/>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How plants get energy from the sun</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13" name="Google Shape;613;g1f2ecea7165_0_4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14" name="Google Shape;614;g1f2ecea7165_0_4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1f2ecea7165_0_46"/>
          <p:cNvCxnSpPr>
            <a:stCxn id="616" idx="4"/>
            <a:endCxn id="61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1f2ecea7165_0_4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8" name="Google Shape;618;g1f2ecea7165_0_4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6" name="Google Shape;616;g1f2ecea7165_0_4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19" name="Google Shape;619;g1f2ecea7165_0_46"/>
          <p:cNvSpPr/>
          <p:nvPr/>
        </p:nvSpPr>
        <p:spPr>
          <a:xfrm>
            <a:off x="189125" y="2980013"/>
            <a:ext cx="6342000" cy="73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51"/>
          <p:cNvSpPr/>
          <p:nvPr/>
        </p:nvSpPr>
        <p:spPr>
          <a:xfrm>
            <a:off x="374072" y="1036493"/>
            <a:ext cx="6140925" cy="3265425"/>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26" name="Google Shape;626;p51"/>
          <p:cNvSpPr txBox="1"/>
          <p:nvPr/>
        </p:nvSpPr>
        <p:spPr>
          <a:xfrm>
            <a:off x="504281" y="1486185"/>
            <a:ext cx="2924700" cy="6465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650"/>
              <a:buFont typeface="Arial"/>
              <a:buNone/>
            </a:pPr>
            <a:r>
              <a:rPr lang="en-US" sz="1650">
                <a:solidFill>
                  <a:srgbClr val="1F1F1F"/>
                </a:solidFill>
                <a:latin typeface="Calibri"/>
                <a:ea typeface="Calibri"/>
                <a:cs typeface="Calibri"/>
                <a:sym typeface="Calibri"/>
              </a:rPr>
              <a:t>A prediction or guess of what the weather will be</a:t>
            </a:r>
            <a:endParaRPr b="0" i="0" sz="2550" u="none" cap="none" strike="noStrike">
              <a:solidFill>
                <a:srgbClr val="000000"/>
              </a:solidFill>
              <a:latin typeface="Calibri"/>
              <a:ea typeface="Calibri"/>
              <a:cs typeface="Calibri"/>
              <a:sym typeface="Calibri"/>
            </a:endParaRPr>
          </a:p>
        </p:txBody>
      </p:sp>
      <p:cxnSp>
        <p:nvCxnSpPr>
          <p:cNvPr id="627" name="Google Shape;627;p51"/>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628" name="Google Shape;628;p51"/>
          <p:cNvCxnSpPr>
            <a:stCxn id="629" idx="4"/>
            <a:endCxn id="625" idx="2"/>
          </p:cNvCxnSpPr>
          <p:nvPr/>
        </p:nvCxnSpPr>
        <p:spPr>
          <a:xfrm>
            <a:off x="3428979"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630" name="Google Shape;630;p51"/>
          <p:cNvCxnSpPr/>
          <p:nvPr/>
        </p:nvCxnSpPr>
        <p:spPr>
          <a:xfrm>
            <a:off x="374072" y="2661445"/>
            <a:ext cx="1792350" cy="0"/>
          </a:xfrm>
          <a:prstGeom prst="straightConnector1">
            <a:avLst/>
          </a:prstGeom>
          <a:noFill/>
          <a:ln cap="flat" cmpd="sng" w="25400">
            <a:solidFill>
              <a:schemeClr val="dk1"/>
            </a:solidFill>
            <a:prstDash val="solid"/>
            <a:round/>
            <a:headEnd len="sm" w="sm" type="none"/>
            <a:tailEnd len="sm" w="sm" type="none"/>
          </a:ln>
        </p:spPr>
      </p:cxnSp>
      <p:cxnSp>
        <p:nvCxnSpPr>
          <p:cNvPr id="631" name="Google Shape;631;p51"/>
          <p:cNvCxnSpPr/>
          <p:nvPr/>
        </p:nvCxnSpPr>
        <p:spPr>
          <a:xfrm>
            <a:off x="4691495" y="2640053"/>
            <a:ext cx="1823625" cy="0"/>
          </a:xfrm>
          <a:prstGeom prst="straightConnector1">
            <a:avLst/>
          </a:prstGeom>
          <a:noFill/>
          <a:ln cap="flat" cmpd="sng" w="25400">
            <a:solidFill>
              <a:schemeClr val="dk1"/>
            </a:solidFill>
            <a:prstDash val="solid"/>
            <a:round/>
            <a:headEnd len="sm" w="sm" type="none"/>
            <a:tailEnd len="sm" w="sm" type="none"/>
          </a:ln>
        </p:spPr>
      </p:cxnSp>
      <p:sp>
        <p:nvSpPr>
          <p:cNvPr id="629" name="Google Shape;629;p51"/>
          <p:cNvSpPr/>
          <p:nvPr/>
        </p:nvSpPr>
        <p:spPr>
          <a:xfrm>
            <a:off x="2166504" y="2028175"/>
            <a:ext cx="252495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32" name="Google Shape;632;p51"/>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Forecast</a:t>
            </a:r>
            <a:endParaRPr b="0" i="0" sz="825" u="none" cap="none" strike="noStrike">
              <a:solidFill>
                <a:srgbClr val="000000"/>
              </a:solidFill>
              <a:latin typeface="Arial"/>
              <a:ea typeface="Arial"/>
              <a:cs typeface="Arial"/>
              <a:sym typeface="Arial"/>
            </a:endParaRPr>
          </a:p>
        </p:txBody>
      </p:sp>
      <p:sp>
        <p:nvSpPr>
          <p:cNvPr id="633" name="Google Shape;633;p51"/>
          <p:cNvSpPr txBox="1"/>
          <p:nvPr/>
        </p:nvSpPr>
        <p:spPr>
          <a:xfrm>
            <a:off x="370772" y="1037528"/>
            <a:ext cx="85995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634" name="Google Shape;634;p51"/>
          <p:cNvSpPr txBox="1"/>
          <p:nvPr/>
        </p:nvSpPr>
        <p:spPr>
          <a:xfrm>
            <a:off x="374072" y="4049857"/>
            <a:ext cx="81180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635" name="Google Shape;635;p51"/>
          <p:cNvSpPr txBox="1"/>
          <p:nvPr/>
        </p:nvSpPr>
        <p:spPr>
          <a:xfrm>
            <a:off x="5837992" y="1023574"/>
            <a:ext cx="677025"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636" name="Google Shape;636;p51"/>
          <p:cNvSpPr txBox="1"/>
          <p:nvPr/>
        </p:nvSpPr>
        <p:spPr>
          <a:xfrm>
            <a:off x="3507171" y="4055901"/>
            <a:ext cx="3028725" cy="265427"/>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a forecast </a:t>
            </a:r>
            <a:r>
              <a:rPr b="0" i="0" lang="en-US" sz="1275" u="none" cap="none" strike="noStrike">
                <a:solidFill>
                  <a:srgbClr val="000000"/>
                </a:solidFill>
                <a:latin typeface="Helvetica Neue Light"/>
                <a:ea typeface="Helvetica Neue Light"/>
                <a:cs typeface="Helvetica Neue Light"/>
                <a:sym typeface="Helvetica Neue Light"/>
              </a:rPr>
              <a:t>impact my life?</a:t>
            </a:r>
            <a:endParaRPr b="0" i="0" sz="975" u="none" cap="none" strike="noStrike">
              <a:solidFill>
                <a:srgbClr val="000000"/>
              </a:solidFill>
              <a:latin typeface="Arial"/>
              <a:ea typeface="Arial"/>
              <a:cs typeface="Arial"/>
              <a:sym typeface="Arial"/>
            </a:endParaRPr>
          </a:p>
        </p:txBody>
      </p:sp>
      <p:sp>
        <p:nvSpPr>
          <p:cNvPr id="637" name="Google Shape;637;p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8" name="Google Shape;638;p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9" name="Google Shape;639;p51"/>
          <p:cNvCxnSpPr>
            <a:stCxn id="640" idx="4"/>
            <a:endCxn id="63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1" name="Google Shape;641;p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2" name="Google Shape;642;p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0" name="Google Shape;640;p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43" name="Google Shape;643;p51"/>
          <p:cNvPicPr preferRelativeResize="0"/>
          <p:nvPr/>
        </p:nvPicPr>
        <p:blipFill>
          <a:blip r:embed="rId3">
            <a:alphaModFix/>
          </a:blip>
          <a:stretch>
            <a:fillRect/>
          </a:stretch>
        </p:blipFill>
        <p:spPr>
          <a:xfrm>
            <a:off x="4416231" y="1372287"/>
            <a:ext cx="1995195" cy="991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2"/>
          <p:cNvSpPr txBox="1"/>
          <p:nvPr/>
        </p:nvSpPr>
        <p:spPr>
          <a:xfrm>
            <a:off x="470048" y="795413"/>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example</a:t>
            </a:r>
            <a:r>
              <a:rPr b="0" i="0" lang="en-US" sz="2250" u="none" cap="none" strike="noStrike">
                <a:solidFill>
                  <a:schemeClr val="dk1"/>
                </a:solidFill>
                <a:latin typeface="Calibri"/>
                <a:ea typeface="Calibri"/>
                <a:cs typeface="Calibri"/>
                <a:sym typeface="Calibri"/>
              </a:rPr>
              <a:t> of </a:t>
            </a:r>
            <a:r>
              <a:rPr b="1" lang="en-US" sz="2250">
                <a:solidFill>
                  <a:schemeClr val="dk1"/>
                </a:solidFill>
                <a:latin typeface="Calibri"/>
                <a:ea typeface="Calibri"/>
                <a:cs typeface="Calibri"/>
                <a:sym typeface="Calibri"/>
              </a:rPr>
              <a:t>forecast </a:t>
            </a:r>
            <a:r>
              <a:rPr b="0" i="0" lang="en-US" sz="2250" u="none" cap="none" strike="noStrike">
                <a:solidFill>
                  <a:schemeClr val="dk1"/>
                </a:solidFill>
                <a:latin typeface="Calibri"/>
                <a:ea typeface="Calibri"/>
                <a:cs typeface="Calibri"/>
                <a:sym typeface="Calibri"/>
              </a:rPr>
              <a:t>from the choices below. </a:t>
            </a:r>
            <a:endParaRPr b="0" i="0" sz="1050" u="none" cap="none" strike="noStrike">
              <a:solidFill>
                <a:srgbClr val="000000"/>
              </a:solidFill>
              <a:latin typeface="Arial"/>
              <a:ea typeface="Arial"/>
              <a:cs typeface="Arial"/>
              <a:sym typeface="Arial"/>
            </a:endParaRPr>
          </a:p>
        </p:txBody>
      </p:sp>
      <p:sp>
        <p:nvSpPr>
          <p:cNvPr id="650" name="Google Shape;650;p52"/>
          <p:cNvSpPr txBox="1"/>
          <p:nvPr/>
        </p:nvSpPr>
        <p:spPr>
          <a:xfrm>
            <a:off x="805149" y="3794806"/>
            <a:ext cx="5905500" cy="6234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343"/>
                </a:solidFill>
                <a:latin typeface="Helvetica Neue Light"/>
                <a:ea typeface="Helvetica Neue Light"/>
                <a:cs typeface="Helvetica Neue Light"/>
                <a:sym typeface="Helvetica Neue Light"/>
              </a:rPr>
              <a:t>A </a:t>
            </a:r>
            <a:r>
              <a:rPr lang="en-US" sz="1800">
                <a:solidFill>
                  <a:srgbClr val="434343"/>
                </a:solidFill>
                <a:latin typeface="Helvetica Neue Light"/>
                <a:ea typeface="Helvetica Neue Light"/>
                <a:cs typeface="Helvetica Neue Light"/>
                <a:sym typeface="Helvetica Neue Light"/>
              </a:rPr>
              <a:t>meteorologist</a:t>
            </a:r>
            <a:r>
              <a:rPr lang="en-US" sz="1800">
                <a:solidFill>
                  <a:srgbClr val="434343"/>
                </a:solidFill>
                <a:latin typeface="Helvetica Neue Light"/>
                <a:ea typeface="Helvetica Neue Light"/>
                <a:cs typeface="Helvetica Neue Light"/>
                <a:sym typeface="Helvetica Neue Light"/>
              </a:rPr>
              <a:t> using humidity to predict tomorrow’s weather </a:t>
            </a:r>
            <a:endParaRPr b="0" i="0" sz="1050" u="none" cap="none" strike="noStrike">
              <a:solidFill>
                <a:srgbClr val="434343"/>
              </a:solidFill>
              <a:latin typeface="Arial"/>
              <a:ea typeface="Arial"/>
              <a:cs typeface="Arial"/>
              <a:sym typeface="Arial"/>
            </a:endParaRPr>
          </a:p>
        </p:txBody>
      </p:sp>
      <p:sp>
        <p:nvSpPr>
          <p:cNvPr id="651" name="Google Shape;651;p52"/>
          <p:cNvSpPr txBox="1"/>
          <p:nvPr/>
        </p:nvSpPr>
        <p:spPr>
          <a:xfrm>
            <a:off x="805200" y="3095297"/>
            <a:ext cx="5905500" cy="6510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rgbClr val="43464D"/>
                </a:solidFill>
                <a:latin typeface="Helvetica Neue Light"/>
                <a:ea typeface="Helvetica Neue Light"/>
                <a:cs typeface="Helvetica Neue Light"/>
                <a:sym typeface="Helvetica Neue Light"/>
              </a:rPr>
              <a:t>The temperature at which dew forms on grass in the morning.</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2" name="Google Shape;652;p52"/>
          <p:cNvSpPr txBox="1"/>
          <p:nvPr/>
        </p:nvSpPr>
        <p:spPr>
          <a:xfrm>
            <a:off x="875163" y="1792123"/>
            <a:ext cx="5982750"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3" name="Google Shape;653;p52"/>
          <p:cNvSpPr txBox="1"/>
          <p:nvPr/>
        </p:nvSpPr>
        <p:spPr>
          <a:xfrm>
            <a:off x="805149" y="1869194"/>
            <a:ext cx="5905575"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meteorologist talking about today’s local parade</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4" name="Google Shape;654;p52"/>
          <p:cNvSpPr txBox="1"/>
          <p:nvPr/>
        </p:nvSpPr>
        <p:spPr>
          <a:xfrm>
            <a:off x="285382" y="1792123"/>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655" name="Google Shape;655;p52"/>
          <p:cNvSpPr txBox="1"/>
          <p:nvPr/>
        </p:nvSpPr>
        <p:spPr>
          <a:xfrm>
            <a:off x="285381" y="2465036"/>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656" name="Google Shape;656;p52"/>
          <p:cNvSpPr txBox="1"/>
          <p:nvPr/>
        </p:nvSpPr>
        <p:spPr>
          <a:xfrm>
            <a:off x="294999" y="3095291"/>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657" name="Google Shape;657;p52"/>
          <p:cNvSpPr txBox="1"/>
          <p:nvPr/>
        </p:nvSpPr>
        <p:spPr>
          <a:xfrm>
            <a:off x="294998" y="3749697"/>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658" name="Google Shape;658;p52"/>
          <p:cNvSpPr txBox="1"/>
          <p:nvPr/>
        </p:nvSpPr>
        <p:spPr>
          <a:xfrm>
            <a:off x="805149" y="2502907"/>
            <a:ext cx="5905575"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meteorologist listing the yesterday’s top  windspeed</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9" name="Google Shape;659;p5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0" name="Google Shape;660;p5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p52"/>
          <p:cNvCxnSpPr>
            <a:stCxn id="662" idx="4"/>
            <a:endCxn id="65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3" name="Google Shape;663;p5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4" name="Google Shape;664;p5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2" name="Google Shape;662;p5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descr="Rewind" id="195" name="Google Shape;195;p5"/>
          <p:cNvSpPr/>
          <p:nvPr/>
        </p:nvSpPr>
        <p:spPr>
          <a:xfrm>
            <a:off x="1371600" y="685800"/>
            <a:ext cx="4114800" cy="349065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1f2ecea7165_0_70"/>
          <p:cNvSpPr txBox="1"/>
          <p:nvPr/>
        </p:nvSpPr>
        <p:spPr>
          <a:xfrm>
            <a:off x="470048" y="795413"/>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example</a:t>
            </a:r>
            <a:r>
              <a:rPr b="0" i="0" lang="en-US" sz="2250" u="none" cap="none" strike="noStrike">
                <a:solidFill>
                  <a:schemeClr val="dk1"/>
                </a:solidFill>
                <a:latin typeface="Calibri"/>
                <a:ea typeface="Calibri"/>
                <a:cs typeface="Calibri"/>
                <a:sym typeface="Calibri"/>
              </a:rPr>
              <a:t> of </a:t>
            </a:r>
            <a:r>
              <a:rPr b="1" lang="en-US" sz="2250">
                <a:solidFill>
                  <a:schemeClr val="dk1"/>
                </a:solidFill>
                <a:latin typeface="Calibri"/>
                <a:ea typeface="Calibri"/>
                <a:cs typeface="Calibri"/>
                <a:sym typeface="Calibri"/>
              </a:rPr>
              <a:t>forecast </a:t>
            </a:r>
            <a:r>
              <a:rPr b="0" i="0" lang="en-US" sz="2250" u="none" cap="none" strike="noStrike">
                <a:solidFill>
                  <a:schemeClr val="dk1"/>
                </a:solidFill>
                <a:latin typeface="Calibri"/>
                <a:ea typeface="Calibri"/>
                <a:cs typeface="Calibri"/>
                <a:sym typeface="Calibri"/>
              </a:rPr>
              <a:t>from the choices below. </a:t>
            </a:r>
            <a:endParaRPr b="0" i="0" sz="1050" u="none" cap="none" strike="noStrike">
              <a:solidFill>
                <a:srgbClr val="000000"/>
              </a:solidFill>
              <a:latin typeface="Arial"/>
              <a:ea typeface="Arial"/>
              <a:cs typeface="Arial"/>
              <a:sym typeface="Arial"/>
            </a:endParaRPr>
          </a:p>
        </p:txBody>
      </p:sp>
      <p:sp>
        <p:nvSpPr>
          <p:cNvPr id="671" name="Google Shape;671;g1f2ecea7165_0_70"/>
          <p:cNvSpPr txBox="1"/>
          <p:nvPr/>
        </p:nvSpPr>
        <p:spPr>
          <a:xfrm>
            <a:off x="805149" y="3794806"/>
            <a:ext cx="5905500" cy="623400"/>
          </a:xfrm>
          <a:prstGeom prst="rect">
            <a:avLst/>
          </a:prstGeom>
          <a:noFill/>
          <a:ln cap="flat" cmpd="sng" w="9525">
            <a:solidFill>
              <a:srgbClr val="FF000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343"/>
                </a:solidFill>
                <a:latin typeface="Helvetica Neue Light"/>
                <a:ea typeface="Helvetica Neue Light"/>
                <a:cs typeface="Helvetica Neue Light"/>
                <a:sym typeface="Helvetica Neue Light"/>
              </a:rPr>
              <a:t>A meteorologist using humidity to predict tomorrow’s weather </a:t>
            </a:r>
            <a:endParaRPr b="0" i="0" sz="1050" u="none" cap="none" strike="noStrike">
              <a:solidFill>
                <a:srgbClr val="434343"/>
              </a:solidFill>
              <a:latin typeface="Arial"/>
              <a:ea typeface="Arial"/>
              <a:cs typeface="Arial"/>
              <a:sym typeface="Arial"/>
            </a:endParaRPr>
          </a:p>
        </p:txBody>
      </p:sp>
      <p:sp>
        <p:nvSpPr>
          <p:cNvPr id="672" name="Google Shape;672;g1f2ecea7165_0_70"/>
          <p:cNvSpPr txBox="1"/>
          <p:nvPr/>
        </p:nvSpPr>
        <p:spPr>
          <a:xfrm>
            <a:off x="805200" y="3095297"/>
            <a:ext cx="5905500" cy="6510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Clr>
                <a:srgbClr val="000000"/>
              </a:buClr>
              <a:buSzPts val="1800"/>
              <a:buFont typeface="Arial"/>
              <a:buNone/>
            </a:pPr>
            <a:r>
              <a:rPr b="0" i="0" lang="en-US" sz="1800" u="none" cap="none" strike="noStrike">
                <a:solidFill>
                  <a:srgbClr val="43464D"/>
                </a:solidFill>
                <a:latin typeface="Helvetica Neue Light"/>
                <a:ea typeface="Helvetica Neue Light"/>
                <a:cs typeface="Helvetica Neue Light"/>
                <a:sym typeface="Helvetica Neue Light"/>
              </a:rPr>
              <a:t>The temperature at which dew forms on grass in the morning.</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73" name="Google Shape;673;g1f2ecea7165_0_70"/>
          <p:cNvSpPr txBox="1"/>
          <p:nvPr/>
        </p:nvSpPr>
        <p:spPr>
          <a:xfrm>
            <a:off x="875163" y="1792123"/>
            <a:ext cx="59829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74" name="Google Shape;674;g1f2ecea7165_0_70"/>
          <p:cNvSpPr txBox="1"/>
          <p:nvPr/>
        </p:nvSpPr>
        <p:spPr>
          <a:xfrm>
            <a:off x="805149" y="1869194"/>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meteorologist talking about today’s local parade</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75" name="Google Shape;675;g1f2ecea7165_0_70"/>
          <p:cNvSpPr txBox="1"/>
          <p:nvPr/>
        </p:nvSpPr>
        <p:spPr>
          <a:xfrm>
            <a:off x="285382" y="1792123"/>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676" name="Google Shape;676;g1f2ecea7165_0_70"/>
          <p:cNvSpPr txBox="1"/>
          <p:nvPr/>
        </p:nvSpPr>
        <p:spPr>
          <a:xfrm>
            <a:off x="285381" y="2465036"/>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677" name="Google Shape;677;g1f2ecea7165_0_70"/>
          <p:cNvSpPr txBox="1"/>
          <p:nvPr/>
        </p:nvSpPr>
        <p:spPr>
          <a:xfrm>
            <a:off x="294999" y="3095291"/>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678" name="Google Shape;678;g1f2ecea7165_0_70"/>
          <p:cNvSpPr txBox="1"/>
          <p:nvPr/>
        </p:nvSpPr>
        <p:spPr>
          <a:xfrm>
            <a:off x="294998" y="3749697"/>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679" name="Google Shape;679;g1f2ecea7165_0_70"/>
          <p:cNvSpPr txBox="1"/>
          <p:nvPr/>
        </p:nvSpPr>
        <p:spPr>
          <a:xfrm>
            <a:off x="805149" y="2502907"/>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meteorologist listing the yesterday’s top  windspeed</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80" name="Google Shape;680;g1f2ecea7165_0_7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81" name="Google Shape;681;g1f2ecea7165_0_7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2" name="Google Shape;682;g1f2ecea7165_0_70"/>
          <p:cNvCxnSpPr>
            <a:stCxn id="683" idx="4"/>
            <a:endCxn id="68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4" name="Google Shape;684;g1f2ecea7165_0_7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5" name="Google Shape;685;g1f2ecea7165_0_7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3" name="Google Shape;683;g1f2ecea7165_0_7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4"/>
          <p:cNvSpPr/>
          <p:nvPr/>
        </p:nvSpPr>
        <p:spPr>
          <a:xfrm>
            <a:off x="374072" y="1036493"/>
            <a:ext cx="6140925" cy="3265425"/>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92" name="Google Shape;692;p54"/>
          <p:cNvSpPr txBox="1"/>
          <p:nvPr/>
        </p:nvSpPr>
        <p:spPr>
          <a:xfrm>
            <a:off x="458606" y="1410785"/>
            <a:ext cx="2924700" cy="11544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chemeClr val="dk1"/>
              </a:buClr>
              <a:buSzPts val="1100"/>
              <a:buFont typeface="Arial"/>
              <a:buNone/>
            </a:pPr>
            <a:r>
              <a:rPr lang="en-US" sz="1650">
                <a:solidFill>
                  <a:srgbClr val="1F1F1F"/>
                </a:solidFill>
                <a:latin typeface="Calibri"/>
                <a:ea typeface="Calibri"/>
                <a:cs typeface="Calibri"/>
                <a:sym typeface="Calibri"/>
              </a:rPr>
              <a:t>a prediction or guess of what the weather will be </a:t>
            </a:r>
            <a:endParaRPr b="0" i="0" sz="1650" u="none" cap="none" strike="noStrike">
              <a:solidFill>
                <a:srgbClr val="1F1F1F"/>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t/>
            </a:r>
            <a:endParaRPr b="0" i="0" sz="1650" u="none" cap="none" strike="noStrike">
              <a:solidFill>
                <a:srgbClr val="1F1F1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50"/>
              <a:buFont typeface="Arial"/>
              <a:buNone/>
            </a:pPr>
            <a:r>
              <a:t/>
            </a:r>
            <a:endParaRPr b="0" i="0" sz="1650" u="none" cap="none" strike="noStrike">
              <a:solidFill>
                <a:srgbClr val="1F1F1F"/>
              </a:solidFill>
              <a:latin typeface="Calibri"/>
              <a:ea typeface="Calibri"/>
              <a:cs typeface="Calibri"/>
              <a:sym typeface="Calibri"/>
            </a:endParaRPr>
          </a:p>
        </p:txBody>
      </p:sp>
      <p:cxnSp>
        <p:nvCxnSpPr>
          <p:cNvPr id="693" name="Google Shape;693;p54"/>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694" name="Google Shape;694;p54"/>
          <p:cNvCxnSpPr>
            <a:stCxn id="695" idx="4"/>
            <a:endCxn id="691" idx="2"/>
          </p:cNvCxnSpPr>
          <p:nvPr/>
        </p:nvCxnSpPr>
        <p:spPr>
          <a:xfrm>
            <a:off x="3428979"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696" name="Google Shape;696;p54"/>
          <p:cNvCxnSpPr/>
          <p:nvPr/>
        </p:nvCxnSpPr>
        <p:spPr>
          <a:xfrm>
            <a:off x="374072" y="2661445"/>
            <a:ext cx="1792350" cy="0"/>
          </a:xfrm>
          <a:prstGeom prst="straightConnector1">
            <a:avLst/>
          </a:prstGeom>
          <a:noFill/>
          <a:ln cap="flat" cmpd="sng" w="25400">
            <a:solidFill>
              <a:schemeClr val="dk1"/>
            </a:solidFill>
            <a:prstDash val="solid"/>
            <a:round/>
            <a:headEnd len="sm" w="sm" type="none"/>
            <a:tailEnd len="sm" w="sm" type="none"/>
          </a:ln>
        </p:spPr>
      </p:cxnSp>
      <p:cxnSp>
        <p:nvCxnSpPr>
          <p:cNvPr id="697" name="Google Shape;697;p54"/>
          <p:cNvCxnSpPr/>
          <p:nvPr/>
        </p:nvCxnSpPr>
        <p:spPr>
          <a:xfrm>
            <a:off x="4691495" y="2640053"/>
            <a:ext cx="1823625" cy="0"/>
          </a:xfrm>
          <a:prstGeom prst="straightConnector1">
            <a:avLst/>
          </a:prstGeom>
          <a:noFill/>
          <a:ln cap="flat" cmpd="sng" w="25400">
            <a:solidFill>
              <a:schemeClr val="dk1"/>
            </a:solidFill>
            <a:prstDash val="solid"/>
            <a:round/>
            <a:headEnd len="sm" w="sm" type="none"/>
            <a:tailEnd len="sm" w="sm" type="none"/>
          </a:ln>
        </p:spPr>
      </p:cxnSp>
      <p:sp>
        <p:nvSpPr>
          <p:cNvPr id="695" name="Google Shape;695;p54"/>
          <p:cNvSpPr/>
          <p:nvPr/>
        </p:nvSpPr>
        <p:spPr>
          <a:xfrm>
            <a:off x="2166504" y="2028175"/>
            <a:ext cx="252495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98" name="Google Shape;698;p54"/>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Forecast</a:t>
            </a:r>
            <a:endParaRPr b="0" i="0" sz="825" u="none" cap="none" strike="noStrike">
              <a:solidFill>
                <a:srgbClr val="000000"/>
              </a:solidFill>
              <a:latin typeface="Arial"/>
              <a:ea typeface="Arial"/>
              <a:cs typeface="Arial"/>
              <a:sym typeface="Arial"/>
            </a:endParaRPr>
          </a:p>
        </p:txBody>
      </p:sp>
      <p:sp>
        <p:nvSpPr>
          <p:cNvPr id="699" name="Google Shape;699;p54"/>
          <p:cNvSpPr txBox="1"/>
          <p:nvPr/>
        </p:nvSpPr>
        <p:spPr>
          <a:xfrm>
            <a:off x="370772" y="1037528"/>
            <a:ext cx="85995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700" name="Google Shape;700;p54"/>
          <p:cNvSpPr txBox="1"/>
          <p:nvPr/>
        </p:nvSpPr>
        <p:spPr>
          <a:xfrm>
            <a:off x="374072" y="4049857"/>
            <a:ext cx="81180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701" name="Google Shape;701;p54"/>
          <p:cNvSpPr txBox="1"/>
          <p:nvPr/>
        </p:nvSpPr>
        <p:spPr>
          <a:xfrm>
            <a:off x="5837992" y="1023574"/>
            <a:ext cx="677025"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702" name="Google Shape;702;p54"/>
          <p:cNvSpPr txBox="1"/>
          <p:nvPr/>
        </p:nvSpPr>
        <p:spPr>
          <a:xfrm>
            <a:off x="3507171" y="4055901"/>
            <a:ext cx="3028725" cy="265427"/>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a forecast </a:t>
            </a:r>
            <a:r>
              <a:rPr b="0" i="0" lang="en-US" sz="1275" u="none" cap="none" strike="noStrike">
                <a:solidFill>
                  <a:srgbClr val="000000"/>
                </a:solidFill>
                <a:latin typeface="Helvetica Neue Light"/>
                <a:ea typeface="Helvetica Neue Light"/>
                <a:cs typeface="Helvetica Neue Light"/>
                <a:sym typeface="Helvetica Neue Light"/>
              </a:rPr>
              <a:t> impact my life?</a:t>
            </a:r>
            <a:endParaRPr b="0" i="0" sz="975" u="none" cap="none" strike="noStrike">
              <a:solidFill>
                <a:srgbClr val="000000"/>
              </a:solidFill>
              <a:latin typeface="Arial"/>
              <a:ea typeface="Arial"/>
              <a:cs typeface="Arial"/>
              <a:sym typeface="Arial"/>
            </a:endParaRPr>
          </a:p>
        </p:txBody>
      </p:sp>
      <p:sp>
        <p:nvSpPr>
          <p:cNvPr id="703" name="Google Shape;703;p54"/>
          <p:cNvSpPr txBox="1"/>
          <p:nvPr/>
        </p:nvSpPr>
        <p:spPr>
          <a:xfrm>
            <a:off x="458606" y="3371573"/>
            <a:ext cx="2924700" cy="600300"/>
          </a:xfrm>
          <a:prstGeom prst="rect">
            <a:avLst/>
          </a:prstGeom>
          <a:noFill/>
          <a:ln>
            <a:noFill/>
          </a:ln>
        </p:spPr>
        <p:txBody>
          <a:bodyPr anchorCtr="0" anchor="t" bIns="68550" lIns="68550" spcFirstLastPara="1" rIns="68550" wrap="square" tIns="68550">
            <a:spAutoFit/>
          </a:bodyPr>
          <a:lstStyle/>
          <a:p>
            <a:pPr indent="0" lvl="0" marL="0" rtl="0" algn="l">
              <a:spcBef>
                <a:spcPts val="0"/>
              </a:spcBef>
              <a:spcAft>
                <a:spcPts val="0"/>
              </a:spcAft>
              <a:buClr>
                <a:schemeClr val="dk1"/>
              </a:buClr>
              <a:buSzPts val="1800"/>
              <a:buFont typeface="Arial"/>
              <a:buNone/>
            </a:pPr>
            <a:r>
              <a:rPr lang="en-US" sz="1500">
                <a:solidFill>
                  <a:srgbClr val="434343"/>
                </a:solidFill>
                <a:latin typeface="Helvetica Neue Light"/>
                <a:ea typeface="Helvetica Neue Light"/>
                <a:cs typeface="Helvetica Neue Light"/>
                <a:sym typeface="Helvetica Neue Light"/>
              </a:rPr>
              <a:t>A meteorologist using humidity to predict tomorrow’s weather </a:t>
            </a:r>
            <a:endParaRPr b="0" i="0" sz="1300" u="none" cap="none" strike="noStrike">
              <a:solidFill>
                <a:srgbClr val="000000"/>
              </a:solidFill>
              <a:latin typeface="Calibri"/>
              <a:ea typeface="Calibri"/>
              <a:cs typeface="Calibri"/>
              <a:sym typeface="Calibri"/>
            </a:endParaRPr>
          </a:p>
        </p:txBody>
      </p:sp>
      <p:sp>
        <p:nvSpPr>
          <p:cNvPr id="704" name="Google Shape;704;p5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5" name="Google Shape;705;p5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6" name="Google Shape;706;p54"/>
          <p:cNvCxnSpPr>
            <a:stCxn id="707" idx="4"/>
            <a:endCxn id="70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8" name="Google Shape;708;p5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9" name="Google Shape;709;p5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7" name="Google Shape;707;p5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10" name="Google Shape;710;p54"/>
          <p:cNvPicPr preferRelativeResize="0"/>
          <p:nvPr/>
        </p:nvPicPr>
        <p:blipFill>
          <a:blip r:embed="rId3">
            <a:alphaModFix/>
          </a:blip>
          <a:stretch>
            <a:fillRect/>
          </a:stretch>
        </p:blipFill>
        <p:spPr>
          <a:xfrm>
            <a:off x="4416231" y="1300562"/>
            <a:ext cx="1995195" cy="9918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55"/>
          <p:cNvSpPr txBox="1"/>
          <p:nvPr/>
        </p:nvSpPr>
        <p:spPr>
          <a:xfrm>
            <a:off x="388575" y="795412"/>
            <a:ext cx="6413400" cy="6234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Directions:</a:t>
            </a:r>
            <a:r>
              <a:rPr b="1" i="0" lang="en-US" sz="1800" u="none" cap="none" strike="noStrike">
                <a:solidFill>
                  <a:schemeClr val="dk1"/>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Choose the correct response for </a:t>
            </a:r>
            <a:r>
              <a:rPr b="0" i="1" lang="en-US" sz="1800" u="none" cap="none" strike="noStrike">
                <a:solidFill>
                  <a:schemeClr val="dk1"/>
                </a:solidFill>
                <a:latin typeface="Calibri"/>
                <a:ea typeface="Calibri"/>
                <a:cs typeface="Calibri"/>
                <a:sym typeface="Calibri"/>
              </a:rPr>
              <a:t>“how does </a:t>
            </a:r>
            <a:r>
              <a:rPr i="1" lang="en-US" sz="1800">
                <a:solidFill>
                  <a:schemeClr val="dk1"/>
                </a:solidFill>
                <a:latin typeface="Calibri"/>
                <a:ea typeface="Calibri"/>
                <a:cs typeface="Calibri"/>
                <a:sym typeface="Calibri"/>
              </a:rPr>
              <a:t>a forecast</a:t>
            </a:r>
            <a:r>
              <a:rPr b="0" i="1" lang="en-US" sz="1800" u="none" cap="none" strike="noStrike">
                <a:solidFill>
                  <a:schemeClr val="dk1"/>
                </a:solidFill>
                <a:latin typeface="Calibri"/>
                <a:ea typeface="Calibri"/>
                <a:cs typeface="Calibri"/>
                <a:sym typeface="Calibri"/>
              </a:rPr>
              <a:t> impact my life?” </a:t>
            </a:r>
            <a:r>
              <a:rPr b="0" i="0" lang="en-US" sz="1800" u="none" cap="none" strike="noStrike">
                <a:solidFill>
                  <a:schemeClr val="dk1"/>
                </a:solidFill>
                <a:latin typeface="Calibri"/>
                <a:ea typeface="Calibri"/>
                <a:cs typeface="Calibri"/>
                <a:sym typeface="Calibri"/>
              </a:rPr>
              <a:t>from the choices below.</a:t>
            </a:r>
            <a:endParaRPr b="0" i="0" sz="1800" u="none" cap="none" strike="noStrike">
              <a:solidFill>
                <a:srgbClr val="000000"/>
              </a:solidFill>
              <a:latin typeface="Arial"/>
              <a:ea typeface="Arial"/>
              <a:cs typeface="Arial"/>
              <a:sym typeface="Arial"/>
            </a:endParaRPr>
          </a:p>
        </p:txBody>
      </p:sp>
      <p:sp>
        <p:nvSpPr>
          <p:cNvPr id="717" name="Google Shape;717;p55"/>
          <p:cNvSpPr txBox="1"/>
          <p:nvPr/>
        </p:nvSpPr>
        <p:spPr>
          <a:xfrm>
            <a:off x="805149" y="3851955"/>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343"/>
                </a:solidFill>
                <a:latin typeface="Helvetica Neue Light"/>
                <a:ea typeface="Helvetica Neue Light"/>
                <a:cs typeface="Helvetica Neue Light"/>
                <a:sym typeface="Helvetica Neue Light"/>
              </a:rPr>
              <a:t>It tells me how long it will take to drive home.</a:t>
            </a:r>
            <a:endParaRPr b="0" i="0" sz="900" u="none" cap="none" strike="noStrike">
              <a:solidFill>
                <a:srgbClr val="434343"/>
              </a:solidFill>
              <a:latin typeface="Arial"/>
              <a:ea typeface="Arial"/>
              <a:cs typeface="Arial"/>
              <a:sym typeface="Arial"/>
            </a:endParaRPr>
          </a:p>
        </p:txBody>
      </p:sp>
      <p:sp>
        <p:nvSpPr>
          <p:cNvPr id="718" name="Google Shape;718;p55"/>
          <p:cNvSpPr txBox="1"/>
          <p:nvPr/>
        </p:nvSpPr>
        <p:spPr>
          <a:xfrm>
            <a:off x="805149" y="3063128"/>
            <a:ext cx="5905575" cy="577051"/>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b="0" i="0" lang="en-US" sz="1650" u="none" cap="none" strike="noStrike">
                <a:solidFill>
                  <a:srgbClr val="43464D"/>
                </a:solidFill>
                <a:latin typeface="Helvetica Neue Light"/>
                <a:ea typeface="Helvetica Neue Light"/>
                <a:cs typeface="Helvetica Neue Light"/>
                <a:sym typeface="Helvetica Neue Light"/>
              </a:rPr>
              <a:t>It influences how comfortable or sticky the air feels during hot weather.</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19" name="Google Shape;719;p55"/>
          <p:cNvSpPr txBox="1"/>
          <p:nvPr/>
        </p:nvSpPr>
        <p:spPr>
          <a:xfrm>
            <a:off x="875163" y="1792123"/>
            <a:ext cx="5982750"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20" name="Google Shape;720;p55"/>
          <p:cNvSpPr txBox="1"/>
          <p:nvPr/>
        </p:nvSpPr>
        <p:spPr>
          <a:xfrm>
            <a:off x="805149" y="1526294"/>
            <a:ext cx="5905500" cy="577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It helps me plan what type of clothes to wear and activities I can do tomorrow based on the weather</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21" name="Google Shape;721;p55"/>
          <p:cNvSpPr txBox="1"/>
          <p:nvPr/>
        </p:nvSpPr>
        <p:spPr>
          <a:xfrm>
            <a:off x="285382" y="1563523"/>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722" name="Google Shape;722;p55"/>
          <p:cNvSpPr txBox="1"/>
          <p:nvPr/>
        </p:nvSpPr>
        <p:spPr>
          <a:xfrm>
            <a:off x="285381" y="2293586"/>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723" name="Google Shape;723;p55"/>
          <p:cNvSpPr txBox="1"/>
          <p:nvPr/>
        </p:nvSpPr>
        <p:spPr>
          <a:xfrm>
            <a:off x="294999" y="3038141"/>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724" name="Google Shape;724;p55"/>
          <p:cNvSpPr txBox="1"/>
          <p:nvPr/>
        </p:nvSpPr>
        <p:spPr>
          <a:xfrm>
            <a:off x="294998" y="3806847"/>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725" name="Google Shape;725;p55"/>
          <p:cNvSpPr txBox="1"/>
          <p:nvPr/>
        </p:nvSpPr>
        <p:spPr>
          <a:xfrm>
            <a:off x="805149" y="2294723"/>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It helps predict who will win the basketball game</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26" name="Google Shape;726;p5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7" name="Google Shape;727;p5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p55"/>
          <p:cNvCxnSpPr>
            <a:stCxn id="729" idx="4"/>
            <a:endCxn id="7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0" name="Google Shape;730;p5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1" name="Google Shape;731;p5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9" name="Google Shape;729;p5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g1f2ecea7165_0_91"/>
          <p:cNvSpPr txBox="1"/>
          <p:nvPr/>
        </p:nvSpPr>
        <p:spPr>
          <a:xfrm>
            <a:off x="388575" y="795412"/>
            <a:ext cx="6413400" cy="6234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dk1"/>
                </a:solidFill>
                <a:latin typeface="Calibri"/>
                <a:ea typeface="Calibri"/>
                <a:cs typeface="Calibri"/>
                <a:sym typeface="Calibri"/>
              </a:rPr>
              <a:t>Directions:</a:t>
            </a:r>
            <a:r>
              <a:rPr b="1" i="0" lang="en-US" sz="1800" u="none" cap="none" strike="noStrike">
                <a:solidFill>
                  <a:schemeClr val="dk1"/>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Choose the correct response for </a:t>
            </a:r>
            <a:r>
              <a:rPr b="0" i="1" lang="en-US" sz="1800" u="none" cap="none" strike="noStrike">
                <a:solidFill>
                  <a:schemeClr val="dk1"/>
                </a:solidFill>
                <a:latin typeface="Calibri"/>
                <a:ea typeface="Calibri"/>
                <a:cs typeface="Calibri"/>
                <a:sym typeface="Calibri"/>
              </a:rPr>
              <a:t>“how does </a:t>
            </a:r>
            <a:r>
              <a:rPr i="1" lang="en-US" sz="1800">
                <a:solidFill>
                  <a:schemeClr val="dk1"/>
                </a:solidFill>
                <a:latin typeface="Calibri"/>
                <a:ea typeface="Calibri"/>
                <a:cs typeface="Calibri"/>
                <a:sym typeface="Calibri"/>
              </a:rPr>
              <a:t>a forecast</a:t>
            </a:r>
            <a:r>
              <a:rPr b="0" i="1" lang="en-US" sz="1800" u="none" cap="none" strike="noStrike">
                <a:solidFill>
                  <a:schemeClr val="dk1"/>
                </a:solidFill>
                <a:latin typeface="Calibri"/>
                <a:ea typeface="Calibri"/>
                <a:cs typeface="Calibri"/>
                <a:sym typeface="Calibri"/>
              </a:rPr>
              <a:t> impact my life?” </a:t>
            </a:r>
            <a:r>
              <a:rPr b="0" i="0" lang="en-US" sz="1800" u="none" cap="none" strike="noStrike">
                <a:solidFill>
                  <a:schemeClr val="dk1"/>
                </a:solidFill>
                <a:latin typeface="Calibri"/>
                <a:ea typeface="Calibri"/>
                <a:cs typeface="Calibri"/>
                <a:sym typeface="Calibri"/>
              </a:rPr>
              <a:t>from the choices below.</a:t>
            </a:r>
            <a:endParaRPr b="0" i="0" sz="1800" u="none" cap="none" strike="noStrike">
              <a:solidFill>
                <a:srgbClr val="000000"/>
              </a:solidFill>
              <a:latin typeface="Arial"/>
              <a:ea typeface="Arial"/>
              <a:cs typeface="Arial"/>
              <a:sym typeface="Arial"/>
            </a:endParaRPr>
          </a:p>
        </p:txBody>
      </p:sp>
      <p:sp>
        <p:nvSpPr>
          <p:cNvPr id="738" name="Google Shape;738;g1f2ecea7165_0_91"/>
          <p:cNvSpPr txBox="1"/>
          <p:nvPr/>
        </p:nvSpPr>
        <p:spPr>
          <a:xfrm>
            <a:off x="805149" y="3851955"/>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343"/>
                </a:solidFill>
                <a:latin typeface="Helvetica Neue Light"/>
                <a:ea typeface="Helvetica Neue Light"/>
                <a:cs typeface="Helvetica Neue Light"/>
                <a:sym typeface="Helvetica Neue Light"/>
              </a:rPr>
              <a:t>It tells me how long it will take to drive home.</a:t>
            </a:r>
            <a:endParaRPr b="0" i="0" sz="900" u="none" cap="none" strike="noStrike">
              <a:solidFill>
                <a:srgbClr val="434343"/>
              </a:solidFill>
              <a:latin typeface="Arial"/>
              <a:ea typeface="Arial"/>
              <a:cs typeface="Arial"/>
              <a:sym typeface="Arial"/>
            </a:endParaRPr>
          </a:p>
        </p:txBody>
      </p:sp>
      <p:sp>
        <p:nvSpPr>
          <p:cNvPr id="739" name="Google Shape;739;g1f2ecea7165_0_91"/>
          <p:cNvSpPr txBox="1"/>
          <p:nvPr/>
        </p:nvSpPr>
        <p:spPr>
          <a:xfrm>
            <a:off x="805149" y="3063128"/>
            <a:ext cx="5905500" cy="577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b="0" i="0" lang="en-US" sz="1650" u="none" cap="none" strike="noStrike">
                <a:solidFill>
                  <a:srgbClr val="43464D"/>
                </a:solidFill>
                <a:latin typeface="Helvetica Neue Light"/>
                <a:ea typeface="Helvetica Neue Light"/>
                <a:cs typeface="Helvetica Neue Light"/>
                <a:sym typeface="Helvetica Neue Light"/>
              </a:rPr>
              <a:t>It influences how comfortable or sticky the air feels during hot weather.</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40" name="Google Shape;740;g1f2ecea7165_0_91"/>
          <p:cNvSpPr txBox="1"/>
          <p:nvPr/>
        </p:nvSpPr>
        <p:spPr>
          <a:xfrm>
            <a:off x="875163" y="1792123"/>
            <a:ext cx="59829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41" name="Google Shape;741;g1f2ecea7165_0_91"/>
          <p:cNvSpPr txBox="1"/>
          <p:nvPr/>
        </p:nvSpPr>
        <p:spPr>
          <a:xfrm>
            <a:off x="805149" y="1526294"/>
            <a:ext cx="5905500" cy="577200"/>
          </a:xfrm>
          <a:prstGeom prst="rect">
            <a:avLst/>
          </a:prstGeom>
          <a:noFill/>
          <a:ln cap="flat" cmpd="sng" w="9525">
            <a:solidFill>
              <a:srgbClr val="FF0000"/>
            </a:solidFill>
            <a:prstDash val="solid"/>
            <a:round/>
            <a:headEnd len="sm" w="sm" type="none"/>
            <a:tailEnd len="sm" w="sm" type="none"/>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It helps me plan what type of clothes to wear  and activities I can do tomorrow based on the weather</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42" name="Google Shape;742;g1f2ecea7165_0_91"/>
          <p:cNvSpPr txBox="1"/>
          <p:nvPr/>
        </p:nvSpPr>
        <p:spPr>
          <a:xfrm>
            <a:off x="285382" y="1563523"/>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743" name="Google Shape;743;g1f2ecea7165_0_91"/>
          <p:cNvSpPr txBox="1"/>
          <p:nvPr/>
        </p:nvSpPr>
        <p:spPr>
          <a:xfrm>
            <a:off x="285381" y="2293586"/>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744" name="Google Shape;744;g1f2ecea7165_0_91"/>
          <p:cNvSpPr txBox="1"/>
          <p:nvPr/>
        </p:nvSpPr>
        <p:spPr>
          <a:xfrm>
            <a:off x="294999" y="3038141"/>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745" name="Google Shape;745;g1f2ecea7165_0_91"/>
          <p:cNvSpPr txBox="1"/>
          <p:nvPr/>
        </p:nvSpPr>
        <p:spPr>
          <a:xfrm>
            <a:off x="294998" y="3806847"/>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746" name="Google Shape;746;g1f2ecea7165_0_91"/>
          <p:cNvSpPr txBox="1"/>
          <p:nvPr/>
        </p:nvSpPr>
        <p:spPr>
          <a:xfrm>
            <a:off x="805149" y="2294723"/>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It helps predict who will win the basketball game</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47" name="Google Shape;747;g1f2ecea7165_0_9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8" name="Google Shape;748;g1f2ecea7165_0_9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9" name="Google Shape;749;g1f2ecea7165_0_91"/>
          <p:cNvCxnSpPr>
            <a:stCxn id="750" idx="4"/>
            <a:endCxn id="74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1" name="Google Shape;751;g1f2ecea7165_0_9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2" name="Google Shape;752;g1f2ecea7165_0_9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0" name="Google Shape;750;g1f2ecea7165_0_9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g1f2ecea7165_0_116"/>
          <p:cNvSpPr/>
          <p:nvPr/>
        </p:nvSpPr>
        <p:spPr>
          <a:xfrm>
            <a:off x="374072" y="1036493"/>
            <a:ext cx="6141000" cy="3265500"/>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759" name="Google Shape;759;g1f2ecea7165_0_116"/>
          <p:cNvSpPr txBox="1"/>
          <p:nvPr/>
        </p:nvSpPr>
        <p:spPr>
          <a:xfrm>
            <a:off x="458606" y="1410785"/>
            <a:ext cx="2924700" cy="1154400"/>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chemeClr val="dk1"/>
              </a:buClr>
              <a:buSzPts val="1100"/>
              <a:buFont typeface="Arial"/>
              <a:buNone/>
            </a:pPr>
            <a:r>
              <a:rPr lang="en-US" sz="1650">
                <a:solidFill>
                  <a:srgbClr val="1F1F1F"/>
                </a:solidFill>
                <a:latin typeface="Calibri"/>
                <a:ea typeface="Calibri"/>
                <a:cs typeface="Calibri"/>
                <a:sym typeface="Calibri"/>
              </a:rPr>
              <a:t>a prediction or guess of what the weather will be </a:t>
            </a:r>
            <a:endParaRPr b="0" i="0" sz="1650" u="none" cap="none" strike="noStrike">
              <a:solidFill>
                <a:srgbClr val="1F1F1F"/>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t/>
            </a:r>
            <a:endParaRPr b="0" i="0" sz="1650" u="none" cap="none" strike="noStrike">
              <a:solidFill>
                <a:srgbClr val="1F1F1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50"/>
              <a:buFont typeface="Arial"/>
              <a:buNone/>
            </a:pPr>
            <a:r>
              <a:t/>
            </a:r>
            <a:endParaRPr b="0" i="0" sz="1650" u="none" cap="none" strike="noStrike">
              <a:solidFill>
                <a:srgbClr val="1F1F1F"/>
              </a:solidFill>
              <a:latin typeface="Calibri"/>
              <a:ea typeface="Calibri"/>
              <a:cs typeface="Calibri"/>
              <a:sym typeface="Calibri"/>
            </a:endParaRPr>
          </a:p>
        </p:txBody>
      </p:sp>
      <p:cxnSp>
        <p:nvCxnSpPr>
          <p:cNvPr id="760" name="Google Shape;760;g1f2ecea7165_0_116"/>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761" name="Google Shape;761;g1f2ecea7165_0_116"/>
          <p:cNvCxnSpPr>
            <a:stCxn id="762" idx="4"/>
            <a:endCxn id="758" idx="2"/>
          </p:cNvCxnSpPr>
          <p:nvPr/>
        </p:nvCxnSpPr>
        <p:spPr>
          <a:xfrm>
            <a:off x="3429054"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763" name="Google Shape;763;g1f2ecea7165_0_116"/>
          <p:cNvCxnSpPr/>
          <p:nvPr/>
        </p:nvCxnSpPr>
        <p:spPr>
          <a:xfrm>
            <a:off x="374072" y="2661445"/>
            <a:ext cx="1792500" cy="0"/>
          </a:xfrm>
          <a:prstGeom prst="straightConnector1">
            <a:avLst/>
          </a:prstGeom>
          <a:noFill/>
          <a:ln cap="flat" cmpd="sng" w="25400">
            <a:solidFill>
              <a:schemeClr val="dk1"/>
            </a:solidFill>
            <a:prstDash val="solid"/>
            <a:round/>
            <a:headEnd len="sm" w="sm" type="none"/>
            <a:tailEnd len="sm" w="sm" type="none"/>
          </a:ln>
        </p:spPr>
      </p:cxnSp>
      <p:cxnSp>
        <p:nvCxnSpPr>
          <p:cNvPr id="764" name="Google Shape;764;g1f2ecea7165_0_116"/>
          <p:cNvCxnSpPr/>
          <p:nvPr/>
        </p:nvCxnSpPr>
        <p:spPr>
          <a:xfrm>
            <a:off x="4691495" y="2640053"/>
            <a:ext cx="1823700" cy="0"/>
          </a:xfrm>
          <a:prstGeom prst="straightConnector1">
            <a:avLst/>
          </a:prstGeom>
          <a:noFill/>
          <a:ln cap="flat" cmpd="sng" w="25400">
            <a:solidFill>
              <a:schemeClr val="dk1"/>
            </a:solidFill>
            <a:prstDash val="solid"/>
            <a:round/>
            <a:headEnd len="sm" w="sm" type="none"/>
            <a:tailEnd len="sm" w="sm" type="none"/>
          </a:ln>
        </p:spPr>
      </p:cxnSp>
      <p:sp>
        <p:nvSpPr>
          <p:cNvPr id="762" name="Google Shape;762;g1f2ecea7165_0_116"/>
          <p:cNvSpPr/>
          <p:nvPr/>
        </p:nvSpPr>
        <p:spPr>
          <a:xfrm>
            <a:off x="2166504" y="2028175"/>
            <a:ext cx="252510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765" name="Google Shape;765;g1f2ecea7165_0_116"/>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Forecast</a:t>
            </a:r>
            <a:endParaRPr b="0" i="0" sz="825" u="none" cap="none" strike="noStrike">
              <a:solidFill>
                <a:srgbClr val="000000"/>
              </a:solidFill>
              <a:latin typeface="Arial"/>
              <a:ea typeface="Arial"/>
              <a:cs typeface="Arial"/>
              <a:sym typeface="Arial"/>
            </a:endParaRPr>
          </a:p>
        </p:txBody>
      </p:sp>
      <p:sp>
        <p:nvSpPr>
          <p:cNvPr id="766" name="Google Shape;766;g1f2ecea7165_0_116"/>
          <p:cNvSpPr txBox="1"/>
          <p:nvPr/>
        </p:nvSpPr>
        <p:spPr>
          <a:xfrm>
            <a:off x="370772" y="1037528"/>
            <a:ext cx="860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767" name="Google Shape;767;g1f2ecea7165_0_116"/>
          <p:cNvSpPr txBox="1"/>
          <p:nvPr/>
        </p:nvSpPr>
        <p:spPr>
          <a:xfrm>
            <a:off x="374072" y="4049857"/>
            <a:ext cx="8118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768" name="Google Shape;768;g1f2ecea7165_0_116"/>
          <p:cNvSpPr txBox="1"/>
          <p:nvPr/>
        </p:nvSpPr>
        <p:spPr>
          <a:xfrm>
            <a:off x="5837992" y="1023574"/>
            <a:ext cx="677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769" name="Google Shape;769;g1f2ecea7165_0_116"/>
          <p:cNvSpPr txBox="1"/>
          <p:nvPr/>
        </p:nvSpPr>
        <p:spPr>
          <a:xfrm>
            <a:off x="3507171" y="4055901"/>
            <a:ext cx="3028800" cy="2655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t>
            </a:r>
            <a:r>
              <a:rPr lang="en-US" sz="1275">
                <a:latin typeface="Helvetica Neue Light"/>
                <a:ea typeface="Helvetica Neue Light"/>
                <a:cs typeface="Helvetica Neue Light"/>
                <a:sym typeface="Helvetica Neue Light"/>
              </a:rPr>
              <a:t>a forecast </a:t>
            </a:r>
            <a:r>
              <a:rPr b="0" i="0" lang="en-US" sz="1275" u="none" cap="none" strike="noStrike">
                <a:solidFill>
                  <a:srgbClr val="000000"/>
                </a:solidFill>
                <a:latin typeface="Helvetica Neue Light"/>
                <a:ea typeface="Helvetica Neue Light"/>
                <a:cs typeface="Helvetica Neue Light"/>
                <a:sym typeface="Helvetica Neue Light"/>
              </a:rPr>
              <a:t> impact my life?</a:t>
            </a:r>
            <a:endParaRPr b="0" i="0" sz="975" u="none" cap="none" strike="noStrike">
              <a:solidFill>
                <a:srgbClr val="000000"/>
              </a:solidFill>
              <a:latin typeface="Arial"/>
              <a:ea typeface="Arial"/>
              <a:cs typeface="Arial"/>
              <a:sym typeface="Arial"/>
            </a:endParaRPr>
          </a:p>
        </p:txBody>
      </p:sp>
      <p:sp>
        <p:nvSpPr>
          <p:cNvPr id="770" name="Google Shape;770;g1f2ecea7165_0_116"/>
          <p:cNvSpPr txBox="1"/>
          <p:nvPr/>
        </p:nvSpPr>
        <p:spPr>
          <a:xfrm>
            <a:off x="458606" y="3371573"/>
            <a:ext cx="2924700" cy="600300"/>
          </a:xfrm>
          <a:prstGeom prst="rect">
            <a:avLst/>
          </a:prstGeom>
          <a:noFill/>
          <a:ln>
            <a:noFill/>
          </a:ln>
        </p:spPr>
        <p:txBody>
          <a:bodyPr anchorCtr="0" anchor="t" bIns="68550" lIns="68550" spcFirstLastPara="1" rIns="68550" wrap="square" tIns="68550">
            <a:spAutoFit/>
          </a:bodyPr>
          <a:lstStyle/>
          <a:p>
            <a:pPr indent="0" lvl="0" marL="0" rtl="0" algn="l">
              <a:spcBef>
                <a:spcPts val="0"/>
              </a:spcBef>
              <a:spcAft>
                <a:spcPts val="0"/>
              </a:spcAft>
              <a:buClr>
                <a:schemeClr val="dk1"/>
              </a:buClr>
              <a:buSzPts val="1800"/>
              <a:buFont typeface="Arial"/>
              <a:buNone/>
            </a:pPr>
            <a:r>
              <a:rPr lang="en-US" sz="1500">
                <a:solidFill>
                  <a:srgbClr val="434343"/>
                </a:solidFill>
                <a:latin typeface="Helvetica Neue Light"/>
                <a:ea typeface="Helvetica Neue Light"/>
                <a:cs typeface="Helvetica Neue Light"/>
                <a:sym typeface="Helvetica Neue Light"/>
              </a:rPr>
              <a:t>A meteorologist using humidity to predict tomorrow’s weather </a:t>
            </a:r>
            <a:endParaRPr b="0" i="0" sz="1300" u="none" cap="none" strike="noStrike">
              <a:solidFill>
                <a:srgbClr val="000000"/>
              </a:solidFill>
              <a:latin typeface="Calibri"/>
              <a:ea typeface="Calibri"/>
              <a:cs typeface="Calibri"/>
              <a:sym typeface="Calibri"/>
            </a:endParaRPr>
          </a:p>
        </p:txBody>
      </p:sp>
      <p:sp>
        <p:nvSpPr>
          <p:cNvPr id="771" name="Google Shape;771;g1f2ecea7165_0_11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2" name="Google Shape;772;g1f2ecea7165_0_11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3" name="Google Shape;773;g1f2ecea7165_0_116"/>
          <p:cNvCxnSpPr>
            <a:stCxn id="774" idx="4"/>
            <a:endCxn id="77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5" name="Google Shape;775;g1f2ecea7165_0_11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6" name="Google Shape;776;g1f2ecea7165_0_11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4" name="Google Shape;774;g1f2ecea7165_0_11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777" name="Google Shape;777;g1f2ecea7165_0_116"/>
          <p:cNvPicPr preferRelativeResize="0"/>
          <p:nvPr/>
        </p:nvPicPr>
        <p:blipFill>
          <a:blip r:embed="rId3">
            <a:alphaModFix/>
          </a:blip>
          <a:stretch>
            <a:fillRect/>
          </a:stretch>
        </p:blipFill>
        <p:spPr>
          <a:xfrm>
            <a:off x="4416231" y="1300562"/>
            <a:ext cx="1995195" cy="991800"/>
          </a:xfrm>
          <a:prstGeom prst="rect">
            <a:avLst/>
          </a:prstGeom>
          <a:noFill/>
          <a:ln>
            <a:noFill/>
          </a:ln>
        </p:spPr>
      </p:pic>
      <p:sp>
        <p:nvSpPr>
          <p:cNvPr id="778" name="Google Shape;778;g1f2ecea7165_0_116"/>
          <p:cNvSpPr txBox="1"/>
          <p:nvPr/>
        </p:nvSpPr>
        <p:spPr>
          <a:xfrm>
            <a:off x="4151276" y="3105800"/>
            <a:ext cx="2525100" cy="1215900"/>
          </a:xfrm>
          <a:prstGeom prst="rect">
            <a:avLst/>
          </a:prstGeom>
          <a:noFill/>
          <a:ln>
            <a:noFill/>
          </a:ln>
        </p:spPr>
        <p:txBody>
          <a:bodyPr anchorCtr="0" anchor="t" bIns="68550" lIns="68550" spcFirstLastPara="1" rIns="68550" wrap="square" tIns="68550">
            <a:spAutoFit/>
          </a:bodyPr>
          <a:lstStyle/>
          <a:p>
            <a:pPr indent="0" lvl="0" marL="0" rtl="0" algn="l">
              <a:spcBef>
                <a:spcPts val="0"/>
              </a:spcBef>
              <a:spcAft>
                <a:spcPts val="0"/>
              </a:spcAft>
              <a:buClr>
                <a:schemeClr val="dk1"/>
              </a:buClr>
              <a:buSzPts val="1400"/>
              <a:buFont typeface="Arial"/>
              <a:buNone/>
            </a:pPr>
            <a:r>
              <a:rPr lang="en-US">
                <a:solidFill>
                  <a:schemeClr val="dk1"/>
                </a:solidFill>
                <a:latin typeface="Calibri"/>
                <a:ea typeface="Calibri"/>
                <a:cs typeface="Calibri"/>
                <a:sym typeface="Calibri"/>
              </a:rPr>
              <a:t>It helps me plan what types of clothes to wear and activities I can do tomorrow based on the weather.</a:t>
            </a:r>
            <a:endParaRPr sz="1150">
              <a:solidFill>
                <a:schemeClr val="dk1"/>
              </a:solidFill>
              <a:latin typeface="Helvetica Neue Light"/>
              <a:ea typeface="Helvetica Neue Light"/>
              <a:cs typeface="Helvetica Neue Light"/>
              <a:sym typeface="Helvetica Neue Light"/>
            </a:endParaRPr>
          </a:p>
          <a:p>
            <a:pPr indent="0" lvl="0" marL="0" rtl="0" algn="l">
              <a:spcBef>
                <a:spcPts val="0"/>
              </a:spcBef>
              <a:spcAft>
                <a:spcPts val="0"/>
              </a:spcAft>
              <a:buClr>
                <a:schemeClr val="dk1"/>
              </a:buClr>
              <a:buSzPts val="1400"/>
              <a:buFont typeface="Arial"/>
              <a:buNone/>
            </a:pPr>
            <a:r>
              <a:t/>
            </a:r>
            <a:endParaRPr>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58"/>
          <p:cNvSpPr txBox="1"/>
          <p:nvPr/>
        </p:nvSpPr>
        <p:spPr>
          <a:xfrm>
            <a:off x="1939048" y="471436"/>
            <a:ext cx="2979900" cy="69246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4050"/>
              <a:buFont typeface="Arial"/>
              <a:buNone/>
            </a:pPr>
            <a:r>
              <a:rPr b="0" i="0" lang="en-US" sz="4050" u="none" cap="none" strike="noStrike">
                <a:solidFill>
                  <a:srgbClr val="FF0000"/>
                </a:solidFill>
                <a:latin typeface="Calibri"/>
                <a:ea typeface="Calibri"/>
                <a:cs typeface="Calibri"/>
                <a:sym typeface="Calibri"/>
              </a:rPr>
              <a:t>Remember!!!</a:t>
            </a:r>
            <a:endParaRPr b="0" i="0" sz="1050" u="none" cap="none" strike="noStrike">
              <a:solidFill>
                <a:srgbClr val="000000"/>
              </a:solidFill>
              <a:latin typeface="Arial"/>
              <a:ea typeface="Arial"/>
              <a:cs typeface="Arial"/>
              <a:sym typeface="Arial"/>
            </a:endParaRPr>
          </a:p>
        </p:txBody>
      </p:sp>
      <p:sp>
        <p:nvSpPr>
          <p:cNvPr descr="Rewind" id="785" name="Google Shape;785;p58"/>
          <p:cNvSpPr/>
          <p:nvPr/>
        </p:nvSpPr>
        <p:spPr>
          <a:xfrm>
            <a:off x="1446334" y="1125416"/>
            <a:ext cx="3965400" cy="32004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g1f2ecea7165_0_141"/>
          <p:cNvSpPr txBox="1"/>
          <p:nvPr>
            <p:ph type="ctrTitle"/>
          </p:nvPr>
        </p:nvSpPr>
        <p:spPr>
          <a:xfrm>
            <a:off x="259800" y="637211"/>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3600"/>
              <a:buNone/>
            </a:pPr>
            <a:r>
              <a:rPr b="1" lang="en-US" sz="2400" u="sng"/>
              <a:t>Forecast</a:t>
            </a:r>
            <a:r>
              <a:rPr lang="en-US" sz="2400"/>
              <a:t>: </a:t>
            </a:r>
            <a:r>
              <a:rPr lang="en-US" sz="2400">
                <a:solidFill>
                  <a:srgbClr val="0D0D0D"/>
                </a:solidFill>
                <a:highlight>
                  <a:srgbClr val="FFFFFF"/>
                </a:highlight>
              </a:rPr>
              <a:t>a prediction or guess of what the weather will be </a:t>
            </a:r>
            <a:endParaRPr sz="2400"/>
          </a:p>
        </p:txBody>
      </p:sp>
      <p:sp>
        <p:nvSpPr>
          <p:cNvPr descr="Artificial Intelligence" id="792" name="Google Shape;792;g1f2ecea7165_0_141"/>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Blog" id="793" name="Google Shape;793;g1f2ecea7165_0_141"/>
          <p:cNvPicPr preferRelativeResize="0"/>
          <p:nvPr/>
        </p:nvPicPr>
        <p:blipFill rotWithShape="1">
          <a:blip r:embed="rId4">
            <a:alphaModFix/>
          </a:blip>
          <a:srcRect b="0" l="0" r="0" t="0"/>
          <a:stretch/>
        </p:blipFill>
        <p:spPr>
          <a:xfrm>
            <a:off x="637157" y="166595"/>
            <a:ext cx="349018" cy="349018"/>
          </a:xfrm>
          <a:prstGeom prst="rect">
            <a:avLst/>
          </a:prstGeom>
          <a:noFill/>
          <a:ln>
            <a:noFill/>
          </a:ln>
        </p:spPr>
      </p:pic>
      <p:pic>
        <p:nvPicPr>
          <p:cNvPr id="794" name="Google Shape;794;g1f2ecea7165_0_141"/>
          <p:cNvPicPr preferRelativeResize="0"/>
          <p:nvPr/>
        </p:nvPicPr>
        <p:blipFill>
          <a:blip r:embed="rId5">
            <a:alphaModFix/>
          </a:blip>
          <a:stretch>
            <a:fillRect/>
          </a:stretch>
        </p:blipFill>
        <p:spPr>
          <a:xfrm>
            <a:off x="546025" y="1629600"/>
            <a:ext cx="5490900" cy="32400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descr="Lightbulb and gear" id="800" name="Google Shape;800;g1f2ecea7165_0_149"/>
          <p:cNvSpPr/>
          <p:nvPr/>
        </p:nvSpPr>
        <p:spPr>
          <a:xfrm>
            <a:off x="135341" y="95552"/>
            <a:ext cx="430200" cy="4065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801" name="Google Shape;801;g1f2ecea7165_0_149"/>
          <p:cNvSpPr txBox="1"/>
          <p:nvPr/>
        </p:nvSpPr>
        <p:spPr>
          <a:xfrm>
            <a:off x="350441" y="502122"/>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none" cap="none" strike="noStrike">
                <a:solidFill>
                  <a:schemeClr val="dk1"/>
                </a:solidFill>
                <a:latin typeface="Calibri"/>
                <a:ea typeface="Calibri"/>
                <a:cs typeface="Calibri"/>
                <a:sym typeface="Calibri"/>
              </a:rPr>
              <a:t>Big Question: </a:t>
            </a:r>
            <a:endParaRPr b="0" i="0" sz="225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250"/>
              <a:buFont typeface="Arial"/>
              <a:buNone/>
            </a:pPr>
            <a:r>
              <a:rPr b="1" i="0" lang="en-US" sz="2250" u="none" cap="none" strike="noStrike">
                <a:solidFill>
                  <a:schemeClr val="dk1"/>
                </a:solidFill>
                <a:latin typeface="Calibri"/>
                <a:ea typeface="Calibri"/>
                <a:cs typeface="Calibri"/>
                <a:sym typeface="Calibri"/>
              </a:rPr>
              <a:t> </a:t>
            </a:r>
            <a:endParaRPr b="0" i="0" sz="2250" u="none" cap="none" strike="noStrike">
              <a:solidFill>
                <a:schemeClr val="dk1"/>
              </a:solidFill>
              <a:latin typeface="Calibri"/>
              <a:ea typeface="Calibri"/>
              <a:cs typeface="Calibri"/>
              <a:sym typeface="Calibri"/>
            </a:endParaRPr>
          </a:p>
        </p:txBody>
      </p:sp>
      <p:sp>
        <p:nvSpPr>
          <p:cNvPr id="802" name="Google Shape;802;g1f2ecea7165_0_149"/>
          <p:cNvSpPr txBox="1"/>
          <p:nvPr/>
        </p:nvSpPr>
        <p:spPr>
          <a:xfrm>
            <a:off x="630650" y="1527275"/>
            <a:ext cx="5596800" cy="161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sp>
        <p:nvSpPr>
          <p:cNvPr id="803" name="Google Shape;803;g1f2ecea7165_0_149"/>
          <p:cNvSpPr txBox="1"/>
          <p:nvPr/>
        </p:nvSpPr>
        <p:spPr>
          <a:xfrm>
            <a:off x="505250" y="957850"/>
            <a:ext cx="5722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Why are forecasts important to know and how are they helpful for our daily lives?</a:t>
            </a:r>
            <a:endParaRPr sz="500"/>
          </a:p>
        </p:txBody>
      </p:sp>
      <p:pic>
        <p:nvPicPr>
          <p:cNvPr id="804" name="Google Shape;804;g1f2ecea7165_0_149"/>
          <p:cNvPicPr preferRelativeResize="0"/>
          <p:nvPr/>
        </p:nvPicPr>
        <p:blipFill>
          <a:blip r:embed="rId4">
            <a:alphaModFix/>
          </a:blip>
          <a:stretch>
            <a:fillRect/>
          </a:stretch>
        </p:blipFill>
        <p:spPr>
          <a:xfrm>
            <a:off x="18400" y="1957550"/>
            <a:ext cx="3762299" cy="2220026"/>
          </a:xfrm>
          <a:prstGeom prst="rect">
            <a:avLst/>
          </a:prstGeom>
          <a:noFill/>
          <a:ln>
            <a:noFill/>
          </a:ln>
        </p:spPr>
      </p:pic>
      <p:pic>
        <p:nvPicPr>
          <p:cNvPr id="805" name="Google Shape;805;g1f2ecea7165_0_149"/>
          <p:cNvPicPr preferRelativeResize="0"/>
          <p:nvPr/>
        </p:nvPicPr>
        <p:blipFill>
          <a:blip r:embed="rId5">
            <a:alphaModFix/>
          </a:blip>
          <a:stretch>
            <a:fillRect/>
          </a:stretch>
        </p:blipFill>
        <p:spPr>
          <a:xfrm>
            <a:off x="4279325" y="1698863"/>
            <a:ext cx="2446751" cy="273739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61"/>
          <p:cNvSpPr txBox="1"/>
          <p:nvPr/>
        </p:nvSpPr>
        <p:spPr>
          <a:xfrm>
            <a:off x="1326382" y="83371"/>
            <a:ext cx="4205250"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rgbClr val="FFC000"/>
                </a:solidFill>
                <a:latin typeface="Calibri"/>
                <a:ea typeface="Calibri"/>
                <a:cs typeface="Calibri"/>
                <a:sym typeface="Calibri"/>
              </a:rPr>
              <a:t>Simulation Activity</a:t>
            </a:r>
            <a:endParaRPr b="0" i="0" sz="1050" u="none" cap="none" strike="noStrike">
              <a:solidFill>
                <a:srgbClr val="000000"/>
              </a:solidFill>
              <a:latin typeface="Arial"/>
              <a:ea typeface="Arial"/>
              <a:cs typeface="Arial"/>
              <a:sym typeface="Arial"/>
            </a:endParaRPr>
          </a:p>
        </p:txBody>
      </p:sp>
      <p:sp>
        <p:nvSpPr>
          <p:cNvPr id="812" name="Google Shape;812;p61"/>
          <p:cNvSpPr txBox="1"/>
          <p:nvPr/>
        </p:nvSpPr>
        <p:spPr>
          <a:xfrm>
            <a:off x="1703195" y="675303"/>
            <a:ext cx="3451500" cy="900216"/>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lang="en-US" sz="2700" u="sng">
                <a:solidFill>
                  <a:schemeClr val="hlink"/>
                </a:solidFill>
                <a:latin typeface="Calibri"/>
                <a:ea typeface="Calibri"/>
                <a:cs typeface="Calibri"/>
                <a:sym typeface="Calibri"/>
                <a:hlinkClick r:id="rId3"/>
              </a:rPr>
              <a:t>Forecast</a:t>
            </a:r>
            <a:endParaRPr b="0" i="0" sz="27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a:t>
            </a:r>
            <a:r>
              <a:rPr lang="en-US" sz="2700">
                <a:solidFill>
                  <a:schemeClr val="dk1"/>
                </a:solidFill>
                <a:latin typeface="Calibri"/>
                <a:ea typeface="Calibri"/>
                <a:cs typeface="Calibri"/>
                <a:sym typeface="Calibri"/>
              </a:rPr>
              <a:t>GIZMOS</a:t>
            </a:r>
            <a:r>
              <a:rPr b="0" i="0" lang="en-US" sz="2700" u="none" cap="none" strike="noStrike">
                <a:solidFill>
                  <a:schemeClr val="dk1"/>
                </a:solidFill>
                <a:latin typeface="Calibri"/>
                <a:ea typeface="Calibri"/>
                <a:cs typeface="Calibri"/>
                <a:sym typeface="Calibri"/>
              </a:rPr>
              <a:t>)</a:t>
            </a:r>
            <a:endParaRPr b="0" i="0" sz="1050" u="none" cap="none" strike="noStrike">
              <a:solidFill>
                <a:srgbClr val="000000"/>
              </a:solidFill>
              <a:latin typeface="Arial"/>
              <a:ea typeface="Arial"/>
              <a:cs typeface="Arial"/>
              <a:sym typeface="Arial"/>
            </a:endParaRPr>
          </a:p>
        </p:txBody>
      </p:sp>
      <p:pic>
        <p:nvPicPr>
          <p:cNvPr descr="Cursor" id="813" name="Google Shape;813;p61"/>
          <p:cNvPicPr preferRelativeResize="0"/>
          <p:nvPr/>
        </p:nvPicPr>
        <p:blipFill rotWithShape="1">
          <a:blip r:embed="rId4">
            <a:alphaModFix/>
          </a:blip>
          <a:srcRect b="0" l="0" r="0" t="0"/>
          <a:stretch/>
        </p:blipFill>
        <p:spPr>
          <a:xfrm rot="5400000">
            <a:off x="1188539" y="1137863"/>
            <a:ext cx="685800" cy="685800"/>
          </a:xfrm>
          <a:prstGeom prst="rect">
            <a:avLst/>
          </a:prstGeom>
          <a:noFill/>
          <a:ln>
            <a:noFill/>
          </a:ln>
        </p:spPr>
      </p:pic>
      <p:sp>
        <p:nvSpPr>
          <p:cNvPr id="814" name="Google Shape;814;p61"/>
          <p:cNvSpPr txBox="1"/>
          <p:nvPr/>
        </p:nvSpPr>
        <p:spPr>
          <a:xfrm>
            <a:off x="332913" y="1823663"/>
            <a:ext cx="1914300" cy="6927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1" lang="en-US" sz="1350" u="none" cap="none" strike="noStrike">
                <a:solidFill>
                  <a:schemeClr val="dk1"/>
                </a:solidFill>
                <a:latin typeface="Calibri"/>
                <a:ea typeface="Calibri"/>
                <a:cs typeface="Calibri"/>
                <a:sym typeface="Calibri"/>
              </a:rPr>
              <a:t>Click the link above for a simulation to explore </a:t>
            </a:r>
            <a:r>
              <a:rPr i="1" lang="en-US" sz="1350">
                <a:solidFill>
                  <a:schemeClr val="dk1"/>
                </a:solidFill>
                <a:latin typeface="Calibri"/>
                <a:ea typeface="Calibri"/>
                <a:cs typeface="Calibri"/>
                <a:sym typeface="Calibri"/>
              </a:rPr>
              <a:t>weather forecasts.</a:t>
            </a:r>
            <a:r>
              <a:rPr b="0" i="1" lang="en-US" sz="1350" u="none" cap="none" strike="noStrike">
                <a:solidFill>
                  <a:schemeClr val="dk1"/>
                </a:solidFill>
                <a:latin typeface="Calibri"/>
                <a:ea typeface="Calibri"/>
                <a:cs typeface="Calibri"/>
                <a:sym typeface="Calibri"/>
              </a:rPr>
              <a:t>. </a:t>
            </a:r>
            <a:endParaRPr b="0" i="0" sz="1050" u="none" cap="none" strike="noStrike">
              <a:solidFill>
                <a:srgbClr val="000000"/>
              </a:solidFill>
              <a:latin typeface="Arial"/>
              <a:ea typeface="Arial"/>
              <a:cs typeface="Arial"/>
              <a:sym typeface="Arial"/>
            </a:endParaRPr>
          </a:p>
        </p:txBody>
      </p:sp>
      <p:sp>
        <p:nvSpPr>
          <p:cNvPr descr="Laptop" id="815" name="Google Shape;815;p61"/>
          <p:cNvSpPr/>
          <p:nvPr/>
        </p:nvSpPr>
        <p:spPr>
          <a:xfrm>
            <a:off x="15073" y="0"/>
            <a:ext cx="637200" cy="637200"/>
          </a:xfrm>
          <a:prstGeom prst="ellipse">
            <a:avLst/>
          </a:prstGeom>
          <a:blipFill rotWithShape="1">
            <a:blip r:embed="rId5">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816" name="Google Shape;816;p61"/>
          <p:cNvPicPr preferRelativeResize="0"/>
          <p:nvPr/>
        </p:nvPicPr>
        <p:blipFill>
          <a:blip r:embed="rId6">
            <a:alphaModFix/>
          </a:blip>
          <a:stretch>
            <a:fillRect/>
          </a:stretch>
        </p:blipFill>
        <p:spPr>
          <a:xfrm>
            <a:off x="2399613" y="1727919"/>
            <a:ext cx="4305987" cy="285336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pic>
        <p:nvPicPr>
          <p:cNvPr id="822" name="Google Shape;822;p62"/>
          <p:cNvPicPr preferRelativeResize="0"/>
          <p:nvPr/>
        </p:nvPicPr>
        <p:blipFill rotWithShape="1">
          <a:blip r:embed="rId3">
            <a:alphaModFix/>
          </a:blip>
          <a:srcRect b="0" l="0" r="0" t="0"/>
          <a:stretch/>
        </p:blipFill>
        <p:spPr>
          <a:xfrm>
            <a:off x="1" y="0"/>
            <a:ext cx="68573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7"/>
          <p:cNvSpPr txBox="1"/>
          <p:nvPr>
            <p:ph idx="1" type="subTitle"/>
          </p:nvPr>
        </p:nvSpPr>
        <p:spPr>
          <a:xfrm>
            <a:off x="578812" y="758713"/>
            <a:ext cx="5700375" cy="819675"/>
          </a:xfrm>
          <a:prstGeom prst="rect">
            <a:avLst/>
          </a:prstGeom>
          <a:noFill/>
          <a:ln>
            <a:noFill/>
          </a:ln>
        </p:spPr>
        <p:txBody>
          <a:bodyPr anchorCtr="0" anchor="t" bIns="34275" lIns="68550" spcFirstLastPara="1" rIns="68550" wrap="square" tIns="34275">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Temperature</a:t>
            </a:r>
            <a:r>
              <a:rPr b="1" lang="en-US">
                <a:solidFill>
                  <a:schemeClr val="dk1"/>
                </a:solidFill>
              </a:rPr>
              <a:t>: </a:t>
            </a:r>
            <a:r>
              <a:rPr lang="en-US">
                <a:solidFill>
                  <a:schemeClr val="dk1"/>
                </a:solidFill>
              </a:rPr>
              <a:t>how hot or cold something is</a:t>
            </a:r>
            <a:endParaRPr/>
          </a:p>
        </p:txBody>
      </p:sp>
      <p:sp>
        <p:nvSpPr>
          <p:cNvPr descr="Rewind" id="202" name="Google Shape;202;p7"/>
          <p:cNvSpPr/>
          <p:nvPr/>
        </p:nvSpPr>
        <p:spPr>
          <a:xfrm>
            <a:off x="0" y="0"/>
            <a:ext cx="690075" cy="5852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03" name="Google Shape;203;p7"/>
          <p:cNvPicPr preferRelativeResize="0"/>
          <p:nvPr/>
        </p:nvPicPr>
        <p:blipFill rotWithShape="1">
          <a:blip r:embed="rId4">
            <a:alphaModFix/>
          </a:blip>
          <a:srcRect b="0" l="0" r="0" t="0"/>
          <a:stretch/>
        </p:blipFill>
        <p:spPr>
          <a:xfrm>
            <a:off x="733125" y="1494313"/>
            <a:ext cx="5391731" cy="32603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IEP Translation – Communication from OSEP regarding the ..." id="827" name="Google Shape;827;p63"/>
          <p:cNvPicPr preferRelativeResize="0"/>
          <p:nvPr/>
        </p:nvPicPr>
        <p:blipFill rotWithShape="1">
          <a:blip r:embed="rId3">
            <a:alphaModFix/>
          </a:blip>
          <a:srcRect b="0" l="0" r="0" t="0"/>
          <a:stretch/>
        </p:blipFill>
        <p:spPr>
          <a:xfrm>
            <a:off x="1336958" y="678955"/>
            <a:ext cx="4311261" cy="678371"/>
          </a:xfrm>
          <a:prstGeom prst="rect">
            <a:avLst/>
          </a:prstGeom>
          <a:noFill/>
          <a:ln>
            <a:noFill/>
          </a:ln>
        </p:spPr>
      </p:pic>
      <p:pic>
        <p:nvPicPr>
          <p:cNvPr descr="United States Department of Education - Wikipedia" id="828" name="Google Shape;828;p63"/>
          <p:cNvPicPr preferRelativeResize="0"/>
          <p:nvPr/>
        </p:nvPicPr>
        <p:blipFill rotWithShape="1">
          <a:blip r:embed="rId4">
            <a:alphaModFix/>
          </a:blip>
          <a:srcRect b="0" l="0" r="0" t="0"/>
          <a:stretch/>
        </p:blipFill>
        <p:spPr>
          <a:xfrm>
            <a:off x="2581383" y="1462319"/>
            <a:ext cx="1623344" cy="1550649"/>
          </a:xfrm>
          <a:prstGeom prst="rect">
            <a:avLst/>
          </a:prstGeom>
          <a:noFill/>
          <a:ln>
            <a:noFill/>
          </a:ln>
        </p:spPr>
      </p:pic>
      <p:pic>
        <p:nvPicPr>
          <p:cNvPr id="829" name="Google Shape;829;p63"/>
          <p:cNvPicPr preferRelativeResize="0"/>
          <p:nvPr/>
        </p:nvPicPr>
        <p:blipFill rotWithShape="1">
          <a:blip r:embed="rId5">
            <a:alphaModFix/>
          </a:blip>
          <a:srcRect b="0" l="0" r="0" t="0"/>
          <a:stretch/>
        </p:blipFill>
        <p:spPr>
          <a:xfrm>
            <a:off x="762856" y="3177295"/>
            <a:ext cx="5666537" cy="967323"/>
          </a:xfrm>
          <a:prstGeom prst="rect">
            <a:avLst/>
          </a:prstGeom>
          <a:noFill/>
          <a:ln>
            <a:noFill/>
          </a:ln>
        </p:spPr>
      </p:pic>
      <p:sp>
        <p:nvSpPr>
          <p:cNvPr id="830" name="Google Shape;830;p63"/>
          <p:cNvSpPr txBox="1"/>
          <p:nvPr/>
        </p:nvSpPr>
        <p:spPr>
          <a:xfrm>
            <a:off x="476003" y="135212"/>
            <a:ext cx="5906025" cy="438551"/>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This Was Created With Resources From:</a:t>
            </a:r>
            <a:endParaRPr b="0" i="0" sz="1050" u="none" cap="none" strike="noStrike">
              <a:solidFill>
                <a:srgbClr val="000000"/>
              </a:solidFill>
              <a:latin typeface="Arial"/>
              <a:ea typeface="Arial"/>
              <a:cs typeface="Arial"/>
              <a:sym typeface="Arial"/>
            </a:endParaRPr>
          </a:p>
        </p:txBody>
      </p:sp>
      <p:sp>
        <p:nvSpPr>
          <p:cNvPr id="831" name="Google Shape;831;p63"/>
          <p:cNvSpPr txBox="1"/>
          <p:nvPr/>
        </p:nvSpPr>
        <p:spPr>
          <a:xfrm>
            <a:off x="677588" y="4144612"/>
            <a:ext cx="5502825" cy="808148"/>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088"/>
              <a:buFont typeface="Arial"/>
              <a:buNone/>
            </a:pPr>
            <a:r>
              <a:rPr b="1" i="0" lang="en-US" sz="1088" u="none" cap="none" strike="noStrike">
                <a:solidFill>
                  <a:srgbClr val="000000"/>
                </a:solidFill>
                <a:latin typeface="Calibri"/>
                <a:ea typeface="Calibri"/>
                <a:cs typeface="Calibri"/>
                <a:sym typeface="Calibri"/>
              </a:rPr>
              <a:t>Questions or Comments</a:t>
            </a:r>
            <a:endParaRPr b="0" i="0" sz="1125"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88"/>
              <a:buFont typeface="Arial"/>
              <a:buNone/>
            </a:pPr>
            <a:r>
              <a:t/>
            </a:r>
            <a:endParaRPr b="1" i="0" sz="1088"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88"/>
              <a:buFont typeface="Arial"/>
              <a:buNone/>
            </a:pPr>
            <a:r>
              <a:rPr b="0" i="0" lang="en-US" sz="1088" u="none" cap="none" strike="noStrike">
                <a:solidFill>
                  <a:srgbClr val="000000"/>
                </a:solidFill>
                <a:latin typeface="Calibri"/>
                <a:ea typeface="Calibri"/>
                <a:cs typeface="Calibri"/>
                <a:sym typeface="Calibri"/>
              </a:rPr>
              <a:t> Michael Kennedy, Ph.D.          MKennedy@Virginia.edu </a:t>
            </a:r>
            <a:endParaRPr b="0" i="0" sz="1125"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88"/>
              <a:buFont typeface="Arial"/>
              <a:buNone/>
            </a:pPr>
            <a:r>
              <a:rPr b="0" i="0" lang="en-US" sz="1088" u="none" cap="none" strike="noStrike">
                <a:solidFill>
                  <a:srgbClr val="000000"/>
                </a:solidFill>
                <a:latin typeface="Calibri"/>
                <a:ea typeface="Calibri"/>
                <a:cs typeface="Calibri"/>
                <a:sym typeface="Calibri"/>
              </a:rPr>
              <a:t>Rachel L Kunemund, Ph.D.	             rk8vm@virginia.edu</a:t>
            </a:r>
            <a:endParaRPr b="0" i="0" sz="1125"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descr="Rewind" id="209" name="Google Shape;209;p8"/>
          <p:cNvSpPr/>
          <p:nvPr/>
        </p:nvSpPr>
        <p:spPr>
          <a:xfrm>
            <a:off x="0" y="0"/>
            <a:ext cx="690075" cy="5852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10" name="Google Shape;210;p8"/>
          <p:cNvPicPr preferRelativeResize="0"/>
          <p:nvPr/>
        </p:nvPicPr>
        <p:blipFill>
          <a:blip r:embed="rId4">
            <a:alphaModFix/>
          </a:blip>
          <a:stretch>
            <a:fillRect/>
          </a:stretch>
        </p:blipFill>
        <p:spPr>
          <a:xfrm>
            <a:off x="860925" y="1606451"/>
            <a:ext cx="5599825" cy="3080325"/>
          </a:xfrm>
          <a:prstGeom prst="rect">
            <a:avLst/>
          </a:prstGeom>
          <a:noFill/>
          <a:ln>
            <a:noFill/>
          </a:ln>
        </p:spPr>
      </p:pic>
      <p:sp>
        <p:nvSpPr>
          <p:cNvPr id="211" name="Google Shape;211;p8"/>
          <p:cNvSpPr txBox="1"/>
          <p:nvPr>
            <p:ph type="ctrTitle"/>
          </p:nvPr>
        </p:nvSpPr>
        <p:spPr>
          <a:xfrm>
            <a:off x="259800" y="446629"/>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33331"/>
              <a:buNone/>
            </a:pPr>
            <a:r>
              <a:rPr b="1" lang="en-US" sz="2700" u="sng"/>
              <a:t>Weather</a:t>
            </a:r>
            <a:r>
              <a:rPr lang="en-US" sz="2700"/>
              <a:t>: the state of the atmosphere around you. What is going on outside right now.</a:t>
            </a:r>
            <a:endParaRPr b="1" sz="2700" u="sng"/>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9"/>
          <p:cNvSpPr txBox="1"/>
          <p:nvPr>
            <p:ph type="ctrTitle"/>
          </p:nvPr>
        </p:nvSpPr>
        <p:spPr>
          <a:xfrm>
            <a:off x="259800" y="735304"/>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33332"/>
              <a:buNone/>
            </a:pPr>
            <a:r>
              <a:rPr b="1" lang="en-US" sz="2700" u="sng"/>
              <a:t>Humidity</a:t>
            </a:r>
            <a:r>
              <a:rPr lang="en-US" sz="2700"/>
              <a:t>: the amount of water vapor present in the air</a:t>
            </a:r>
            <a:endParaRPr b="1" sz="2700" u="sng"/>
          </a:p>
        </p:txBody>
      </p:sp>
      <p:sp>
        <p:nvSpPr>
          <p:cNvPr descr="Rewind" id="218" name="Google Shape;218;p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9" name="Google Shape;219;p9"/>
          <p:cNvPicPr preferRelativeResize="0"/>
          <p:nvPr/>
        </p:nvPicPr>
        <p:blipFill rotWithShape="1">
          <a:blip r:embed="rId4">
            <a:alphaModFix/>
          </a:blip>
          <a:srcRect b="0" l="0" r="0" t="0"/>
          <a:stretch/>
        </p:blipFill>
        <p:spPr>
          <a:xfrm>
            <a:off x="1159500" y="1684954"/>
            <a:ext cx="4539008" cy="327659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0"/>
          <p:cNvSpPr txBox="1"/>
          <p:nvPr>
            <p:ph type="ctrTitle"/>
          </p:nvPr>
        </p:nvSpPr>
        <p:spPr>
          <a:xfrm>
            <a:off x="351625" y="590938"/>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2430"/>
              <a:buNone/>
            </a:pPr>
            <a:r>
              <a:rPr b="1" lang="en-US" sz="3000" u="sng">
                <a:latin typeface="Calibri"/>
                <a:ea typeface="Calibri"/>
                <a:cs typeface="Calibri"/>
                <a:sym typeface="Calibri"/>
              </a:rPr>
              <a:t>Air Pressure</a:t>
            </a:r>
            <a:r>
              <a:rPr lang="en-US" sz="3000">
                <a:latin typeface="Calibri"/>
                <a:ea typeface="Calibri"/>
                <a:cs typeface="Calibri"/>
                <a:sym typeface="Calibri"/>
              </a:rPr>
              <a:t>: the amount of force being exerted on the earth</a:t>
            </a:r>
            <a:endParaRPr b="1" sz="2800" u="sng"/>
          </a:p>
        </p:txBody>
      </p:sp>
      <p:sp>
        <p:nvSpPr>
          <p:cNvPr descr="Rewind" id="226" name="Google Shape;226;p1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7" name="Google Shape;227;p10"/>
          <p:cNvPicPr preferRelativeResize="0"/>
          <p:nvPr/>
        </p:nvPicPr>
        <p:blipFill>
          <a:blip r:embed="rId4">
            <a:alphaModFix/>
          </a:blip>
          <a:stretch>
            <a:fillRect/>
          </a:stretch>
        </p:blipFill>
        <p:spPr>
          <a:xfrm>
            <a:off x="152400" y="1570138"/>
            <a:ext cx="6191250" cy="3419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