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Lst>
  <p:sldSz cy="5143500" cx="6858000"/>
  <p:notesSz cx="6858000" cy="9144000"/>
  <p:embeddedFontLst>
    <p:embeddedFont>
      <p:font typeface="Poppins"/>
      <p:regular r:id="rId72"/>
      <p:bold r:id="rId73"/>
      <p:italic r:id="rId74"/>
      <p:boldItalic r:id="rId75"/>
    </p:embeddedFont>
    <p:embeddedFont>
      <p:font typeface="Helvetica Neue Light"/>
      <p:regular r:id="rId76"/>
      <p:bold r:id="rId77"/>
      <p:italic r:id="rId78"/>
      <p:boldItalic r:id="rId7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160">
          <p15:clr>
            <a:srgbClr val="A4A3A4"/>
          </p15:clr>
        </p15:guide>
      </p15:sldGuideLst>
    </p:ext>
    <p:ext uri="GoogleSlidesCustomDataVersion2">
      <go:slidesCustomData xmlns:go="http://customooxmlschemas.google.com/" r:id="rId80" roundtripDataSignature="AMtx7mj4SfwcsAfJcmlEG3Rj8e7Vnwncw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Poppins-bold.fntdata"/><Relationship Id="rId72" Type="http://schemas.openxmlformats.org/officeDocument/2006/relationships/font" Target="fonts/Poppins-regular.fntdata"/><Relationship Id="rId31" Type="http://schemas.openxmlformats.org/officeDocument/2006/relationships/slide" Target="slides/slide25.xml"/><Relationship Id="rId75" Type="http://schemas.openxmlformats.org/officeDocument/2006/relationships/font" Target="fonts/Poppins-boldItalic.fntdata"/><Relationship Id="rId30" Type="http://schemas.openxmlformats.org/officeDocument/2006/relationships/slide" Target="slides/slide24.xml"/><Relationship Id="rId74" Type="http://schemas.openxmlformats.org/officeDocument/2006/relationships/font" Target="fonts/Poppins-italic.fntdata"/><Relationship Id="rId33" Type="http://schemas.openxmlformats.org/officeDocument/2006/relationships/slide" Target="slides/slide27.xml"/><Relationship Id="rId77" Type="http://schemas.openxmlformats.org/officeDocument/2006/relationships/font" Target="fonts/HelveticaNeueLight-bold.fntdata"/><Relationship Id="rId32" Type="http://schemas.openxmlformats.org/officeDocument/2006/relationships/slide" Target="slides/slide26.xml"/><Relationship Id="rId76" Type="http://schemas.openxmlformats.org/officeDocument/2006/relationships/font" Target="fonts/HelveticaNeueLight-regular.fntdata"/><Relationship Id="rId35" Type="http://schemas.openxmlformats.org/officeDocument/2006/relationships/slide" Target="slides/slide29.xml"/><Relationship Id="rId79" Type="http://schemas.openxmlformats.org/officeDocument/2006/relationships/font" Target="fonts/HelveticaNeueLight-boldItalic.fntdata"/><Relationship Id="rId34" Type="http://schemas.openxmlformats.org/officeDocument/2006/relationships/slide" Target="slides/slide28.xml"/><Relationship Id="rId78" Type="http://schemas.openxmlformats.org/officeDocument/2006/relationships/font" Target="fonts/HelveticaNeueLight-italic.fntdata"/><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8" name="Google Shape;128;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c66bdb74e8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2c66bdb74e8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Instruments </a:t>
            </a:r>
            <a:r>
              <a:rPr lang="en-US">
                <a:solidFill>
                  <a:schemeClr val="dk1"/>
                </a:solidFill>
              </a:rPr>
              <a:t>are tools that scientists use to measure things.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400"/>
              <a:buNone/>
            </a:pPr>
            <a:r>
              <a:t/>
            </a:r>
            <a:endParaRPr/>
          </a:p>
        </p:txBody>
      </p:sp>
      <p:sp>
        <p:nvSpPr>
          <p:cNvPr id="228" name="Google Shape;228;g2c66bdb74e8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236" name="Google Shape;236;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 meteorologist studies and predicts weather patterns.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42" name="Google Shape;242;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bd6c9ced4b_0_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0" name="Google Shape;250;g2bd6c9ced4b_0_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A meteorologist studies and predicts weather patterns.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51" name="Google Shape;251;g2bd6c9ced4b_0_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Forecast: A _________ of future weather conditions based on atmospheric patterns.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[Prediction]</a:t>
            </a:r>
            <a:endParaRPr/>
          </a:p>
          <a:p>
            <a:pPr indent="0" lvl="0" marL="0" rtl="0" algn="l">
              <a:lnSpc>
                <a:spcPct val="100000"/>
              </a:lnSpc>
              <a:spcBef>
                <a:spcPts val="0"/>
              </a:spcBef>
              <a:spcAft>
                <a:spcPts val="0"/>
              </a:spcAft>
              <a:buSzPts val="1400"/>
              <a:buNone/>
            </a:pPr>
            <a:r>
              <a:t/>
            </a:r>
            <a:endParaRPr/>
          </a:p>
        </p:txBody>
      </p:sp>
      <p:sp>
        <p:nvSpPr>
          <p:cNvPr id="260" name="Google Shape;260;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bd6c9ced4b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2bd6c9ced4b_0_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Forecast: A _________ of future weather conditions based on atmospheric patterns.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[Prediction]</a:t>
            </a:r>
            <a:endParaRPr/>
          </a:p>
          <a:p>
            <a:pPr indent="0" lvl="0" marL="0" rtl="0" algn="l">
              <a:lnSpc>
                <a:spcPct val="100000"/>
              </a:lnSpc>
              <a:spcBef>
                <a:spcPts val="0"/>
              </a:spcBef>
              <a:spcAft>
                <a:spcPts val="0"/>
              </a:spcAft>
              <a:buSzPts val="1400"/>
              <a:buNone/>
            </a:pPr>
            <a:r>
              <a:t/>
            </a:r>
            <a:endParaRPr/>
          </a:p>
        </p:txBody>
      </p:sp>
      <p:sp>
        <p:nvSpPr>
          <p:cNvPr id="269" name="Google Shape;269;g2bd6c9ced4b_0_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What is the forms of water falling from the sky?</a:t>
            </a:r>
            <a:endParaRPr/>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a:t>
            </a:r>
            <a:r>
              <a:rPr lang="en-US"/>
              <a:t>Precipitation</a:t>
            </a:r>
            <a:r>
              <a:rPr lang="en-US" sz="1100"/>
              <a:t>]</a:t>
            </a:r>
            <a:endParaRPr/>
          </a:p>
        </p:txBody>
      </p:sp>
      <p:sp>
        <p:nvSpPr>
          <p:cNvPr id="278" name="Google Shape;278;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c66bdb74e8_0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2c66bdb74e8_0_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What is the forms of water falling from the sky?</a:t>
            </a:r>
            <a:endParaRPr/>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lang="en-US" sz="1100"/>
              <a:t>[</a:t>
            </a:r>
            <a:r>
              <a:rPr lang="en-US"/>
              <a:t>Precipitation</a:t>
            </a:r>
            <a:r>
              <a:rPr lang="en-US" sz="1100"/>
              <a:t>]</a:t>
            </a:r>
            <a:endParaRPr/>
          </a:p>
        </p:txBody>
      </p:sp>
      <p:sp>
        <p:nvSpPr>
          <p:cNvPr id="287" name="Google Shape;287;g2c66bdb74e8_0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b8891d8816_0_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b8891d8816_0_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Weather is the condition of the atmosphere at a certain place and 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296" name="Google Shape;296;g2b8891d8816_0_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bd6c9ced4b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bd6c9ced4b_0_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Weather is the condition of the atmosphere at a certain place and time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305" name="Google Shape;305;g2bd6c9ced4b_0_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Today we will be learning about </a:t>
            </a:r>
            <a:r>
              <a:rPr b="1" lang="en-US"/>
              <a:t>a</a:t>
            </a:r>
            <a:r>
              <a:rPr lang="en-US"/>
              <a:t> </a:t>
            </a:r>
            <a:r>
              <a:rPr b="1" lang="en-US"/>
              <a:t>Rain Gauge</a:t>
            </a:r>
            <a:r>
              <a:rPr b="1" lang="en-US"/>
              <a:t>.</a:t>
            </a:r>
            <a:endParaRPr b="1"/>
          </a:p>
        </p:txBody>
      </p:sp>
      <p:sp>
        <p:nvSpPr>
          <p:cNvPr id="163" name="Google Shape;163;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c66bdb74e8_0_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 name="Google Shape;313;g2c66bdb74e8_0_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Instruments are tools that scientists use to measure things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314" name="Google Shape;314;g2c66bdb74e8_0_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c66bdb74e8_0_1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c66bdb74e8_0_1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Instruments are tools that scientists use to measure things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[True]</a:t>
            </a:r>
            <a:endParaRPr/>
          </a:p>
        </p:txBody>
      </p:sp>
      <p:sp>
        <p:nvSpPr>
          <p:cNvPr id="323" name="Google Shape;323;g2c66bdb74e8_0_1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our new term, </a:t>
            </a:r>
            <a:r>
              <a:rPr b="1" lang="en-US"/>
              <a:t>rain gauge</a:t>
            </a:r>
            <a:r>
              <a:rPr lang="en-US"/>
              <a:t>.</a:t>
            </a:r>
            <a:endParaRPr/>
          </a:p>
        </p:txBody>
      </p:sp>
      <p:sp>
        <p:nvSpPr>
          <p:cNvPr id="332" name="Google Shape;332;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600"/>
              <a:buFont typeface="Arial"/>
              <a:buNone/>
            </a:pPr>
            <a:r>
              <a:rPr b="1" lang="en-US" sz="1200" u="sng">
                <a:solidFill>
                  <a:schemeClr val="dk1"/>
                </a:solidFill>
                <a:latin typeface="Calibri"/>
                <a:ea typeface="Calibri"/>
                <a:cs typeface="Calibri"/>
                <a:sym typeface="Calibri"/>
              </a:rPr>
              <a:t>Rain Gauge</a:t>
            </a:r>
            <a:r>
              <a:rPr lang="en-US" sz="1200">
                <a:solidFill>
                  <a:schemeClr val="dk1"/>
                </a:solidFill>
                <a:latin typeface="Calibri"/>
                <a:ea typeface="Calibri"/>
                <a:cs typeface="Calibri"/>
                <a:sym typeface="Calibri"/>
              </a:rPr>
              <a:t>: a tool used to measure the amount of rainfall</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600"/>
              <a:buFont typeface="Arial"/>
              <a:buNone/>
            </a:pPr>
            <a:r>
              <a:t/>
            </a:r>
            <a:endParaRPr b="1" sz="1200" u="sng">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3600"/>
              <a:buFont typeface="Arial"/>
              <a:buNone/>
            </a:pPr>
            <a:r>
              <a:t/>
            </a:r>
            <a:endParaRPr b="1" sz="1200" u="sng">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Calibri"/>
              <a:ea typeface="Calibri"/>
              <a:cs typeface="Calibri"/>
              <a:sym typeface="Calibri"/>
            </a:endParaRPr>
          </a:p>
        </p:txBody>
      </p:sp>
      <p:sp>
        <p:nvSpPr>
          <p:cNvPr id="340" name="Google Shape;340;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49" name="Google Shape;349;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 </a:t>
            </a:r>
            <a:r>
              <a:rPr b="1" lang="en-US"/>
              <a:t>rain gauge</a:t>
            </a:r>
            <a:r>
              <a:rPr b="0" lang="en-US"/>
              <a:t>? </a:t>
            </a:r>
            <a:endParaRPr b="0"/>
          </a:p>
          <a:p>
            <a:pPr indent="0" lvl="0" marL="0" rtl="0" algn="l">
              <a:lnSpc>
                <a:spcPct val="100000"/>
              </a:lnSpc>
              <a:spcBef>
                <a:spcPts val="0"/>
              </a:spcBef>
              <a:spcAft>
                <a:spcPts val="0"/>
              </a:spcAft>
              <a:buSzPts val="1400"/>
              <a:buNone/>
            </a:pPr>
            <a:r>
              <a:t/>
            </a:r>
            <a:endParaRPr b="0"/>
          </a:p>
          <a:p>
            <a:pPr indent="0" lvl="0" marL="0"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a:t>
            </a:r>
            <a:r>
              <a:rPr lang="en-US" sz="1200">
                <a:solidFill>
                  <a:schemeClr val="dk1"/>
                </a:solidFill>
                <a:latin typeface="Calibri"/>
                <a:ea typeface="Calibri"/>
                <a:cs typeface="Calibri"/>
                <a:sym typeface="Calibri"/>
              </a:rPr>
              <a:t>a tool used to measure the amount of rainfall.]</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p>
        </p:txBody>
      </p:sp>
      <p:sp>
        <p:nvSpPr>
          <p:cNvPr id="355" name="Google Shape;355;p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363" name="Google Shape;363;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9" name="Google Shape;369;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u="sng">
                <a:solidFill>
                  <a:srgbClr val="374151"/>
                </a:solidFill>
              </a:rPr>
              <a:t>Reading a Rain Gauge:</a:t>
            </a:r>
            <a:r>
              <a:rPr lang="en-US">
                <a:solidFill>
                  <a:srgbClr val="374151"/>
                </a:solidFill>
              </a:rPr>
              <a:t> It has a small container with markings on the side to show how many inches or centimeters of rain have collected inside. When it rains, water goes into the rain gauge and fills it up. We can then look at the markings on the side to see how much rain has fallen.</a:t>
            </a:r>
            <a:endParaRPr>
              <a:solidFill>
                <a:srgbClr val="37415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b8891d8816_0_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g2b8891d8816_0_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u="sng">
                <a:solidFill>
                  <a:srgbClr val="374151"/>
                </a:solidFill>
              </a:rPr>
              <a:t>Why?: </a:t>
            </a:r>
            <a:r>
              <a:rPr lang="en-US">
                <a:solidFill>
                  <a:srgbClr val="374151"/>
                </a:solidFill>
              </a:rPr>
              <a:t>Meteorologists use rain gauges to keep track of rainfall in different places over time. This helps them understand patterns in rainfall, predict floods or droughts, and plan for things like farming or water supply.</a:t>
            </a:r>
            <a:endParaRPr>
              <a:solidFill>
                <a:srgbClr val="374151"/>
              </a:solidFill>
            </a:endParaRPr>
          </a:p>
          <a:p>
            <a:pPr indent="0" lvl="0" marL="158750" rtl="0" algn="l">
              <a:lnSpc>
                <a:spcPct val="100000"/>
              </a:lnSpc>
              <a:spcBef>
                <a:spcPts val="0"/>
              </a:spcBef>
              <a:spcAft>
                <a:spcPts val="0"/>
              </a:spcAft>
              <a:buClr>
                <a:schemeClr val="dk1"/>
              </a:buClr>
              <a:buSzPts val="1100"/>
              <a:buFont typeface="Arial"/>
              <a:buNone/>
            </a:pPr>
            <a:r>
              <a:t/>
            </a:r>
            <a:endParaRPr>
              <a:solidFill>
                <a:srgbClr val="374151"/>
              </a:solidFill>
            </a:endParaRPr>
          </a:p>
          <a:p>
            <a:pPr indent="0" lvl="0" marL="158750" rtl="0" algn="l">
              <a:lnSpc>
                <a:spcPct val="100000"/>
              </a:lnSpc>
              <a:spcBef>
                <a:spcPts val="0"/>
              </a:spcBef>
              <a:spcAft>
                <a:spcPts val="0"/>
              </a:spcAft>
              <a:buSzPts val="1100"/>
              <a:buNone/>
            </a:pPr>
            <a:r>
              <a:t/>
            </a:r>
            <a:endParaRPr>
              <a:solidFill>
                <a:srgbClr val="37415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2bd6c9ced4b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2bd6c9ced4b_0_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SzPts val="1100"/>
              <a:buNone/>
            </a:pPr>
            <a:r>
              <a:rPr b="1" lang="en-US" u="sng">
                <a:solidFill>
                  <a:srgbClr val="374151"/>
                </a:solidFill>
              </a:rPr>
              <a:t>Types of Rain Gauges:</a:t>
            </a:r>
            <a:r>
              <a:rPr lang="en-US">
                <a:solidFill>
                  <a:srgbClr val="374151"/>
                </a:solidFill>
              </a:rPr>
              <a:t> Rain gauges can be simple, like a plastic tube with measurements, or more advanced with electronic sensors. They're important tools for understanding and preparing for weather changes in our environment."</a:t>
            </a:r>
            <a:endParaRPr>
              <a:solidFill>
                <a:srgbClr val="374151"/>
              </a:solidFill>
            </a:endParaRPr>
          </a:p>
          <a:p>
            <a:pPr indent="0" lvl="0" marL="158750" rtl="0" algn="l">
              <a:lnSpc>
                <a:spcPct val="100000"/>
              </a:lnSpc>
              <a:spcBef>
                <a:spcPts val="0"/>
              </a:spcBef>
              <a:spcAft>
                <a:spcPts val="0"/>
              </a:spcAft>
              <a:buClr>
                <a:schemeClr val="dk1"/>
              </a:buClr>
              <a:buSzPts val="1100"/>
              <a:buFont typeface="Arial"/>
              <a:buNone/>
            </a:pPr>
            <a:r>
              <a:t/>
            </a:r>
            <a:endParaRPr>
              <a:solidFill>
                <a:srgbClr val="374151"/>
              </a:solidFill>
            </a:endParaRPr>
          </a:p>
          <a:p>
            <a:pPr indent="0" lvl="0" marL="158750" rtl="0" algn="l">
              <a:lnSpc>
                <a:spcPct val="100000"/>
              </a:lnSpc>
              <a:spcBef>
                <a:spcPts val="0"/>
              </a:spcBef>
              <a:spcAft>
                <a:spcPts val="0"/>
              </a:spcAft>
              <a:buSzPts val="1100"/>
              <a:buNone/>
            </a:pPr>
            <a:r>
              <a:t/>
            </a:r>
            <a:endParaRPr>
              <a:solidFill>
                <a:srgbClr val="37415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Our “big question” is: </a:t>
            </a:r>
            <a:r>
              <a:rPr lang="en-US" sz="1200">
                <a:solidFill>
                  <a:schemeClr val="dk1"/>
                </a:solidFill>
              </a:rPr>
              <a:t>Why is a rain gauge a valuable tool for scientists and meteorologists in understanding and predicting weather patterns?</a:t>
            </a:r>
            <a:endParaRPr sz="1200">
              <a:solidFill>
                <a:schemeClr val="dk1"/>
              </a:solidFill>
            </a:endParaRPr>
          </a:p>
          <a:p>
            <a:pPr indent="0" lvl="0" marL="0" rtl="0" algn="l">
              <a:lnSpc>
                <a:spcPct val="115000"/>
              </a:lnSpc>
              <a:spcBef>
                <a:spcPts val="0"/>
              </a:spcBef>
              <a:spcAft>
                <a:spcPts val="0"/>
              </a:spcAft>
              <a:buSzPts val="1100"/>
              <a:buNone/>
            </a:pPr>
            <a:r>
              <a:t/>
            </a:r>
            <a:endParaRPr sz="1200">
              <a:solidFill>
                <a:schemeClr val="dk1"/>
              </a:solidFill>
            </a:endParaRPr>
          </a:p>
          <a:p>
            <a:pPr indent="0" lvl="0" marL="0" rtl="0" algn="l">
              <a:lnSpc>
                <a:spcPct val="115000"/>
              </a:lnSpc>
              <a:spcBef>
                <a:spcPts val="0"/>
              </a:spcBef>
              <a:spcAft>
                <a:spcPts val="0"/>
              </a:spcAft>
              <a:buSzPts val="1100"/>
              <a:buNone/>
            </a:pPr>
            <a:r>
              <a:rPr lang="en-US" sz="1200">
                <a:solidFill>
                  <a:schemeClr val="dk1"/>
                </a:solidFill>
              </a:rPr>
              <a:t>[Pause and illicit predictions from students.]</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Clr>
                <a:schemeClr val="dk1"/>
              </a:buClr>
              <a:buSzPts val="1400"/>
              <a:buFont typeface="Arial"/>
              <a:buNone/>
            </a:pPr>
            <a:r>
              <a:rPr lang="en-US" sz="1200">
                <a:solidFill>
                  <a:schemeClr val="dk1"/>
                </a:solidFill>
              </a:rPr>
              <a:t>Be sure to keep this question and your predictions in mind as we move through this video and questions.</a:t>
            </a:r>
            <a:endParaRPr b="1" sz="1200"/>
          </a:p>
        </p:txBody>
      </p:sp>
      <p:sp>
        <p:nvSpPr>
          <p:cNvPr id="172" name="Google Shape;172;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394" name="Google Shape;394;p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9" name="Google Shape;399;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Clr>
                <a:schemeClr val="dk1"/>
              </a:buClr>
              <a:buSzPts val="1100"/>
              <a:buFont typeface="Arial"/>
              <a:buNone/>
            </a:pPr>
            <a:r>
              <a:rPr b="1" lang="en-US">
                <a:solidFill>
                  <a:srgbClr val="374151"/>
                </a:solidFill>
              </a:rPr>
              <a:t>True or False: There are markings on rain gauges on the side to show how much rainfall has occurred. </a:t>
            </a:r>
            <a:endParaRPr b="1">
              <a:solidFill>
                <a:srgbClr val="374151"/>
              </a:solidFill>
            </a:endParaRPr>
          </a:p>
          <a:p>
            <a:pPr indent="0" lvl="0" marL="0" rtl="0" algn="l">
              <a:lnSpc>
                <a:spcPct val="100000"/>
              </a:lnSpc>
              <a:spcBef>
                <a:spcPts val="0"/>
              </a:spcBef>
              <a:spcAft>
                <a:spcPts val="0"/>
              </a:spcAft>
              <a:buSzPts val="1100"/>
              <a:buFont typeface="Arial"/>
              <a:buNone/>
            </a:pPr>
            <a:r>
              <a:t/>
            </a:r>
            <a:endParaRPr b="1" i="0">
              <a:solidFill>
                <a:srgbClr val="374151"/>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i="0" lang="en-US">
                <a:solidFill>
                  <a:srgbClr val="374151"/>
                </a:solidFill>
                <a:latin typeface="Arial"/>
                <a:ea typeface="Arial"/>
                <a:cs typeface="Arial"/>
                <a:sym typeface="Arial"/>
              </a:rPr>
              <a:t>[</a:t>
            </a:r>
            <a:r>
              <a:rPr b="1" lang="en-US">
                <a:solidFill>
                  <a:srgbClr val="374151"/>
                </a:solidFill>
              </a:rPr>
              <a:t>True</a:t>
            </a:r>
            <a:r>
              <a:rPr b="1" i="0" lang="en-US">
                <a:solidFill>
                  <a:srgbClr val="374151"/>
                </a:solidFill>
                <a:latin typeface="Arial"/>
                <a:ea typeface="Arial"/>
                <a:cs typeface="Arial"/>
                <a:sym typeface="Arial"/>
              </a:rPr>
              <a: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c66bdb74e8_0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2c66bdb74e8_0_1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100000"/>
              </a:lnSpc>
              <a:spcBef>
                <a:spcPts val="0"/>
              </a:spcBef>
              <a:spcAft>
                <a:spcPts val="0"/>
              </a:spcAft>
              <a:buClr>
                <a:schemeClr val="dk1"/>
              </a:buClr>
              <a:buSzPts val="1100"/>
              <a:buFont typeface="Arial"/>
              <a:buNone/>
            </a:pPr>
            <a:r>
              <a:rPr b="1" lang="en-US">
                <a:solidFill>
                  <a:srgbClr val="374151"/>
                </a:solidFill>
              </a:rPr>
              <a:t>True or False: There are markings on rain gauges on the side to show how much rainfall has occurred. </a:t>
            </a:r>
            <a:endParaRPr b="1">
              <a:solidFill>
                <a:srgbClr val="374151"/>
              </a:solidFill>
            </a:endParaRPr>
          </a:p>
          <a:p>
            <a:pPr indent="0" lvl="0" marL="0" rtl="0" algn="l">
              <a:lnSpc>
                <a:spcPct val="100000"/>
              </a:lnSpc>
              <a:spcBef>
                <a:spcPts val="0"/>
              </a:spcBef>
              <a:spcAft>
                <a:spcPts val="0"/>
              </a:spcAft>
              <a:buSzPts val="1100"/>
              <a:buFont typeface="Arial"/>
              <a:buNone/>
            </a:pPr>
            <a:r>
              <a:t/>
            </a:r>
            <a:endParaRPr b="1" i="0">
              <a:solidFill>
                <a:srgbClr val="374151"/>
              </a:solidFill>
              <a:latin typeface="Arial"/>
              <a:ea typeface="Arial"/>
              <a:cs typeface="Arial"/>
              <a:sym typeface="Arial"/>
            </a:endParaRPr>
          </a:p>
          <a:p>
            <a:pPr indent="0" lvl="0" marL="158750" rtl="0" algn="l">
              <a:lnSpc>
                <a:spcPct val="100000"/>
              </a:lnSpc>
              <a:spcBef>
                <a:spcPts val="0"/>
              </a:spcBef>
              <a:spcAft>
                <a:spcPts val="0"/>
              </a:spcAft>
              <a:buSzPts val="1100"/>
              <a:buFont typeface="Arial"/>
              <a:buNone/>
            </a:pPr>
            <a:r>
              <a:rPr b="1" i="0" lang="en-US">
                <a:solidFill>
                  <a:srgbClr val="374151"/>
                </a:solidFill>
                <a:latin typeface="Arial"/>
                <a:ea typeface="Arial"/>
                <a:cs typeface="Arial"/>
                <a:sym typeface="Arial"/>
              </a:rPr>
              <a:t>[</a:t>
            </a:r>
            <a:r>
              <a:rPr b="1" lang="en-US">
                <a:solidFill>
                  <a:srgbClr val="374151"/>
                </a:solidFill>
              </a:rPr>
              <a:t>True</a:t>
            </a:r>
            <a:r>
              <a:rPr b="1" i="0" lang="en-US">
                <a:solidFill>
                  <a:srgbClr val="374151"/>
                </a:solidFill>
                <a:latin typeface="Arial"/>
                <a:ea typeface="Arial"/>
                <a:cs typeface="Arial"/>
                <a:sym typeface="Arial"/>
              </a:rPr>
              <a: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7" name="Google Shape;42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90000"/>
              </a:lnSpc>
              <a:spcBef>
                <a:spcPts val="0"/>
              </a:spcBef>
              <a:spcAft>
                <a:spcPts val="0"/>
              </a:spcAft>
              <a:buSzPts val="1100"/>
              <a:buNone/>
            </a:pPr>
            <a:r>
              <a:rPr lang="en-US">
                <a:solidFill>
                  <a:schemeClr val="dk1"/>
                </a:solidFill>
                <a:latin typeface="Calibri"/>
                <a:ea typeface="Calibri"/>
                <a:cs typeface="Calibri"/>
                <a:sym typeface="Calibri"/>
              </a:rPr>
              <a:t>Meteorologists use rain gauges to keep track of ______ in different places over time.</a:t>
            </a:r>
            <a:endParaRPr>
              <a:solidFill>
                <a:schemeClr val="dk1"/>
              </a:solidFill>
              <a:latin typeface="Calibri"/>
              <a:ea typeface="Calibri"/>
              <a:cs typeface="Calibri"/>
              <a:sym typeface="Calibri"/>
            </a:endParaRPr>
          </a:p>
          <a:p>
            <a:pPr indent="0" lvl="0" marL="158750" rtl="0" algn="l">
              <a:lnSpc>
                <a:spcPct val="90000"/>
              </a:lnSpc>
              <a:spcBef>
                <a:spcPts val="600"/>
              </a:spcBef>
              <a:spcAft>
                <a:spcPts val="0"/>
              </a:spcAft>
              <a:buSzPts val="1100"/>
              <a:buNone/>
            </a:pPr>
            <a:r>
              <a:t/>
            </a:r>
            <a:endParaRPr b="0" i="0" sz="1100">
              <a:solidFill>
                <a:schemeClr val="dk1"/>
              </a:solidFill>
              <a:latin typeface="Calibri"/>
              <a:ea typeface="Calibri"/>
              <a:cs typeface="Calibri"/>
              <a:sym typeface="Calibri"/>
            </a:endParaRPr>
          </a:p>
          <a:p>
            <a:pPr indent="0" lvl="0" marL="158750" rtl="0" algn="l">
              <a:lnSpc>
                <a:spcPct val="90000"/>
              </a:lnSpc>
              <a:spcBef>
                <a:spcPts val="600"/>
              </a:spcBef>
              <a:spcAft>
                <a:spcPts val="0"/>
              </a:spcAft>
              <a:buSzPts val="1100"/>
              <a:buNone/>
            </a:pPr>
            <a:r>
              <a:rPr b="0" i="0" lang="en-US" sz="1100">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Rainfall</a:t>
            </a:r>
            <a:r>
              <a:rPr b="0" i="0" lang="en-US" sz="1100">
                <a:solidFill>
                  <a:schemeClr val="dk1"/>
                </a:solidFill>
                <a:latin typeface="Calibri"/>
                <a:ea typeface="Calibri"/>
                <a:cs typeface="Calibri"/>
                <a:sym typeface="Calibri"/>
              </a:rPr>
              <a:t>]</a:t>
            </a:r>
            <a:endParaRPr/>
          </a:p>
          <a:p>
            <a:pPr indent="0" lvl="0" marL="158750" rtl="0" algn="l">
              <a:lnSpc>
                <a:spcPct val="100000"/>
              </a:lnSpc>
              <a:spcBef>
                <a:spcPts val="600"/>
              </a:spcBef>
              <a:spcAft>
                <a:spcPts val="0"/>
              </a:spcAft>
              <a:buSzPts val="1100"/>
              <a:buNone/>
            </a:pPr>
            <a:br>
              <a:rPr lang="en-US"/>
            </a:b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c66bdb74e8_0_2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 name="Google Shape;434;g2c66bdb74e8_0_2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58750" rtl="0" algn="l">
              <a:lnSpc>
                <a:spcPct val="90000"/>
              </a:lnSpc>
              <a:spcBef>
                <a:spcPts val="0"/>
              </a:spcBef>
              <a:spcAft>
                <a:spcPts val="0"/>
              </a:spcAft>
              <a:buSzPts val="1100"/>
              <a:buNone/>
            </a:pPr>
            <a:r>
              <a:rPr lang="en-US">
                <a:solidFill>
                  <a:schemeClr val="dk1"/>
                </a:solidFill>
                <a:latin typeface="Calibri"/>
                <a:ea typeface="Calibri"/>
                <a:cs typeface="Calibri"/>
                <a:sym typeface="Calibri"/>
              </a:rPr>
              <a:t>Meteorologists use rain gauges to keep track of _________ in different places over time.</a:t>
            </a:r>
            <a:endParaRPr>
              <a:solidFill>
                <a:schemeClr val="dk1"/>
              </a:solidFill>
              <a:latin typeface="Calibri"/>
              <a:ea typeface="Calibri"/>
              <a:cs typeface="Calibri"/>
              <a:sym typeface="Calibri"/>
            </a:endParaRPr>
          </a:p>
          <a:p>
            <a:pPr indent="0" lvl="0" marL="158750" rtl="0" algn="l">
              <a:lnSpc>
                <a:spcPct val="90000"/>
              </a:lnSpc>
              <a:spcBef>
                <a:spcPts val="600"/>
              </a:spcBef>
              <a:spcAft>
                <a:spcPts val="0"/>
              </a:spcAft>
              <a:buSzPts val="1100"/>
              <a:buNone/>
            </a:pPr>
            <a:r>
              <a:t/>
            </a:r>
            <a:endParaRPr b="0" i="0" sz="1100">
              <a:solidFill>
                <a:schemeClr val="dk1"/>
              </a:solidFill>
              <a:latin typeface="Calibri"/>
              <a:ea typeface="Calibri"/>
              <a:cs typeface="Calibri"/>
              <a:sym typeface="Calibri"/>
            </a:endParaRPr>
          </a:p>
          <a:p>
            <a:pPr indent="0" lvl="0" marL="158750" rtl="0" algn="l">
              <a:lnSpc>
                <a:spcPct val="90000"/>
              </a:lnSpc>
              <a:spcBef>
                <a:spcPts val="600"/>
              </a:spcBef>
              <a:spcAft>
                <a:spcPts val="0"/>
              </a:spcAft>
              <a:buSzPts val="1100"/>
              <a:buNone/>
            </a:pPr>
            <a:r>
              <a:rPr b="0" i="0" lang="en-US" sz="1100">
                <a:solidFill>
                  <a:schemeClr val="dk1"/>
                </a:solidFill>
                <a:latin typeface="Calibri"/>
                <a:ea typeface="Calibri"/>
                <a:cs typeface="Calibri"/>
                <a:sym typeface="Calibri"/>
              </a:rPr>
              <a:t>[</a:t>
            </a:r>
            <a:r>
              <a:rPr lang="en-US">
                <a:solidFill>
                  <a:schemeClr val="dk1"/>
                </a:solidFill>
                <a:latin typeface="Calibri"/>
                <a:ea typeface="Calibri"/>
                <a:cs typeface="Calibri"/>
                <a:sym typeface="Calibri"/>
              </a:rPr>
              <a:t>Rainfall</a:t>
            </a:r>
            <a:r>
              <a:rPr b="0" i="0" lang="en-US" sz="1100">
                <a:solidFill>
                  <a:schemeClr val="dk1"/>
                </a:solidFill>
                <a:latin typeface="Calibri"/>
                <a:ea typeface="Calibri"/>
                <a:cs typeface="Calibri"/>
                <a:sym typeface="Calibri"/>
              </a:rPr>
              <a:t>]</a:t>
            </a:r>
            <a:endParaRPr/>
          </a:p>
          <a:p>
            <a:pPr indent="0" lvl="0" marL="158750" rtl="0" algn="l">
              <a:lnSpc>
                <a:spcPct val="100000"/>
              </a:lnSpc>
              <a:spcBef>
                <a:spcPts val="600"/>
              </a:spcBef>
              <a:spcAft>
                <a:spcPts val="0"/>
              </a:spcAft>
              <a:buSzPts val="1100"/>
              <a:buNone/>
            </a:pPr>
            <a:br>
              <a:rPr lang="en-US"/>
            </a:b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 </a:t>
            </a:r>
            <a:r>
              <a:rPr b="1" lang="en-US"/>
              <a:t>rain gauge</a:t>
            </a:r>
            <a:r>
              <a:rPr lang="en-US"/>
              <a:t>.</a:t>
            </a:r>
            <a:endParaRPr/>
          </a:p>
        </p:txBody>
      </p:sp>
      <p:sp>
        <p:nvSpPr>
          <p:cNvPr id="442" name="Google Shape;442;p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chemeClr val="dk1"/>
                </a:solidFill>
              </a:rPr>
              <a:t>An example of a </a:t>
            </a:r>
            <a:r>
              <a:rPr b="1" lang="en-US">
                <a:solidFill>
                  <a:schemeClr val="dk1"/>
                </a:solidFill>
              </a:rPr>
              <a:t>rain gauge</a:t>
            </a:r>
            <a:r>
              <a:rPr lang="en-US">
                <a:solidFill>
                  <a:schemeClr val="dk1"/>
                </a:solidFill>
              </a:rPr>
              <a:t> is a cylinder rain gauge. It is a simple, clear plastic tube with measurement markings on the side, resembling a tall cup.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200"/>
              <a:buFont typeface="Calibri"/>
              <a:buNone/>
            </a:pPr>
            <a:r>
              <a:t/>
            </a:r>
            <a:endParaRPr>
              <a:solidFill>
                <a:schemeClr val="dk1"/>
              </a:solidFill>
            </a:endParaRPr>
          </a:p>
        </p:txBody>
      </p:sp>
      <p:sp>
        <p:nvSpPr>
          <p:cNvPr id="449" name="Google Shape;449;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Another example of a </a:t>
            </a:r>
            <a:r>
              <a:rPr b="1" lang="en-US"/>
              <a:t>rain gauge</a:t>
            </a:r>
            <a:r>
              <a:rPr lang="en-US"/>
              <a:t> is an electronic rain gauge. It is a modern device equipped with sensors that automatically measure and record rainfall data digitally.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458" name="Google Shape;458;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a rain gauge</a:t>
            </a:r>
            <a:r>
              <a:rPr lang="en-US"/>
              <a:t>.</a:t>
            </a:r>
            <a:endParaRPr/>
          </a:p>
        </p:txBody>
      </p:sp>
      <p:sp>
        <p:nvSpPr>
          <p:cNvPr id="467" name="Google Shape;467;p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None/>
            </a:pPr>
            <a:r>
              <a:rPr lang="en-US">
                <a:solidFill>
                  <a:schemeClr val="dk1"/>
                </a:solidFill>
                <a:latin typeface="Calibri"/>
                <a:ea typeface="Calibri"/>
                <a:cs typeface="Calibri"/>
                <a:sym typeface="Calibri"/>
              </a:rPr>
              <a:t>A bird feeder is </a:t>
            </a:r>
            <a:r>
              <a:rPr b="1" lang="en-US">
                <a:solidFill>
                  <a:schemeClr val="dk1"/>
                </a:solidFill>
                <a:latin typeface="Calibri"/>
                <a:ea typeface="Calibri"/>
                <a:cs typeface="Calibri"/>
                <a:sym typeface="Calibri"/>
              </a:rPr>
              <a:t>NOT</a:t>
            </a:r>
            <a:r>
              <a:rPr lang="en-US">
                <a:solidFill>
                  <a:schemeClr val="dk1"/>
                </a:solidFill>
                <a:latin typeface="Calibri"/>
                <a:ea typeface="Calibri"/>
                <a:cs typeface="Calibri"/>
                <a:sym typeface="Calibri"/>
              </a:rPr>
              <a:t> an example of a rain gauge. While a bird feeder provides food for birds, it does not measure rainfall.</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None/>
            </a:pPr>
            <a:r>
              <a:t/>
            </a:r>
            <a:endParaRPr>
              <a:solidFill>
                <a:schemeClr val="dk1"/>
              </a:solidFill>
              <a:latin typeface="Calibri"/>
              <a:ea typeface="Calibri"/>
              <a:cs typeface="Calibri"/>
              <a:sym typeface="Calibri"/>
            </a:endParaRPr>
          </a:p>
        </p:txBody>
      </p:sp>
      <p:sp>
        <p:nvSpPr>
          <p:cNvPr id="474" name="Google Shape;474;p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 feasible and effective classroom demonstration to teach about a rain gauge could involve the following steps:</a:t>
            </a:r>
            <a:endParaRPr sz="1200">
              <a:solidFill>
                <a:schemeClr val="dk1"/>
              </a:solidFill>
            </a:endParaRPr>
          </a:p>
          <a:p>
            <a:pPr indent="0" lvl="0" marL="0" rtl="0" algn="l">
              <a:lnSpc>
                <a:spcPct val="115000"/>
              </a:lnSpc>
              <a:spcBef>
                <a:spcPts val="1500"/>
              </a:spcBef>
              <a:spcAft>
                <a:spcPts val="0"/>
              </a:spcAft>
              <a:buClr>
                <a:schemeClr val="dk1"/>
              </a:buClr>
              <a:buSzPts val="1100"/>
              <a:buFont typeface="Arial"/>
              <a:buNone/>
            </a:pPr>
            <a:r>
              <a:rPr lang="en-US" sz="1200">
                <a:solidFill>
                  <a:schemeClr val="dk1"/>
                </a:solidFill>
              </a:rPr>
              <a:t>Materials needed:</a:t>
            </a:r>
            <a:endParaRPr sz="1200">
              <a:solidFill>
                <a:schemeClr val="dk1"/>
              </a:solidFill>
            </a:endParaRPr>
          </a:p>
          <a:p>
            <a:pPr indent="-304800" lvl="0" marL="457200" rtl="0" algn="l">
              <a:lnSpc>
                <a:spcPct val="115000"/>
              </a:lnSpc>
              <a:spcBef>
                <a:spcPts val="1500"/>
              </a:spcBef>
              <a:spcAft>
                <a:spcPts val="0"/>
              </a:spcAft>
              <a:buClr>
                <a:schemeClr val="dk1"/>
              </a:buClr>
              <a:buSzPts val="1200"/>
              <a:buAutoNum type="arabicPeriod"/>
            </a:pPr>
            <a:r>
              <a:rPr lang="en-US" sz="1200">
                <a:solidFill>
                  <a:schemeClr val="dk1"/>
                </a:solidFill>
              </a:rPr>
              <a:t>Clear plastic bottle or jar</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Scissors</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Ruler or measuring tape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Waterproof marker</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Funnel (optional)</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Water</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Rain or water source (e.g., watering can, spray bottle)</a:t>
            </a:r>
            <a:endParaRPr sz="1200">
              <a:solidFill>
                <a:schemeClr val="dk1"/>
              </a:solidFill>
            </a:endParaRPr>
          </a:p>
          <a:p>
            <a:pPr indent="0" lvl="0" marL="0" rtl="0" algn="l">
              <a:lnSpc>
                <a:spcPct val="115000"/>
              </a:lnSpc>
              <a:spcBef>
                <a:spcPts val="1500"/>
              </a:spcBef>
              <a:spcAft>
                <a:spcPts val="0"/>
              </a:spcAft>
              <a:buClr>
                <a:schemeClr val="dk1"/>
              </a:buClr>
              <a:buSzPts val="1100"/>
              <a:buFont typeface="Arial"/>
              <a:buNone/>
            </a:pPr>
            <a:r>
              <a:rPr lang="en-US" sz="1200">
                <a:solidFill>
                  <a:schemeClr val="dk1"/>
                </a:solidFill>
              </a:rPr>
              <a:t>Procedure:</a:t>
            </a:r>
            <a:endParaRPr sz="1200">
              <a:solidFill>
                <a:schemeClr val="dk1"/>
              </a:solidFill>
            </a:endParaRPr>
          </a:p>
          <a:p>
            <a:pPr indent="-304800" lvl="0" marL="457200" rtl="0" algn="l">
              <a:lnSpc>
                <a:spcPct val="115000"/>
              </a:lnSpc>
              <a:spcBef>
                <a:spcPts val="1500"/>
              </a:spcBef>
              <a:spcAft>
                <a:spcPts val="0"/>
              </a:spcAft>
              <a:buClr>
                <a:schemeClr val="dk1"/>
              </a:buClr>
              <a:buSzPts val="1200"/>
              <a:buAutoNum type="arabicPeriod"/>
            </a:pPr>
            <a:r>
              <a:rPr lang="en-US" sz="1200">
                <a:solidFill>
                  <a:schemeClr val="dk1"/>
                </a:solidFill>
              </a:rPr>
              <a:t>Begin by explaining to the students what a rain gauge is and its purpose in measuring rainfall.</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Prepare the rain gauge by cutting off the top portion of the plastic bottle or jar, leaving the bottom part intact. Ensure that the container has a wide opening to collect rainfall effectively.</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Use the ruler or measuring tape to mark equal intervals along the side of the container, starting from the bottom. Each interval represents a measurement unit, such as inches or centimeters, to track the amount of rainfall.</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If available, attach a funnel to the top of the rain gauge to help direct rainfall into the container more efficiently. This step is optional but can be helpful, especially if using a narrow-mouthed container.</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Place the rain gauge in an open area outside, away from any obstructions like trees or buildings, where it can collect rainfall without interference.</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Once the rain gauge is set up, instruct the students to observe and record the initial water level inside the container.</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Use a watering can or spray bottle to simulate rainfall by pouring water into the rain gauge gradually. Encourage students to observe how the water level rises inside the container as "rainfall" is added.</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After the demonstration, gather the students to discuss their observations. Ask questions such as:</a:t>
            </a:r>
            <a:endParaRPr sz="1200">
              <a:solidFill>
                <a:schemeClr val="dk1"/>
              </a:solidFill>
            </a:endParaRPr>
          </a:p>
          <a:p>
            <a:pPr indent="-304800" lvl="1" marL="914400" rtl="0" algn="l">
              <a:lnSpc>
                <a:spcPct val="115000"/>
              </a:lnSpc>
              <a:spcBef>
                <a:spcPts val="0"/>
              </a:spcBef>
              <a:spcAft>
                <a:spcPts val="0"/>
              </a:spcAft>
              <a:buClr>
                <a:schemeClr val="dk1"/>
              </a:buClr>
              <a:buSzPts val="1200"/>
              <a:buAutoNum type="alphaLcPeriod"/>
            </a:pPr>
            <a:r>
              <a:rPr lang="en-US" sz="1200">
                <a:solidFill>
                  <a:schemeClr val="dk1"/>
                </a:solidFill>
              </a:rPr>
              <a:t>What did you notice happening to the water level in the rain gauge when we added water?</a:t>
            </a:r>
            <a:endParaRPr sz="1200">
              <a:solidFill>
                <a:schemeClr val="dk1"/>
              </a:solidFill>
            </a:endParaRPr>
          </a:p>
          <a:p>
            <a:pPr indent="-304800" lvl="1" marL="914400" rtl="0" algn="l">
              <a:lnSpc>
                <a:spcPct val="115000"/>
              </a:lnSpc>
              <a:spcBef>
                <a:spcPts val="0"/>
              </a:spcBef>
              <a:spcAft>
                <a:spcPts val="0"/>
              </a:spcAft>
              <a:buClr>
                <a:schemeClr val="dk1"/>
              </a:buClr>
              <a:buSzPts val="1200"/>
              <a:buAutoNum type="alphaLcPeriod"/>
            </a:pPr>
            <a:r>
              <a:rPr lang="en-US" sz="1200">
                <a:solidFill>
                  <a:schemeClr val="dk1"/>
                </a:solidFill>
              </a:rPr>
              <a:t>How can we use the markings on the rain gauge to measure the amount of rainfall?</a:t>
            </a:r>
            <a:endParaRPr sz="1200">
              <a:solidFill>
                <a:schemeClr val="dk1"/>
              </a:solidFill>
            </a:endParaRPr>
          </a:p>
          <a:p>
            <a:pPr indent="-304800" lvl="1" marL="914400" rtl="0" algn="l">
              <a:lnSpc>
                <a:spcPct val="115000"/>
              </a:lnSpc>
              <a:spcBef>
                <a:spcPts val="0"/>
              </a:spcBef>
              <a:spcAft>
                <a:spcPts val="0"/>
              </a:spcAft>
              <a:buClr>
                <a:schemeClr val="dk1"/>
              </a:buClr>
              <a:buSzPts val="1200"/>
              <a:buAutoNum type="alphaLcPeriod"/>
            </a:pPr>
            <a:r>
              <a:rPr lang="en-US" sz="1200">
                <a:solidFill>
                  <a:schemeClr val="dk1"/>
                </a:solidFill>
              </a:rPr>
              <a:t>Why is it important to measure rainfall, and how does it help us understand the weather?</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US" sz="1200">
                <a:solidFill>
                  <a:schemeClr val="dk1"/>
                </a:solidFill>
              </a:rPr>
              <a:t>Conclude by reinforcing the concept that rain gauges are essential tools for measuring rainfall, which helps meteorologists track weather patterns, predict floods or droughts, and understand climate trends.</a:t>
            </a:r>
            <a:endParaRPr sz="1200">
              <a:solidFill>
                <a:schemeClr val="dk1"/>
              </a:solidFill>
            </a:endParaRPr>
          </a:p>
          <a:p>
            <a:pPr indent="0" lvl="0" marL="0" rtl="0" algn="l">
              <a:lnSpc>
                <a:spcPct val="115000"/>
              </a:lnSpc>
              <a:spcBef>
                <a:spcPts val="1500"/>
              </a:spcBef>
              <a:spcAft>
                <a:spcPts val="0"/>
              </a:spcAft>
              <a:buClr>
                <a:schemeClr val="dk1"/>
              </a:buClr>
              <a:buSzPts val="1100"/>
              <a:buFont typeface="Arial"/>
              <a:buNone/>
            </a:pPr>
            <a:r>
              <a:rPr lang="en-US" sz="1200">
                <a:solidFill>
                  <a:schemeClr val="dk1"/>
                </a:solidFill>
              </a:rPr>
              <a:t>This hands-on demonstration allows students to actively engage with the concept of rain gauges and provides a tangible way for them to understand how these devices work to measure rainfall.</a:t>
            </a:r>
            <a:endParaRPr sz="1200">
              <a:solidFill>
                <a:schemeClr val="dk1"/>
              </a:solidFill>
            </a:endParaRPr>
          </a:p>
          <a:p>
            <a:pPr indent="0" lvl="0" marL="0" rtl="0" algn="l">
              <a:lnSpc>
                <a:spcPct val="115000"/>
              </a:lnSpc>
              <a:spcBef>
                <a:spcPts val="1500"/>
              </a:spcBef>
              <a:spcAft>
                <a:spcPts val="0"/>
              </a:spcAft>
              <a:buSzPts val="1100"/>
              <a:buNone/>
            </a:pPr>
            <a:r>
              <a:t/>
            </a:r>
            <a:endParaRPr sz="1200">
              <a:solidFill>
                <a:schemeClr val="dk1"/>
              </a:solidFill>
            </a:endParaRPr>
          </a:p>
        </p:txBody>
      </p:sp>
      <p:sp>
        <p:nvSpPr>
          <p:cNvPr id="181" name="Google Shape;181;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solidFill>
                  <a:srgbClr val="374151"/>
                </a:solidFill>
                <a:latin typeface="Calibri"/>
                <a:ea typeface="Calibri"/>
                <a:cs typeface="Calibri"/>
                <a:sym typeface="Calibri"/>
              </a:rPr>
              <a:t>A fountain is </a:t>
            </a:r>
            <a:r>
              <a:rPr b="1" lang="en-US">
                <a:solidFill>
                  <a:srgbClr val="374151"/>
                </a:solidFill>
                <a:latin typeface="Calibri"/>
                <a:ea typeface="Calibri"/>
                <a:cs typeface="Calibri"/>
                <a:sym typeface="Calibri"/>
              </a:rPr>
              <a:t>NOT</a:t>
            </a:r>
            <a:r>
              <a:rPr lang="en-US">
                <a:solidFill>
                  <a:srgbClr val="374151"/>
                </a:solidFill>
                <a:latin typeface="Calibri"/>
                <a:ea typeface="Calibri"/>
                <a:cs typeface="Calibri"/>
                <a:sym typeface="Calibri"/>
              </a:rPr>
              <a:t> an example of a rain gauge. A fountain circulates water for decorative purposes, but it does not measure rainfall.</a:t>
            </a:r>
            <a:endParaRPr>
              <a:solidFill>
                <a:srgbClr val="37415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rgbClr val="37415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rgbClr val="374151"/>
              </a:solidFill>
              <a:latin typeface="Calibri"/>
              <a:ea typeface="Calibri"/>
              <a:cs typeface="Calibri"/>
              <a:sym typeface="Calibri"/>
            </a:endParaRPr>
          </a:p>
          <a:p>
            <a:pPr indent="0" lvl="0" marL="158750" rtl="0" algn="l">
              <a:lnSpc>
                <a:spcPct val="100000"/>
              </a:lnSpc>
              <a:spcBef>
                <a:spcPts val="0"/>
              </a:spcBef>
              <a:spcAft>
                <a:spcPts val="0"/>
              </a:spcAft>
              <a:buClr>
                <a:schemeClr val="dk1"/>
              </a:buClr>
              <a:buSzPts val="1100"/>
              <a:buFont typeface="Arial"/>
              <a:buNone/>
            </a:pPr>
            <a:r>
              <a:t/>
            </a:r>
            <a:endParaRPr>
              <a:solidFill>
                <a:srgbClr val="374151"/>
              </a:solidFill>
              <a:latin typeface="Calibri"/>
              <a:ea typeface="Calibri"/>
              <a:cs typeface="Calibri"/>
              <a:sym typeface="Calibri"/>
            </a:endParaRPr>
          </a:p>
          <a:p>
            <a:pPr indent="0" lvl="0" marL="158750" rtl="0" algn="l">
              <a:lnSpc>
                <a:spcPct val="100000"/>
              </a:lnSpc>
              <a:spcBef>
                <a:spcPts val="0"/>
              </a:spcBef>
              <a:spcAft>
                <a:spcPts val="0"/>
              </a:spcAft>
              <a:buSzPts val="1100"/>
              <a:buNone/>
            </a:pPr>
            <a:r>
              <a:t/>
            </a:r>
            <a:endParaRPr>
              <a:solidFill>
                <a:srgbClr val="37415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91" name="Google Shape;491;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is a fountain different from a rain gauge?</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r>
              <a:rPr lang="en-US">
                <a:solidFill>
                  <a:srgbClr val="374151"/>
                </a:solidFill>
              </a:rPr>
              <a:t>A fountain circulates water for decorative purposes, but it does not measure rainfall.</a:t>
            </a:r>
            <a:r>
              <a:rPr lang="en-US">
                <a:solidFill>
                  <a:srgbClr val="374151"/>
                </a:solidFill>
              </a:rPr>
              <a:t>]</a:t>
            </a:r>
            <a:endParaRPr>
              <a:solidFill>
                <a:srgbClr val="374151"/>
              </a:solidFill>
            </a:endParaRPr>
          </a:p>
          <a:p>
            <a:pPr indent="0" lvl="0" marL="0" rtl="0" algn="l">
              <a:lnSpc>
                <a:spcPct val="100000"/>
              </a:lnSpc>
              <a:spcBef>
                <a:spcPts val="0"/>
              </a:spcBef>
              <a:spcAft>
                <a:spcPts val="0"/>
              </a:spcAft>
              <a:buSzPts val="1400"/>
              <a:buNone/>
            </a:pPr>
            <a:r>
              <a:t/>
            </a:r>
            <a:endParaRPr/>
          </a:p>
        </p:txBody>
      </p:sp>
      <p:sp>
        <p:nvSpPr>
          <p:cNvPr id="497" name="Google Shape;497;p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2b8891d8816_0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7" name="Google Shape;507;g2b8891d8816_0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a:t>How is a fountain different from a rain gauge?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r>
              <a:rPr lang="en-US">
                <a:solidFill>
                  <a:srgbClr val="374151"/>
                </a:solidFill>
              </a:rPr>
              <a:t>A fountain circulates water for decorative purposes, but it does not measure rainfall.</a:t>
            </a:r>
            <a:r>
              <a:rPr b="0" i="0" lang="en-US">
                <a:solidFill>
                  <a:srgbClr val="374151"/>
                </a:solidFill>
                <a:latin typeface="Arial"/>
                <a:ea typeface="Arial"/>
                <a:cs typeface="Arial"/>
                <a:sym typeface="Arial"/>
              </a:rPr>
              <a:t>]</a:t>
            </a:r>
            <a:endParaRPr/>
          </a:p>
        </p:txBody>
      </p:sp>
      <p:sp>
        <p:nvSpPr>
          <p:cNvPr id="508" name="Google Shape;508;g2b8891d8816_0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20" name="Google Shape;520;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b8891d8816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2b8891d8816_0_1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Rain Gauge: </a:t>
            </a:r>
            <a:r>
              <a:rPr lang="en-US">
                <a:solidFill>
                  <a:schemeClr val="dk1"/>
                </a:solidFill>
              </a:rPr>
              <a:t>a tool used to measure the amount of rainfall</a:t>
            </a:r>
            <a:endParaRPr/>
          </a:p>
        </p:txBody>
      </p:sp>
      <p:sp>
        <p:nvSpPr>
          <p:cNvPr id="527" name="Google Shape;527;g2b8891d8816_0_1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rain gauge</a:t>
            </a:r>
            <a:r>
              <a:rPr lang="en-US">
                <a:solidFill>
                  <a:srgbClr val="242424"/>
                </a:solidFill>
              </a:rPr>
              <a:t>. </a:t>
            </a:r>
            <a:endParaRPr/>
          </a:p>
        </p:txBody>
      </p:sp>
      <p:sp>
        <p:nvSpPr>
          <p:cNvPr id="535" name="Google Shape;535;p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1400"/>
              <a:t>To complete the Frayer model,</a:t>
            </a:r>
            <a:r>
              <a:rPr lang="en-US" sz="1400">
                <a:solidFill>
                  <a:srgbClr val="242424"/>
                </a:solidFill>
              </a:rPr>
              <a:t> we will choose from four choices the correct picture, definition, example, and response to the question, “How does </a:t>
            </a:r>
            <a:r>
              <a:rPr b="1" lang="en-US" sz="1400">
                <a:solidFill>
                  <a:srgbClr val="242424"/>
                </a:solidFill>
              </a:rPr>
              <a:t>a rain gauge</a:t>
            </a:r>
            <a:r>
              <a:rPr lang="en-US" sz="1400">
                <a:solidFill>
                  <a:srgbClr val="242424"/>
                </a:solidFill>
              </a:rPr>
              <a:t> impact my life?”</a:t>
            </a:r>
            <a:r>
              <a:rPr lang="en-US" sz="1400">
                <a:solidFill>
                  <a:schemeClr val="dk1"/>
                </a:solidFill>
              </a:rPr>
              <a:t> </a:t>
            </a:r>
            <a:r>
              <a:rPr lang="en-US" sz="1400">
                <a:solidFill>
                  <a:srgbClr val="242424"/>
                </a:solidFill>
              </a:rPr>
              <a:t>Select the best response for each question </a:t>
            </a:r>
            <a:r>
              <a:rPr lang="en-US" sz="1400">
                <a:solidFill>
                  <a:schemeClr val="dk1"/>
                </a:solidFill>
              </a:rPr>
              <a:t>using the information you just learned. As </a:t>
            </a:r>
            <a:r>
              <a:rPr lang="en-US" sz="1400"/>
              <a:t>we </a:t>
            </a:r>
            <a:r>
              <a:rPr lang="en-US" sz="1400">
                <a:solidFill>
                  <a:schemeClr val="dk1"/>
                </a:solidFill>
              </a:rPr>
              <a:t>select responses, </a:t>
            </a:r>
            <a:r>
              <a:rPr lang="en-US" sz="1400"/>
              <a:t>we</a:t>
            </a:r>
            <a:r>
              <a:rPr lang="en-US" sz="1400">
                <a:solidFill>
                  <a:schemeClr val="dk1"/>
                </a:solidFill>
              </a:rPr>
              <a:t> will see how this model looks filled in for the term</a:t>
            </a:r>
            <a:r>
              <a:rPr lang="en-US" sz="1400"/>
              <a:t> </a:t>
            </a:r>
            <a:r>
              <a:rPr b="1" lang="en-US" sz="1400"/>
              <a:t>rain gauge</a:t>
            </a:r>
            <a:r>
              <a:rPr b="1" lang="en-US" sz="1400"/>
              <a:t>.</a:t>
            </a:r>
            <a:endParaRPr sz="1400">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sz="1200">
              <a:solidFill>
                <a:schemeClr val="dk1"/>
              </a:solidFill>
            </a:endParaRPr>
          </a:p>
        </p:txBody>
      </p:sp>
      <p:sp>
        <p:nvSpPr>
          <p:cNvPr id="546" name="Google Shape;546;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t>
            </a:r>
            <a:r>
              <a:rPr b="1" lang="en-US" sz="1200">
                <a:solidFill>
                  <a:schemeClr val="dk1"/>
                </a:solidFill>
              </a:rPr>
              <a:t>a rain gauge </a:t>
            </a:r>
            <a:r>
              <a:rPr lang="en-US" sz="1200">
                <a:solidFill>
                  <a:schemeClr val="dk1"/>
                </a:solidFill>
              </a:rPr>
              <a:t>from these four choices and drag and place it in the picture box below.</a:t>
            </a:r>
            <a:endParaRPr/>
          </a:p>
        </p:txBody>
      </p:sp>
      <p:sp>
        <p:nvSpPr>
          <p:cNvPr id="562" name="Google Shape;562;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c66bdb74e8_0_2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2c66bdb74e8_0_2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a:solidFill>
                  <a:schemeClr val="dk1"/>
                </a:solidFill>
              </a:rPr>
              <a:t>You chose the picture that shows </a:t>
            </a:r>
            <a:r>
              <a:rPr b="1" lang="en-US" sz="1200">
                <a:solidFill>
                  <a:schemeClr val="dk1"/>
                </a:solidFill>
              </a:rPr>
              <a:t>a rain gauge</a:t>
            </a:r>
            <a:r>
              <a:rPr lang="en-US" sz="1200">
                <a:solidFill>
                  <a:schemeClr val="dk1"/>
                </a:solidFill>
              </a:rPr>
              <a:t>.</a:t>
            </a:r>
            <a:endParaRPr sz="1200">
              <a:solidFill>
                <a:schemeClr val="dk1"/>
              </a:solidFill>
            </a:endParaRPr>
          </a:p>
          <a:p>
            <a:pPr indent="0" lvl="0" marL="0" marR="0" rtl="0" algn="l">
              <a:lnSpc>
                <a:spcPct val="100000"/>
              </a:lnSpc>
              <a:spcBef>
                <a:spcPts val="0"/>
              </a:spcBef>
              <a:spcAft>
                <a:spcPts val="0"/>
              </a:spcAft>
              <a:buSzPts val="1400"/>
              <a:buNone/>
            </a:pPr>
            <a:r>
              <a:t/>
            </a:r>
            <a:endParaRPr sz="1200">
              <a:solidFill>
                <a:schemeClr val="dk1"/>
              </a:solidFill>
            </a:endParaRPr>
          </a:p>
        </p:txBody>
      </p:sp>
      <p:sp>
        <p:nvSpPr>
          <p:cNvPr id="582" name="Google Shape;582;g2c66bdb74e8_0_2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90" name="Google Shape;190;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filled in with a picture of </a:t>
            </a:r>
            <a:r>
              <a:rPr b="1" lang="en-US" sz="1200">
                <a:solidFill>
                  <a:schemeClr val="dk1"/>
                </a:solidFill>
              </a:rPr>
              <a:t>a rain gauge</a:t>
            </a:r>
            <a:r>
              <a:rPr lang="en-US" sz="1200">
                <a:solidFill>
                  <a:schemeClr val="dk1"/>
                </a:solidFill>
              </a:rPr>
              <a:t>.</a:t>
            </a:r>
            <a:endParaRPr/>
          </a:p>
        </p:txBody>
      </p:sp>
      <p:sp>
        <p:nvSpPr>
          <p:cNvPr id="603" name="Google Shape;603;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 </a:t>
            </a:r>
            <a:r>
              <a:rPr b="1" lang="en-US" sz="1200">
                <a:solidFill>
                  <a:schemeClr val="dk1"/>
                </a:solidFill>
              </a:rPr>
              <a:t>rain gauge</a:t>
            </a:r>
            <a:r>
              <a:rPr lang="en-US" sz="1200">
                <a:solidFill>
                  <a:schemeClr val="dk1"/>
                </a:solidFill>
              </a:rPr>
              <a:t> from these four choices and drag and place it in the definition box below.</a:t>
            </a:r>
            <a:endParaRPr sz="1200">
              <a:solidFill>
                <a:schemeClr val="dk1"/>
              </a:solidFill>
            </a:endParaRPr>
          </a:p>
        </p:txBody>
      </p:sp>
      <p:sp>
        <p:nvSpPr>
          <p:cNvPr id="626" name="Google Shape;626;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c66bdb74e8_0_2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2c66bdb74e8_0_2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a:solidFill>
                  <a:schemeClr val="dk1"/>
                </a:solidFill>
              </a:rPr>
              <a:t>You chose “a tool used to collect and measure the amount of rainfall” This is correct! This is the definition of </a:t>
            </a:r>
            <a:r>
              <a:rPr b="1" lang="en-US" sz="1200">
                <a:solidFill>
                  <a:schemeClr val="dk1"/>
                </a:solidFill>
              </a:rPr>
              <a:t>a rain gauge.</a:t>
            </a:r>
            <a:endParaRPr b="1" sz="1200">
              <a:solidFill>
                <a:schemeClr val="dk1"/>
              </a:solidFill>
            </a:endParaRPr>
          </a:p>
          <a:p>
            <a:pPr indent="0" lvl="0" marL="0" marR="0" rtl="0" algn="l">
              <a:lnSpc>
                <a:spcPct val="100000"/>
              </a:lnSpc>
              <a:spcBef>
                <a:spcPts val="0"/>
              </a:spcBef>
              <a:spcAft>
                <a:spcPts val="0"/>
              </a:spcAft>
              <a:buSzPts val="1400"/>
              <a:buNone/>
            </a:pPr>
            <a:r>
              <a:t/>
            </a:r>
            <a:endParaRPr sz="1200">
              <a:solidFill>
                <a:schemeClr val="dk1"/>
              </a:solidFill>
            </a:endParaRPr>
          </a:p>
        </p:txBody>
      </p:sp>
      <p:sp>
        <p:nvSpPr>
          <p:cNvPr id="647" name="Google Shape;647;g2c66bdb74e8_0_2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p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200">
                <a:solidFill>
                  <a:schemeClr val="dk1"/>
                </a:solidFill>
              </a:rPr>
              <a:t>Here is the Frayer Model with a picture and the definition filled in for </a:t>
            </a:r>
            <a:r>
              <a:rPr b="1" lang="en-US" sz="1200">
                <a:solidFill>
                  <a:schemeClr val="dk1"/>
                </a:solidFill>
              </a:rPr>
              <a:t>a rain gauge</a:t>
            </a:r>
            <a:r>
              <a:rPr lang="en-US" sz="1200">
                <a:solidFill>
                  <a:schemeClr val="dk1"/>
                </a:solidFill>
              </a:rPr>
              <a:t>: a tool used to collect and measure the amount of rainfall.</a:t>
            </a:r>
            <a:endParaRPr/>
          </a:p>
        </p:txBody>
      </p:sp>
      <p:sp>
        <p:nvSpPr>
          <p:cNvPr id="669" name="Google Shape;669;p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a:t>
            </a:r>
            <a:r>
              <a:rPr b="1" lang="en-US" sz="1200">
                <a:solidFill>
                  <a:schemeClr val="dk1"/>
                </a:solidFill>
                <a:latin typeface="Calibri"/>
                <a:ea typeface="Calibri"/>
                <a:cs typeface="Calibri"/>
                <a:sym typeface="Calibri"/>
              </a:rPr>
              <a:t> a rain gauge</a:t>
            </a:r>
            <a:r>
              <a:rPr lang="en-US" sz="1200">
                <a:solidFill>
                  <a:schemeClr val="dk1"/>
                </a:solidFill>
                <a:latin typeface="Calibri"/>
                <a:ea typeface="Calibri"/>
                <a:cs typeface="Calibri"/>
                <a:sym typeface="Calibri"/>
              </a:rPr>
              <a:t> from these four choices and drag and place it in the example box below. </a:t>
            </a:r>
            <a:endParaRPr sz="1200">
              <a:solidFill>
                <a:schemeClr val="dk1"/>
              </a:solidFill>
            </a:endParaRPr>
          </a:p>
        </p:txBody>
      </p:sp>
      <p:sp>
        <p:nvSpPr>
          <p:cNvPr id="693" name="Google Shape;693;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c66bdb74e8_0_3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2c66bdb74e8_0_3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You chose “a cylinder-shaped container with markings on the side” This is an example of </a:t>
            </a:r>
            <a:r>
              <a:rPr b="1" lang="en-US" sz="1200">
                <a:solidFill>
                  <a:schemeClr val="dk1"/>
                </a:solidFill>
                <a:latin typeface="Calibri"/>
                <a:ea typeface="Calibri"/>
                <a:cs typeface="Calibri"/>
                <a:sym typeface="Calibri"/>
              </a:rPr>
              <a:t>a rain gauge</a:t>
            </a:r>
            <a:r>
              <a:rPr lang="en-US"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714" name="Google Shape;714;g2c66bdb74e8_0_3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and an example of </a:t>
            </a:r>
            <a:r>
              <a:rPr b="1" lang="en-US" sz="1200">
                <a:solidFill>
                  <a:schemeClr val="dk1"/>
                </a:solidFill>
              </a:rPr>
              <a:t>a rain gauge</a:t>
            </a:r>
            <a:r>
              <a:rPr lang="en-US" sz="1200">
                <a:solidFill>
                  <a:schemeClr val="dk1"/>
                </a:solidFill>
              </a:rPr>
              <a:t>: A cylinder-shaped container with markings on the side.</a:t>
            </a:r>
            <a:endParaRPr sz="1200">
              <a:solidFill>
                <a:schemeClr val="dk1"/>
              </a:solidFill>
            </a:endParaRPr>
          </a:p>
        </p:txBody>
      </p:sp>
      <p:sp>
        <p:nvSpPr>
          <p:cNvPr id="736" name="Google Shape;736;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0" name="Google Shape;760;p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does </a:t>
            </a:r>
            <a:r>
              <a:rPr b="1" lang="en-US" sz="1200">
                <a:solidFill>
                  <a:schemeClr val="dk1"/>
                </a:solidFill>
                <a:latin typeface="Calibri"/>
                <a:ea typeface="Calibri"/>
                <a:cs typeface="Calibri"/>
                <a:sym typeface="Calibri"/>
              </a:rPr>
              <a:t>a rain gauge</a:t>
            </a:r>
            <a:r>
              <a:rPr lang="en-US" sz="1200">
                <a:solidFill>
                  <a:schemeClr val="dk1"/>
                </a:solidFill>
                <a:latin typeface="Calibri"/>
                <a:ea typeface="Calibri"/>
                <a:cs typeface="Calibri"/>
                <a:sym typeface="Calibri"/>
              </a:rPr>
              <a:t> impact my life?” from these four choices and drag and place it in the box below. </a:t>
            </a:r>
            <a:endParaRPr sz="1200">
              <a:solidFill>
                <a:schemeClr val="dk1"/>
              </a:solidFill>
            </a:endParaRPr>
          </a:p>
        </p:txBody>
      </p:sp>
      <p:sp>
        <p:nvSpPr>
          <p:cNvPr id="761" name="Google Shape;761;p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c66bdb74e8_0_3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g2c66bdb74e8_0_3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latin typeface="Calibri"/>
                <a:ea typeface="Calibri"/>
                <a:cs typeface="Calibri"/>
                <a:sym typeface="Calibri"/>
              </a:rPr>
              <a:t>You chose “By helping us understand weather patterns” That is correct! This is an example of how </a:t>
            </a:r>
            <a:r>
              <a:rPr b="1" lang="en-US" sz="1200">
                <a:solidFill>
                  <a:schemeClr val="dk1"/>
                </a:solidFill>
                <a:latin typeface="Calibri"/>
                <a:ea typeface="Calibri"/>
                <a:cs typeface="Calibri"/>
                <a:sym typeface="Calibri"/>
              </a:rPr>
              <a:t>a rain gauge</a:t>
            </a:r>
            <a:r>
              <a:rPr lang="en-US" sz="1200">
                <a:solidFill>
                  <a:schemeClr val="dk1"/>
                </a:solidFill>
                <a:latin typeface="Calibri"/>
                <a:ea typeface="Calibri"/>
                <a:cs typeface="Calibri"/>
                <a:sym typeface="Calibri"/>
              </a:rPr>
              <a:t> impacts your life.</a:t>
            </a:r>
            <a:endParaRPr sz="1200">
              <a:solidFill>
                <a:schemeClr val="dk1"/>
              </a:solidFill>
            </a:endParaRPr>
          </a:p>
          <a:p>
            <a:pPr indent="0" lvl="0" marL="0" rtl="0" algn="l">
              <a:lnSpc>
                <a:spcPct val="100000"/>
              </a:lnSpc>
              <a:spcBef>
                <a:spcPts val="0"/>
              </a:spcBef>
              <a:spcAft>
                <a:spcPts val="0"/>
              </a:spcAft>
              <a:buSzPts val="1400"/>
              <a:buNone/>
            </a:pPr>
            <a:r>
              <a:t/>
            </a:r>
            <a:endParaRPr sz="1200">
              <a:solidFill>
                <a:schemeClr val="dk1"/>
              </a:solidFill>
              <a:latin typeface="Calibri"/>
              <a:ea typeface="Calibri"/>
              <a:cs typeface="Calibri"/>
              <a:sym typeface="Calibri"/>
            </a:endParaRPr>
          </a:p>
        </p:txBody>
      </p:sp>
      <p:sp>
        <p:nvSpPr>
          <p:cNvPr id="782" name="Google Shape;782;g2c66bdb74e8_0_33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400"/>
              <a:buFont typeface="Arial"/>
              <a:buNone/>
            </a:pPr>
            <a:r>
              <a:rPr lang="en-US" sz="1200">
                <a:solidFill>
                  <a:schemeClr val="dk1"/>
                </a:solidFill>
              </a:rPr>
              <a:t>Here is the Frayer Model with a picture, definition, example, and a correct response to “how does</a:t>
            </a:r>
            <a:r>
              <a:rPr b="1" lang="en-US" sz="1200">
                <a:solidFill>
                  <a:schemeClr val="dk1"/>
                </a:solidFill>
              </a:rPr>
              <a:t> a rain gauge </a:t>
            </a:r>
            <a:r>
              <a:rPr lang="en-US" sz="1200">
                <a:solidFill>
                  <a:schemeClr val="dk1"/>
                </a:solidFill>
              </a:rPr>
              <a:t>impact my life?”: </a:t>
            </a:r>
            <a:r>
              <a:rPr lang="en-US" sz="1200">
                <a:solidFill>
                  <a:schemeClr val="dk1"/>
                </a:solidFill>
                <a:latin typeface="Calibri"/>
                <a:ea typeface="Calibri"/>
                <a:cs typeface="Calibri"/>
                <a:sym typeface="Calibri"/>
              </a:rPr>
              <a:t>By helping us understand weather patterns.</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Clr>
                <a:srgbClr val="000000"/>
              </a:buClr>
              <a:buSzPts val="1400"/>
              <a:buFont typeface="Arial"/>
              <a:buNone/>
            </a:pPr>
            <a:r>
              <a:t/>
            </a:r>
            <a:endParaRPr sz="1200">
              <a:solidFill>
                <a:schemeClr val="dk1"/>
              </a:solidFill>
              <a:latin typeface="Calibri"/>
              <a:ea typeface="Calibri"/>
              <a:cs typeface="Calibri"/>
              <a:sym typeface="Calibri"/>
            </a:endParaRPr>
          </a:p>
        </p:txBody>
      </p:sp>
      <p:sp>
        <p:nvSpPr>
          <p:cNvPr id="804" name="Google Shape;804;p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a:t>Precipitation </a:t>
            </a:r>
            <a:r>
              <a:rPr lang="en-US"/>
              <a:t>is the form of water falling from the sky.</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rtl="0" algn="l">
              <a:lnSpc>
                <a:spcPct val="100000"/>
              </a:lnSpc>
              <a:spcBef>
                <a:spcPts val="0"/>
              </a:spcBef>
              <a:spcAft>
                <a:spcPts val="0"/>
              </a:spcAft>
              <a:buSzPts val="1400"/>
              <a:buNone/>
            </a:pPr>
            <a:r>
              <a:t/>
            </a:r>
            <a:endParaRPr/>
          </a:p>
        </p:txBody>
      </p:sp>
      <p:sp>
        <p:nvSpPr>
          <p:cNvPr id="196" name="Google Shape;196;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p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830" name="Google Shape;830;p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2c66bdb74e8_0_3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6" name="Google Shape;836;g2c66bdb74e8_0_3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Rain Gauge: </a:t>
            </a:r>
            <a:r>
              <a:rPr lang="en-US">
                <a:solidFill>
                  <a:schemeClr val="dk1"/>
                </a:solidFill>
              </a:rPr>
              <a:t>a tool used to measure the amount of rainfall</a:t>
            </a:r>
            <a:endParaRPr/>
          </a:p>
        </p:txBody>
      </p:sp>
      <p:sp>
        <p:nvSpPr>
          <p:cNvPr id="837" name="Google Shape;837;g2c66bdb74e8_0_3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2bd6c9ced4b_0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g2bd6c9ced4b_0_3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200">
                <a:solidFill>
                  <a:schemeClr val="dk1"/>
                </a:solidFill>
              </a:rPr>
              <a:t>Let’s reflect once more on our big question. Our “big question” is:</a:t>
            </a:r>
            <a:r>
              <a:rPr b="1" lang="en-US" sz="1200">
                <a:solidFill>
                  <a:schemeClr val="dk1"/>
                </a:solidFill>
              </a:rPr>
              <a:t> </a:t>
            </a:r>
            <a:r>
              <a:rPr lang="en-US" sz="1200">
                <a:solidFill>
                  <a:schemeClr val="dk1"/>
                </a:solidFill>
              </a:rPr>
              <a:t>Why is a rain gauge a valuable tool for scientists and meteorologists in understanding and predicting weather patterns? </a:t>
            </a:r>
            <a:endParaRPr sz="1200">
              <a:solidFill>
                <a:schemeClr val="dk1"/>
              </a:solidFill>
            </a:endParaRPr>
          </a:p>
          <a:p>
            <a:pPr indent="0" lvl="0" marL="0" rtl="0" algn="l">
              <a:lnSpc>
                <a:spcPct val="100000"/>
              </a:lnSpc>
              <a:spcBef>
                <a:spcPts val="0"/>
              </a:spcBef>
              <a:spcAft>
                <a:spcPts val="0"/>
              </a:spcAft>
              <a:buClr>
                <a:schemeClr val="dk1"/>
              </a:buClr>
              <a:buSzPts val="1400"/>
              <a:buFont typeface="Arial"/>
              <a:buNone/>
            </a:pPr>
            <a:r>
              <a:t/>
            </a:r>
            <a:endParaRPr b="1" sz="1200">
              <a:solidFill>
                <a:schemeClr val="dk1"/>
              </a:solidFill>
            </a:endParaRPr>
          </a:p>
          <a:p>
            <a:pPr indent="0" lvl="0" marL="0" rtl="0" algn="l">
              <a:lnSpc>
                <a:spcPct val="100000"/>
              </a:lnSpc>
              <a:spcBef>
                <a:spcPts val="0"/>
              </a:spcBef>
              <a:spcAft>
                <a:spcPts val="0"/>
              </a:spcAft>
              <a:buClr>
                <a:schemeClr val="dk1"/>
              </a:buClr>
              <a:buSzPts val="1400"/>
              <a:buFont typeface="Arial"/>
              <a:buNone/>
            </a:pPr>
            <a:r>
              <a:rPr lang="en-US" sz="1200">
                <a:solidFill>
                  <a:schemeClr val="dk1"/>
                </a:solidFill>
              </a:rPr>
              <a:t>Does anyone have any additional examples to share that haven’t been discussed yet? </a:t>
            </a:r>
            <a:endParaRPr sz="1200">
              <a:solidFill>
                <a:schemeClr val="dk1"/>
              </a:solidFill>
            </a:endParaRPr>
          </a:p>
        </p:txBody>
      </p:sp>
      <p:sp>
        <p:nvSpPr>
          <p:cNvPr id="845" name="Google Shape;845;g2bd6c9ced4b_0_3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Click the link above for a simulation to deepen your understanding of a</a:t>
            </a:r>
            <a:r>
              <a:rPr b="1" lang="en-US"/>
              <a:t> rain gauge</a:t>
            </a:r>
            <a:r>
              <a:rPr lang="en-US"/>
              <a:t>.</a:t>
            </a:r>
            <a:endParaRPr/>
          </a:p>
          <a:p>
            <a:pPr indent="0" lvl="0" marL="0" marR="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chemeClr val="dk1"/>
              </a:buClr>
              <a:buSzPts val="1200"/>
              <a:buFont typeface="Calibri"/>
              <a:buNone/>
            </a:pPr>
            <a:r>
              <a:rPr lang="en-US"/>
              <a:t>Feedback: Providing a simulation activity is a great way to make science thinking visible. In this simulation…</a:t>
            </a:r>
            <a:endParaRPr/>
          </a:p>
          <a:p>
            <a:pPr indent="-298450" lvl="0" marL="457200" rtl="0" algn="l">
              <a:lnSpc>
                <a:spcPct val="100000"/>
              </a:lnSpc>
              <a:spcBef>
                <a:spcPts val="0"/>
              </a:spcBef>
              <a:spcAft>
                <a:spcPts val="0"/>
              </a:spcAft>
              <a:buSzPts val="1100"/>
              <a:buAutoNum type="arabicPeriod"/>
            </a:pPr>
            <a:r>
              <a:rPr lang="en-US"/>
              <a:t>Identify parts of a rain gauge</a:t>
            </a:r>
            <a:endParaRPr/>
          </a:p>
          <a:p>
            <a:pPr indent="-298450" lvl="0" marL="457200" rtl="0" algn="l">
              <a:lnSpc>
                <a:spcPct val="100000"/>
              </a:lnSpc>
              <a:spcBef>
                <a:spcPts val="0"/>
              </a:spcBef>
              <a:spcAft>
                <a:spcPts val="0"/>
              </a:spcAft>
              <a:buSzPts val="1100"/>
              <a:buAutoNum type="arabicPeriod"/>
            </a:pPr>
            <a:r>
              <a:rPr lang="en-US"/>
              <a:t>Learn how a rain gauge measures amount of rainfall</a:t>
            </a:r>
            <a:endParaRPr/>
          </a:p>
        </p:txBody>
      </p:sp>
      <p:sp>
        <p:nvSpPr>
          <p:cNvPr id="854" name="Google Shape;854;p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4" name="Google Shape;864;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65" name="Google Shape;865;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6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0" name="Google Shape;870;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Weather </a:t>
            </a:r>
            <a:r>
              <a:rPr lang="en-US"/>
              <a:t>is the condition of the atmosphere at a certain place and time. </a:t>
            </a:r>
            <a:endParaRPr/>
          </a:p>
          <a:p>
            <a:pPr indent="0" lvl="0" marL="0" rtl="0" algn="l">
              <a:lnSpc>
                <a:spcPct val="100000"/>
              </a:lnSpc>
              <a:spcBef>
                <a:spcPts val="0"/>
              </a:spcBef>
              <a:spcAft>
                <a:spcPts val="0"/>
              </a:spcAft>
              <a:buSzPts val="1400"/>
              <a:buNone/>
            </a:pPr>
            <a:r>
              <a:t/>
            </a:r>
            <a:endParaRPr/>
          </a:p>
        </p:txBody>
      </p:sp>
      <p:sp>
        <p:nvSpPr>
          <p:cNvPr id="204" name="Google Shape;204;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ba9f2f8afc_0_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 name="Google Shape;211;g2ba9f2f8afc_0_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u="sng"/>
              <a:t>Forecast</a:t>
            </a:r>
            <a:r>
              <a:rPr b="1" lang="en-US"/>
              <a:t> </a:t>
            </a:r>
            <a:r>
              <a:rPr lang="en-US"/>
              <a:t>is</a:t>
            </a:r>
            <a:r>
              <a:rPr b="1" lang="en-US"/>
              <a:t> </a:t>
            </a:r>
            <a:r>
              <a:rPr lang="en-US"/>
              <a:t>a prediction of future weather conditions based on atmospheric patterns.</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marR="0" rtl="0" algn="l">
              <a:lnSpc>
                <a:spcPct val="100000"/>
              </a:lnSpc>
              <a:spcBef>
                <a:spcPts val="0"/>
              </a:spcBef>
              <a:spcAft>
                <a:spcPts val="0"/>
              </a:spcAft>
              <a:buClr>
                <a:schemeClr val="dk1"/>
              </a:buClr>
              <a:buSzPts val="1200"/>
              <a:buFont typeface="Calibri"/>
              <a:buNone/>
            </a:pPr>
            <a:r>
              <a:t/>
            </a:r>
            <a:endParaRPr b="1"/>
          </a:p>
          <a:p>
            <a:pPr indent="0" lvl="0" marL="0" rtl="0" algn="l">
              <a:lnSpc>
                <a:spcPct val="100000"/>
              </a:lnSpc>
              <a:spcBef>
                <a:spcPts val="0"/>
              </a:spcBef>
              <a:spcAft>
                <a:spcPts val="0"/>
              </a:spcAft>
              <a:buSzPts val="1400"/>
              <a:buNone/>
            </a:pPr>
            <a:r>
              <a:t/>
            </a:r>
            <a:endParaRPr/>
          </a:p>
        </p:txBody>
      </p:sp>
      <p:sp>
        <p:nvSpPr>
          <p:cNvPr id="212" name="Google Shape;212;g2ba9f2f8afc_0_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a:solidFill>
                  <a:schemeClr val="dk1"/>
                </a:solidFill>
              </a:rPr>
              <a:t>Meteorologist </a:t>
            </a:r>
            <a:r>
              <a:rPr lang="en-US">
                <a:solidFill>
                  <a:schemeClr val="dk1"/>
                </a:solidFill>
              </a:rPr>
              <a:t>is a scientist who studies and predicts weather patterns</a:t>
            </a:r>
            <a:r>
              <a:rPr b="1" lang="en-US">
                <a:solidFill>
                  <a:schemeClr val="dk1"/>
                </a:solidFill>
              </a:rPr>
              <a:t>.</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a:solidFill>
                <a:schemeClr val="dk1"/>
              </a:solidFill>
            </a:endParaRPr>
          </a:p>
          <a:p>
            <a:pPr indent="0" lvl="0" marL="0" rtl="0" algn="l">
              <a:lnSpc>
                <a:spcPct val="100000"/>
              </a:lnSpc>
              <a:spcBef>
                <a:spcPts val="0"/>
              </a:spcBef>
              <a:spcAft>
                <a:spcPts val="0"/>
              </a:spcAft>
              <a:buSzPts val="1400"/>
              <a:buNone/>
            </a:pPr>
            <a:r>
              <a:t/>
            </a:r>
            <a:endParaRPr/>
          </a:p>
        </p:txBody>
      </p:sp>
      <p:sp>
        <p:nvSpPr>
          <p:cNvPr id="220" name="Google Shape;220;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65"/>
          <p:cNvSpPr txBox="1"/>
          <p:nvPr>
            <p:ph type="ctrTitle"/>
          </p:nvPr>
        </p:nvSpPr>
        <p:spPr>
          <a:xfrm>
            <a:off x="233781" y="744575"/>
            <a:ext cx="639045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3900"/>
            </a:lvl1pPr>
            <a:lvl2pPr lvl="1" algn="ctr">
              <a:lnSpc>
                <a:spcPct val="100000"/>
              </a:lnSpc>
              <a:spcBef>
                <a:spcPts val="0"/>
              </a:spcBef>
              <a:spcAft>
                <a:spcPts val="0"/>
              </a:spcAft>
              <a:buSzPts val="5200"/>
              <a:buNone/>
              <a:defRPr sz="3900"/>
            </a:lvl2pPr>
            <a:lvl3pPr lvl="2" algn="ctr">
              <a:lnSpc>
                <a:spcPct val="100000"/>
              </a:lnSpc>
              <a:spcBef>
                <a:spcPts val="0"/>
              </a:spcBef>
              <a:spcAft>
                <a:spcPts val="0"/>
              </a:spcAft>
              <a:buSzPts val="5200"/>
              <a:buNone/>
              <a:defRPr sz="3900"/>
            </a:lvl3pPr>
            <a:lvl4pPr lvl="3" algn="ctr">
              <a:lnSpc>
                <a:spcPct val="100000"/>
              </a:lnSpc>
              <a:spcBef>
                <a:spcPts val="0"/>
              </a:spcBef>
              <a:spcAft>
                <a:spcPts val="0"/>
              </a:spcAft>
              <a:buSzPts val="5200"/>
              <a:buNone/>
              <a:defRPr sz="3900"/>
            </a:lvl4pPr>
            <a:lvl5pPr lvl="4" algn="ctr">
              <a:lnSpc>
                <a:spcPct val="100000"/>
              </a:lnSpc>
              <a:spcBef>
                <a:spcPts val="0"/>
              </a:spcBef>
              <a:spcAft>
                <a:spcPts val="0"/>
              </a:spcAft>
              <a:buSzPts val="5200"/>
              <a:buNone/>
              <a:defRPr sz="3900"/>
            </a:lvl5pPr>
            <a:lvl6pPr lvl="5" algn="ctr">
              <a:lnSpc>
                <a:spcPct val="100000"/>
              </a:lnSpc>
              <a:spcBef>
                <a:spcPts val="0"/>
              </a:spcBef>
              <a:spcAft>
                <a:spcPts val="0"/>
              </a:spcAft>
              <a:buSzPts val="5200"/>
              <a:buNone/>
              <a:defRPr sz="3900"/>
            </a:lvl6pPr>
            <a:lvl7pPr lvl="6" algn="ctr">
              <a:lnSpc>
                <a:spcPct val="100000"/>
              </a:lnSpc>
              <a:spcBef>
                <a:spcPts val="0"/>
              </a:spcBef>
              <a:spcAft>
                <a:spcPts val="0"/>
              </a:spcAft>
              <a:buSzPts val="5200"/>
              <a:buNone/>
              <a:defRPr sz="3900"/>
            </a:lvl7pPr>
            <a:lvl8pPr lvl="7" algn="ctr">
              <a:lnSpc>
                <a:spcPct val="100000"/>
              </a:lnSpc>
              <a:spcBef>
                <a:spcPts val="0"/>
              </a:spcBef>
              <a:spcAft>
                <a:spcPts val="0"/>
              </a:spcAft>
              <a:buSzPts val="5200"/>
              <a:buNone/>
              <a:defRPr sz="3900"/>
            </a:lvl8pPr>
            <a:lvl9pPr lvl="8" algn="ctr">
              <a:lnSpc>
                <a:spcPct val="100000"/>
              </a:lnSpc>
              <a:spcBef>
                <a:spcPts val="0"/>
              </a:spcBef>
              <a:spcAft>
                <a:spcPts val="0"/>
              </a:spcAft>
              <a:buSzPts val="5200"/>
              <a:buNone/>
              <a:defRPr sz="3900"/>
            </a:lvl9pPr>
          </a:lstStyle>
          <a:p/>
        </p:txBody>
      </p:sp>
      <p:sp>
        <p:nvSpPr>
          <p:cNvPr id="11" name="Google Shape;11;p65"/>
          <p:cNvSpPr txBox="1"/>
          <p:nvPr>
            <p:ph idx="1" type="subTitle"/>
          </p:nvPr>
        </p:nvSpPr>
        <p:spPr>
          <a:xfrm>
            <a:off x="233775" y="2834125"/>
            <a:ext cx="639045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p:txBody>
      </p:sp>
      <p:sp>
        <p:nvSpPr>
          <p:cNvPr id="12" name="Google Shape;12;p65"/>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79"/>
          <p:cNvSpPr txBox="1"/>
          <p:nvPr>
            <p:ph idx="1" type="body"/>
          </p:nvPr>
        </p:nvSpPr>
        <p:spPr>
          <a:xfrm>
            <a:off x="233775" y="4230575"/>
            <a:ext cx="44991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79"/>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80"/>
          <p:cNvSpPr txBox="1"/>
          <p:nvPr>
            <p:ph hasCustomPrompt="1" type="title"/>
          </p:nvPr>
        </p:nvSpPr>
        <p:spPr>
          <a:xfrm>
            <a:off x="233775" y="1106125"/>
            <a:ext cx="639045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9000"/>
            </a:lvl1pPr>
            <a:lvl2pPr lvl="1" algn="ctr">
              <a:lnSpc>
                <a:spcPct val="100000"/>
              </a:lnSpc>
              <a:spcBef>
                <a:spcPts val="0"/>
              </a:spcBef>
              <a:spcAft>
                <a:spcPts val="0"/>
              </a:spcAft>
              <a:buSzPts val="12000"/>
              <a:buNone/>
              <a:defRPr sz="9000"/>
            </a:lvl2pPr>
            <a:lvl3pPr lvl="2" algn="ctr">
              <a:lnSpc>
                <a:spcPct val="100000"/>
              </a:lnSpc>
              <a:spcBef>
                <a:spcPts val="0"/>
              </a:spcBef>
              <a:spcAft>
                <a:spcPts val="0"/>
              </a:spcAft>
              <a:buSzPts val="12000"/>
              <a:buNone/>
              <a:defRPr sz="9000"/>
            </a:lvl3pPr>
            <a:lvl4pPr lvl="3" algn="ctr">
              <a:lnSpc>
                <a:spcPct val="100000"/>
              </a:lnSpc>
              <a:spcBef>
                <a:spcPts val="0"/>
              </a:spcBef>
              <a:spcAft>
                <a:spcPts val="0"/>
              </a:spcAft>
              <a:buSzPts val="12000"/>
              <a:buNone/>
              <a:defRPr sz="9000"/>
            </a:lvl4pPr>
            <a:lvl5pPr lvl="4" algn="ctr">
              <a:lnSpc>
                <a:spcPct val="100000"/>
              </a:lnSpc>
              <a:spcBef>
                <a:spcPts val="0"/>
              </a:spcBef>
              <a:spcAft>
                <a:spcPts val="0"/>
              </a:spcAft>
              <a:buSzPts val="12000"/>
              <a:buNone/>
              <a:defRPr sz="9000"/>
            </a:lvl5pPr>
            <a:lvl6pPr lvl="5" algn="ctr">
              <a:lnSpc>
                <a:spcPct val="100000"/>
              </a:lnSpc>
              <a:spcBef>
                <a:spcPts val="0"/>
              </a:spcBef>
              <a:spcAft>
                <a:spcPts val="0"/>
              </a:spcAft>
              <a:buSzPts val="12000"/>
              <a:buNone/>
              <a:defRPr sz="9000"/>
            </a:lvl6pPr>
            <a:lvl7pPr lvl="6" algn="ctr">
              <a:lnSpc>
                <a:spcPct val="100000"/>
              </a:lnSpc>
              <a:spcBef>
                <a:spcPts val="0"/>
              </a:spcBef>
              <a:spcAft>
                <a:spcPts val="0"/>
              </a:spcAft>
              <a:buSzPts val="12000"/>
              <a:buNone/>
              <a:defRPr sz="9000"/>
            </a:lvl7pPr>
            <a:lvl8pPr lvl="7" algn="ctr">
              <a:lnSpc>
                <a:spcPct val="100000"/>
              </a:lnSpc>
              <a:spcBef>
                <a:spcPts val="0"/>
              </a:spcBef>
              <a:spcAft>
                <a:spcPts val="0"/>
              </a:spcAft>
              <a:buSzPts val="12000"/>
              <a:buNone/>
              <a:defRPr sz="9000"/>
            </a:lvl8pPr>
            <a:lvl9pPr lvl="8" algn="ctr">
              <a:lnSpc>
                <a:spcPct val="100000"/>
              </a:lnSpc>
              <a:spcBef>
                <a:spcPts val="0"/>
              </a:spcBef>
              <a:spcAft>
                <a:spcPts val="0"/>
              </a:spcAft>
              <a:buSzPts val="12000"/>
              <a:buNone/>
              <a:defRPr sz="9000"/>
            </a:lvl9pPr>
          </a:lstStyle>
          <a:p>
            <a:r>
              <a:t>xx%</a:t>
            </a:r>
          </a:p>
        </p:txBody>
      </p:sp>
      <p:sp>
        <p:nvSpPr>
          <p:cNvPr id="48" name="Google Shape;48;p80"/>
          <p:cNvSpPr txBox="1"/>
          <p:nvPr>
            <p:ph idx="1" type="body"/>
          </p:nvPr>
        </p:nvSpPr>
        <p:spPr>
          <a:xfrm>
            <a:off x="233775" y="3152225"/>
            <a:ext cx="639045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80"/>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68"/>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68"/>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68"/>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69"/>
          <p:cNvSpPr txBox="1"/>
          <p:nvPr>
            <p:ph type="ctrTitle"/>
          </p:nvPr>
        </p:nvSpPr>
        <p:spPr>
          <a:xfrm>
            <a:off x="514350" y="1597819"/>
            <a:ext cx="5829300" cy="11025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69"/>
          <p:cNvSpPr txBox="1"/>
          <p:nvPr>
            <p:ph idx="1" type="subTitle"/>
          </p:nvPr>
        </p:nvSpPr>
        <p:spPr>
          <a:xfrm>
            <a:off x="1028700" y="2914650"/>
            <a:ext cx="4800600" cy="1314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p:txBody>
      </p:sp>
      <p:sp>
        <p:nvSpPr>
          <p:cNvPr id="63" name="Google Shape;63;p69"/>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69"/>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69"/>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 name="Shape 66"/>
        <p:cNvGrpSpPr/>
        <p:nvPr/>
      </p:nvGrpSpPr>
      <p:grpSpPr>
        <a:xfrm>
          <a:off x="0" y="0"/>
          <a:ext cx="0" cy="0"/>
          <a:chOff x="0" y="0"/>
          <a:chExt cx="0" cy="0"/>
        </a:xfrm>
      </p:grpSpPr>
      <p:sp>
        <p:nvSpPr>
          <p:cNvPr id="67" name="Google Shape;67;p70"/>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70"/>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70"/>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0"/>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1" name="Shape 71"/>
        <p:cNvGrpSpPr/>
        <p:nvPr/>
      </p:nvGrpSpPr>
      <p:grpSpPr>
        <a:xfrm>
          <a:off x="0" y="0"/>
          <a:ext cx="0" cy="0"/>
          <a:chOff x="0" y="0"/>
          <a:chExt cx="0" cy="0"/>
        </a:xfrm>
      </p:grpSpPr>
      <p:sp>
        <p:nvSpPr>
          <p:cNvPr id="72" name="Google Shape;72;p71"/>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71"/>
          <p:cNvSpPr txBox="1"/>
          <p:nvPr>
            <p:ph idx="1" type="body"/>
          </p:nvPr>
        </p:nvSpPr>
        <p:spPr>
          <a:xfrm>
            <a:off x="342900" y="1200150"/>
            <a:ext cx="6172200" cy="33945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70"/>
              </a:spcBef>
              <a:spcAft>
                <a:spcPts val="0"/>
              </a:spcAft>
              <a:buClr>
                <a:schemeClr val="dk1"/>
              </a:buClr>
              <a:buSzPts val="1800"/>
              <a:buChar char="•"/>
              <a:defRPr/>
            </a:lvl1pPr>
            <a:lvl2pPr indent="-342900" lvl="1" marL="914400" algn="l">
              <a:lnSpc>
                <a:spcPct val="100000"/>
              </a:lnSpc>
              <a:spcBef>
                <a:spcPts val="270"/>
              </a:spcBef>
              <a:spcAft>
                <a:spcPts val="0"/>
              </a:spcAft>
              <a:buClr>
                <a:schemeClr val="dk1"/>
              </a:buClr>
              <a:buSzPts val="1800"/>
              <a:buChar char="–"/>
              <a:defRPr/>
            </a:lvl2pPr>
            <a:lvl3pPr indent="-342900" lvl="2" marL="1371600" algn="l">
              <a:lnSpc>
                <a:spcPct val="100000"/>
              </a:lnSpc>
              <a:spcBef>
                <a:spcPts val="270"/>
              </a:spcBef>
              <a:spcAft>
                <a:spcPts val="0"/>
              </a:spcAft>
              <a:buClr>
                <a:schemeClr val="dk1"/>
              </a:buClr>
              <a:buSzPts val="1800"/>
              <a:buChar char="•"/>
              <a:defRPr/>
            </a:lvl3pPr>
            <a:lvl4pPr indent="-342900" lvl="3" marL="1828800" algn="l">
              <a:lnSpc>
                <a:spcPct val="100000"/>
              </a:lnSpc>
              <a:spcBef>
                <a:spcPts val="270"/>
              </a:spcBef>
              <a:spcAft>
                <a:spcPts val="0"/>
              </a:spcAft>
              <a:buClr>
                <a:schemeClr val="dk1"/>
              </a:buClr>
              <a:buSzPts val="1800"/>
              <a:buChar char="–"/>
              <a:defRPr/>
            </a:lvl4pPr>
            <a:lvl5pPr indent="-342900" lvl="4" marL="2286000" algn="l">
              <a:lnSpc>
                <a:spcPct val="100000"/>
              </a:lnSpc>
              <a:spcBef>
                <a:spcPts val="270"/>
              </a:spcBef>
              <a:spcAft>
                <a:spcPts val="0"/>
              </a:spcAft>
              <a:buClr>
                <a:schemeClr val="dk1"/>
              </a:buClr>
              <a:buSzPts val="1800"/>
              <a:buChar char="»"/>
              <a:defRPr/>
            </a:lvl5pPr>
            <a:lvl6pPr indent="-342900" lvl="5" marL="2743200" algn="l">
              <a:lnSpc>
                <a:spcPct val="100000"/>
              </a:lnSpc>
              <a:spcBef>
                <a:spcPts val="270"/>
              </a:spcBef>
              <a:spcAft>
                <a:spcPts val="0"/>
              </a:spcAft>
              <a:buClr>
                <a:schemeClr val="dk1"/>
              </a:buClr>
              <a:buSzPts val="1800"/>
              <a:buChar char="•"/>
              <a:defRPr/>
            </a:lvl6pPr>
            <a:lvl7pPr indent="-342900" lvl="6" marL="3200400" algn="l">
              <a:lnSpc>
                <a:spcPct val="100000"/>
              </a:lnSpc>
              <a:spcBef>
                <a:spcPts val="270"/>
              </a:spcBef>
              <a:spcAft>
                <a:spcPts val="0"/>
              </a:spcAft>
              <a:buClr>
                <a:schemeClr val="dk1"/>
              </a:buClr>
              <a:buSzPts val="1800"/>
              <a:buChar char="•"/>
              <a:defRPr/>
            </a:lvl7pPr>
            <a:lvl8pPr indent="-342900" lvl="7" marL="3657600" algn="l">
              <a:lnSpc>
                <a:spcPct val="100000"/>
              </a:lnSpc>
              <a:spcBef>
                <a:spcPts val="270"/>
              </a:spcBef>
              <a:spcAft>
                <a:spcPts val="0"/>
              </a:spcAft>
              <a:buClr>
                <a:schemeClr val="dk1"/>
              </a:buClr>
              <a:buSzPts val="1800"/>
              <a:buChar char="•"/>
              <a:defRPr/>
            </a:lvl8pPr>
            <a:lvl9pPr indent="-342900" lvl="8" marL="4114800" algn="l">
              <a:lnSpc>
                <a:spcPct val="100000"/>
              </a:lnSpc>
              <a:spcBef>
                <a:spcPts val="270"/>
              </a:spcBef>
              <a:spcAft>
                <a:spcPts val="0"/>
              </a:spcAft>
              <a:buClr>
                <a:schemeClr val="dk1"/>
              </a:buClr>
              <a:buSzPts val="1800"/>
              <a:buChar char="•"/>
              <a:defRPr/>
            </a:lvl9pPr>
          </a:lstStyle>
          <a:p/>
        </p:txBody>
      </p:sp>
      <p:sp>
        <p:nvSpPr>
          <p:cNvPr id="74" name="Google Shape;74;p71"/>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71"/>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1"/>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7" name="Shape 77"/>
        <p:cNvGrpSpPr/>
        <p:nvPr/>
      </p:nvGrpSpPr>
      <p:grpSpPr>
        <a:xfrm>
          <a:off x="0" y="0"/>
          <a:ext cx="0" cy="0"/>
          <a:chOff x="0" y="0"/>
          <a:chExt cx="0" cy="0"/>
        </a:xfrm>
      </p:grpSpPr>
      <p:sp>
        <p:nvSpPr>
          <p:cNvPr id="78" name="Google Shape;78;p81"/>
          <p:cNvSpPr txBox="1"/>
          <p:nvPr>
            <p:ph type="title"/>
          </p:nvPr>
        </p:nvSpPr>
        <p:spPr>
          <a:xfrm>
            <a:off x="1344216" y="3600450"/>
            <a:ext cx="4114800" cy="4251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81"/>
          <p:cNvSpPr/>
          <p:nvPr>
            <p:ph idx="2" type="pic"/>
          </p:nvPr>
        </p:nvSpPr>
        <p:spPr>
          <a:xfrm>
            <a:off x="1344216" y="459581"/>
            <a:ext cx="4114800" cy="3086100"/>
          </a:xfrm>
          <a:prstGeom prst="rect">
            <a:avLst/>
          </a:prstGeom>
          <a:noFill/>
          <a:ln>
            <a:noFill/>
          </a:ln>
        </p:spPr>
      </p:sp>
      <p:sp>
        <p:nvSpPr>
          <p:cNvPr id="80" name="Google Shape;80;p81"/>
          <p:cNvSpPr txBox="1"/>
          <p:nvPr>
            <p:ph idx="1" type="body"/>
          </p:nvPr>
        </p:nvSpPr>
        <p:spPr>
          <a:xfrm>
            <a:off x="1344216" y="4025504"/>
            <a:ext cx="4114800" cy="6036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400"/>
              <a:buNone/>
              <a:defRPr sz="1050"/>
            </a:lvl1pPr>
            <a:lvl2pPr indent="-228600" lvl="1" marL="914400" algn="l">
              <a:lnSpc>
                <a:spcPct val="100000"/>
              </a:lnSpc>
              <a:spcBef>
                <a:spcPts val="180"/>
              </a:spcBef>
              <a:spcAft>
                <a:spcPts val="0"/>
              </a:spcAft>
              <a:buClr>
                <a:schemeClr val="dk1"/>
              </a:buClr>
              <a:buSzPts val="1200"/>
              <a:buNone/>
              <a:defRPr sz="900"/>
            </a:lvl2pPr>
            <a:lvl3pPr indent="-228600" lvl="2" marL="1371600" algn="l">
              <a:lnSpc>
                <a:spcPct val="100000"/>
              </a:lnSpc>
              <a:spcBef>
                <a:spcPts val="150"/>
              </a:spcBef>
              <a:spcAft>
                <a:spcPts val="0"/>
              </a:spcAft>
              <a:buClr>
                <a:schemeClr val="dk1"/>
              </a:buClr>
              <a:buSzPts val="1000"/>
              <a:buNone/>
              <a:defRPr sz="750"/>
            </a:lvl3pPr>
            <a:lvl4pPr indent="-228600" lvl="3" marL="1828800" algn="l">
              <a:lnSpc>
                <a:spcPct val="100000"/>
              </a:lnSpc>
              <a:spcBef>
                <a:spcPts val="135"/>
              </a:spcBef>
              <a:spcAft>
                <a:spcPts val="0"/>
              </a:spcAft>
              <a:buClr>
                <a:schemeClr val="dk1"/>
              </a:buClr>
              <a:buSzPts val="900"/>
              <a:buNone/>
              <a:defRPr sz="675"/>
            </a:lvl4pPr>
            <a:lvl5pPr indent="-228600" lvl="4" marL="2286000" algn="l">
              <a:lnSpc>
                <a:spcPct val="100000"/>
              </a:lnSpc>
              <a:spcBef>
                <a:spcPts val="135"/>
              </a:spcBef>
              <a:spcAft>
                <a:spcPts val="0"/>
              </a:spcAft>
              <a:buClr>
                <a:schemeClr val="dk1"/>
              </a:buClr>
              <a:buSzPts val="900"/>
              <a:buNone/>
              <a:defRPr sz="675"/>
            </a:lvl5pPr>
            <a:lvl6pPr indent="-228600" lvl="5" marL="2743200" algn="l">
              <a:lnSpc>
                <a:spcPct val="100000"/>
              </a:lnSpc>
              <a:spcBef>
                <a:spcPts val="135"/>
              </a:spcBef>
              <a:spcAft>
                <a:spcPts val="0"/>
              </a:spcAft>
              <a:buClr>
                <a:schemeClr val="dk1"/>
              </a:buClr>
              <a:buSzPts val="900"/>
              <a:buNone/>
              <a:defRPr sz="675"/>
            </a:lvl6pPr>
            <a:lvl7pPr indent="-228600" lvl="6" marL="3200400" algn="l">
              <a:lnSpc>
                <a:spcPct val="100000"/>
              </a:lnSpc>
              <a:spcBef>
                <a:spcPts val="135"/>
              </a:spcBef>
              <a:spcAft>
                <a:spcPts val="0"/>
              </a:spcAft>
              <a:buClr>
                <a:schemeClr val="dk1"/>
              </a:buClr>
              <a:buSzPts val="900"/>
              <a:buNone/>
              <a:defRPr sz="675"/>
            </a:lvl7pPr>
            <a:lvl8pPr indent="-228600" lvl="7" marL="3657600" algn="l">
              <a:lnSpc>
                <a:spcPct val="100000"/>
              </a:lnSpc>
              <a:spcBef>
                <a:spcPts val="135"/>
              </a:spcBef>
              <a:spcAft>
                <a:spcPts val="0"/>
              </a:spcAft>
              <a:buClr>
                <a:schemeClr val="dk1"/>
              </a:buClr>
              <a:buSzPts val="900"/>
              <a:buNone/>
              <a:defRPr sz="675"/>
            </a:lvl8pPr>
            <a:lvl9pPr indent="-228600" lvl="8" marL="4114800" algn="l">
              <a:lnSpc>
                <a:spcPct val="100000"/>
              </a:lnSpc>
              <a:spcBef>
                <a:spcPts val="135"/>
              </a:spcBef>
              <a:spcAft>
                <a:spcPts val="0"/>
              </a:spcAft>
              <a:buClr>
                <a:schemeClr val="dk1"/>
              </a:buClr>
              <a:buSzPts val="900"/>
              <a:buNone/>
              <a:defRPr sz="675"/>
            </a:lvl9pPr>
          </a:lstStyle>
          <a:p/>
        </p:txBody>
      </p:sp>
      <p:sp>
        <p:nvSpPr>
          <p:cNvPr id="81" name="Google Shape;81;p81"/>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1"/>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1"/>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4" name="Shape 84"/>
        <p:cNvGrpSpPr/>
        <p:nvPr/>
      </p:nvGrpSpPr>
      <p:grpSpPr>
        <a:xfrm>
          <a:off x="0" y="0"/>
          <a:ext cx="0" cy="0"/>
          <a:chOff x="0" y="0"/>
          <a:chExt cx="0" cy="0"/>
        </a:xfrm>
      </p:grpSpPr>
      <p:sp>
        <p:nvSpPr>
          <p:cNvPr id="85" name="Google Shape;85;p82"/>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82"/>
          <p:cNvSpPr txBox="1"/>
          <p:nvPr>
            <p:ph idx="1" type="body"/>
          </p:nvPr>
        </p:nvSpPr>
        <p:spPr>
          <a:xfrm>
            <a:off x="342900" y="1200150"/>
            <a:ext cx="302895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420"/>
              </a:spcBef>
              <a:spcAft>
                <a:spcPts val="0"/>
              </a:spcAft>
              <a:buClr>
                <a:schemeClr val="dk1"/>
              </a:buClr>
              <a:buSzPts val="2800"/>
              <a:buChar char="•"/>
              <a:defRPr sz="2100"/>
            </a:lvl1pPr>
            <a:lvl2pPr indent="-381000" lvl="1" marL="914400" algn="l">
              <a:lnSpc>
                <a:spcPct val="100000"/>
              </a:lnSpc>
              <a:spcBef>
                <a:spcPts val="360"/>
              </a:spcBef>
              <a:spcAft>
                <a:spcPts val="0"/>
              </a:spcAft>
              <a:buClr>
                <a:schemeClr val="dk1"/>
              </a:buClr>
              <a:buSzPts val="2400"/>
              <a:buChar char="–"/>
              <a:defRPr sz="1800"/>
            </a:lvl2pPr>
            <a:lvl3pPr indent="-355600" lvl="2" marL="1371600" algn="l">
              <a:lnSpc>
                <a:spcPct val="100000"/>
              </a:lnSpc>
              <a:spcBef>
                <a:spcPts val="300"/>
              </a:spcBef>
              <a:spcAft>
                <a:spcPts val="0"/>
              </a:spcAft>
              <a:buClr>
                <a:schemeClr val="dk1"/>
              </a:buClr>
              <a:buSzPts val="2000"/>
              <a:buChar char="•"/>
              <a:defRPr sz="1500"/>
            </a:lvl3pPr>
            <a:lvl4pPr indent="-342900" lvl="3" marL="1828800" algn="l">
              <a:lnSpc>
                <a:spcPct val="100000"/>
              </a:lnSpc>
              <a:spcBef>
                <a:spcPts val="270"/>
              </a:spcBef>
              <a:spcAft>
                <a:spcPts val="0"/>
              </a:spcAft>
              <a:buClr>
                <a:schemeClr val="dk1"/>
              </a:buClr>
              <a:buSzPts val="1800"/>
              <a:buChar char="–"/>
              <a:defRPr sz="1350"/>
            </a:lvl4pPr>
            <a:lvl5pPr indent="-342900" lvl="4" marL="2286000" algn="l">
              <a:lnSpc>
                <a:spcPct val="100000"/>
              </a:lnSpc>
              <a:spcBef>
                <a:spcPts val="270"/>
              </a:spcBef>
              <a:spcAft>
                <a:spcPts val="0"/>
              </a:spcAft>
              <a:buClr>
                <a:schemeClr val="dk1"/>
              </a:buClr>
              <a:buSzPts val="1800"/>
              <a:buChar char="»"/>
              <a:defRPr sz="1350"/>
            </a:lvl5pPr>
            <a:lvl6pPr indent="-342900" lvl="5" marL="2743200" algn="l">
              <a:lnSpc>
                <a:spcPct val="100000"/>
              </a:lnSpc>
              <a:spcBef>
                <a:spcPts val="270"/>
              </a:spcBef>
              <a:spcAft>
                <a:spcPts val="0"/>
              </a:spcAft>
              <a:buClr>
                <a:schemeClr val="dk1"/>
              </a:buClr>
              <a:buSzPts val="1800"/>
              <a:buChar char="•"/>
              <a:defRPr sz="1350"/>
            </a:lvl6pPr>
            <a:lvl7pPr indent="-342900" lvl="6" marL="3200400" algn="l">
              <a:lnSpc>
                <a:spcPct val="100000"/>
              </a:lnSpc>
              <a:spcBef>
                <a:spcPts val="270"/>
              </a:spcBef>
              <a:spcAft>
                <a:spcPts val="0"/>
              </a:spcAft>
              <a:buClr>
                <a:schemeClr val="dk1"/>
              </a:buClr>
              <a:buSzPts val="1800"/>
              <a:buChar char="•"/>
              <a:defRPr sz="1350"/>
            </a:lvl7pPr>
            <a:lvl8pPr indent="-342900" lvl="7" marL="3657600" algn="l">
              <a:lnSpc>
                <a:spcPct val="100000"/>
              </a:lnSpc>
              <a:spcBef>
                <a:spcPts val="270"/>
              </a:spcBef>
              <a:spcAft>
                <a:spcPts val="0"/>
              </a:spcAft>
              <a:buClr>
                <a:schemeClr val="dk1"/>
              </a:buClr>
              <a:buSzPts val="1800"/>
              <a:buChar char="•"/>
              <a:defRPr sz="1350"/>
            </a:lvl8pPr>
            <a:lvl9pPr indent="-342900" lvl="8" marL="4114800" algn="l">
              <a:lnSpc>
                <a:spcPct val="100000"/>
              </a:lnSpc>
              <a:spcBef>
                <a:spcPts val="270"/>
              </a:spcBef>
              <a:spcAft>
                <a:spcPts val="0"/>
              </a:spcAft>
              <a:buClr>
                <a:schemeClr val="dk1"/>
              </a:buClr>
              <a:buSzPts val="1800"/>
              <a:buChar char="•"/>
              <a:defRPr sz="1350"/>
            </a:lvl9pPr>
          </a:lstStyle>
          <a:p/>
        </p:txBody>
      </p:sp>
      <p:sp>
        <p:nvSpPr>
          <p:cNvPr id="87" name="Google Shape;87;p82"/>
          <p:cNvSpPr txBox="1"/>
          <p:nvPr>
            <p:ph idx="2" type="body"/>
          </p:nvPr>
        </p:nvSpPr>
        <p:spPr>
          <a:xfrm>
            <a:off x="3486150" y="1200150"/>
            <a:ext cx="3028950" cy="3394500"/>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420"/>
              </a:spcBef>
              <a:spcAft>
                <a:spcPts val="0"/>
              </a:spcAft>
              <a:buClr>
                <a:schemeClr val="dk1"/>
              </a:buClr>
              <a:buSzPts val="2800"/>
              <a:buChar char="•"/>
              <a:defRPr sz="2100"/>
            </a:lvl1pPr>
            <a:lvl2pPr indent="-381000" lvl="1" marL="914400" algn="l">
              <a:lnSpc>
                <a:spcPct val="100000"/>
              </a:lnSpc>
              <a:spcBef>
                <a:spcPts val="360"/>
              </a:spcBef>
              <a:spcAft>
                <a:spcPts val="0"/>
              </a:spcAft>
              <a:buClr>
                <a:schemeClr val="dk1"/>
              </a:buClr>
              <a:buSzPts val="2400"/>
              <a:buChar char="–"/>
              <a:defRPr sz="1800"/>
            </a:lvl2pPr>
            <a:lvl3pPr indent="-355600" lvl="2" marL="1371600" algn="l">
              <a:lnSpc>
                <a:spcPct val="100000"/>
              </a:lnSpc>
              <a:spcBef>
                <a:spcPts val="300"/>
              </a:spcBef>
              <a:spcAft>
                <a:spcPts val="0"/>
              </a:spcAft>
              <a:buClr>
                <a:schemeClr val="dk1"/>
              </a:buClr>
              <a:buSzPts val="2000"/>
              <a:buChar char="•"/>
              <a:defRPr sz="1500"/>
            </a:lvl3pPr>
            <a:lvl4pPr indent="-342900" lvl="3" marL="1828800" algn="l">
              <a:lnSpc>
                <a:spcPct val="100000"/>
              </a:lnSpc>
              <a:spcBef>
                <a:spcPts val="270"/>
              </a:spcBef>
              <a:spcAft>
                <a:spcPts val="0"/>
              </a:spcAft>
              <a:buClr>
                <a:schemeClr val="dk1"/>
              </a:buClr>
              <a:buSzPts val="1800"/>
              <a:buChar char="–"/>
              <a:defRPr sz="1350"/>
            </a:lvl4pPr>
            <a:lvl5pPr indent="-342900" lvl="4" marL="2286000" algn="l">
              <a:lnSpc>
                <a:spcPct val="100000"/>
              </a:lnSpc>
              <a:spcBef>
                <a:spcPts val="270"/>
              </a:spcBef>
              <a:spcAft>
                <a:spcPts val="0"/>
              </a:spcAft>
              <a:buClr>
                <a:schemeClr val="dk1"/>
              </a:buClr>
              <a:buSzPts val="1800"/>
              <a:buChar char="»"/>
              <a:defRPr sz="1350"/>
            </a:lvl5pPr>
            <a:lvl6pPr indent="-342900" lvl="5" marL="2743200" algn="l">
              <a:lnSpc>
                <a:spcPct val="100000"/>
              </a:lnSpc>
              <a:spcBef>
                <a:spcPts val="270"/>
              </a:spcBef>
              <a:spcAft>
                <a:spcPts val="0"/>
              </a:spcAft>
              <a:buClr>
                <a:schemeClr val="dk1"/>
              </a:buClr>
              <a:buSzPts val="1800"/>
              <a:buChar char="•"/>
              <a:defRPr sz="1350"/>
            </a:lvl6pPr>
            <a:lvl7pPr indent="-342900" lvl="6" marL="3200400" algn="l">
              <a:lnSpc>
                <a:spcPct val="100000"/>
              </a:lnSpc>
              <a:spcBef>
                <a:spcPts val="270"/>
              </a:spcBef>
              <a:spcAft>
                <a:spcPts val="0"/>
              </a:spcAft>
              <a:buClr>
                <a:schemeClr val="dk1"/>
              </a:buClr>
              <a:buSzPts val="1800"/>
              <a:buChar char="•"/>
              <a:defRPr sz="1350"/>
            </a:lvl7pPr>
            <a:lvl8pPr indent="-342900" lvl="7" marL="3657600" algn="l">
              <a:lnSpc>
                <a:spcPct val="100000"/>
              </a:lnSpc>
              <a:spcBef>
                <a:spcPts val="270"/>
              </a:spcBef>
              <a:spcAft>
                <a:spcPts val="0"/>
              </a:spcAft>
              <a:buClr>
                <a:schemeClr val="dk1"/>
              </a:buClr>
              <a:buSzPts val="1800"/>
              <a:buChar char="•"/>
              <a:defRPr sz="1350"/>
            </a:lvl8pPr>
            <a:lvl9pPr indent="-342900" lvl="8" marL="4114800" algn="l">
              <a:lnSpc>
                <a:spcPct val="100000"/>
              </a:lnSpc>
              <a:spcBef>
                <a:spcPts val="270"/>
              </a:spcBef>
              <a:spcAft>
                <a:spcPts val="0"/>
              </a:spcAft>
              <a:buClr>
                <a:schemeClr val="dk1"/>
              </a:buClr>
              <a:buSzPts val="1800"/>
              <a:buChar char="•"/>
              <a:defRPr sz="1350"/>
            </a:lvl9pPr>
          </a:lstStyle>
          <a:p/>
        </p:txBody>
      </p:sp>
      <p:sp>
        <p:nvSpPr>
          <p:cNvPr id="88" name="Google Shape;88;p82"/>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82"/>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82"/>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1" name="Shape 91"/>
        <p:cNvGrpSpPr/>
        <p:nvPr/>
      </p:nvGrpSpPr>
      <p:grpSpPr>
        <a:xfrm>
          <a:off x="0" y="0"/>
          <a:ext cx="0" cy="0"/>
          <a:chOff x="0" y="0"/>
          <a:chExt cx="0" cy="0"/>
        </a:xfrm>
      </p:grpSpPr>
      <p:sp>
        <p:nvSpPr>
          <p:cNvPr id="92" name="Google Shape;92;p83"/>
          <p:cNvSpPr txBox="1"/>
          <p:nvPr>
            <p:ph type="title"/>
          </p:nvPr>
        </p:nvSpPr>
        <p:spPr>
          <a:xfrm>
            <a:off x="541735" y="3305175"/>
            <a:ext cx="5829300" cy="10215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3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83"/>
          <p:cNvSpPr txBox="1"/>
          <p:nvPr>
            <p:ph idx="1" type="body"/>
          </p:nvPr>
        </p:nvSpPr>
        <p:spPr>
          <a:xfrm>
            <a:off x="541735" y="2180035"/>
            <a:ext cx="5829300" cy="11253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00"/>
              </a:spcBef>
              <a:spcAft>
                <a:spcPts val="0"/>
              </a:spcAft>
              <a:buClr>
                <a:srgbClr val="888888"/>
              </a:buClr>
              <a:buSzPts val="2000"/>
              <a:buNone/>
              <a:defRPr sz="1500">
                <a:solidFill>
                  <a:srgbClr val="888888"/>
                </a:solidFill>
              </a:defRPr>
            </a:lvl1pPr>
            <a:lvl2pPr indent="-228600" lvl="1" marL="914400" algn="l">
              <a:lnSpc>
                <a:spcPct val="100000"/>
              </a:lnSpc>
              <a:spcBef>
                <a:spcPts val="270"/>
              </a:spcBef>
              <a:spcAft>
                <a:spcPts val="0"/>
              </a:spcAft>
              <a:buClr>
                <a:srgbClr val="888888"/>
              </a:buClr>
              <a:buSzPts val="1800"/>
              <a:buNone/>
              <a:defRPr sz="1350">
                <a:solidFill>
                  <a:srgbClr val="888888"/>
                </a:solidFill>
              </a:defRPr>
            </a:lvl2pPr>
            <a:lvl3pPr indent="-228600" lvl="2" marL="1371600" algn="l">
              <a:lnSpc>
                <a:spcPct val="100000"/>
              </a:lnSpc>
              <a:spcBef>
                <a:spcPts val="240"/>
              </a:spcBef>
              <a:spcAft>
                <a:spcPts val="0"/>
              </a:spcAft>
              <a:buClr>
                <a:srgbClr val="888888"/>
              </a:buClr>
              <a:buSzPts val="1600"/>
              <a:buNone/>
              <a:defRPr sz="1200">
                <a:solidFill>
                  <a:srgbClr val="888888"/>
                </a:solidFill>
              </a:defRPr>
            </a:lvl3pPr>
            <a:lvl4pPr indent="-228600" lvl="3" marL="1828800" algn="l">
              <a:lnSpc>
                <a:spcPct val="100000"/>
              </a:lnSpc>
              <a:spcBef>
                <a:spcPts val="210"/>
              </a:spcBef>
              <a:spcAft>
                <a:spcPts val="0"/>
              </a:spcAft>
              <a:buClr>
                <a:srgbClr val="888888"/>
              </a:buClr>
              <a:buSzPts val="1400"/>
              <a:buNone/>
              <a:defRPr sz="1050">
                <a:solidFill>
                  <a:srgbClr val="888888"/>
                </a:solidFill>
              </a:defRPr>
            </a:lvl4pPr>
            <a:lvl5pPr indent="-228600" lvl="4" marL="2286000" algn="l">
              <a:lnSpc>
                <a:spcPct val="100000"/>
              </a:lnSpc>
              <a:spcBef>
                <a:spcPts val="210"/>
              </a:spcBef>
              <a:spcAft>
                <a:spcPts val="0"/>
              </a:spcAft>
              <a:buClr>
                <a:srgbClr val="888888"/>
              </a:buClr>
              <a:buSzPts val="1400"/>
              <a:buNone/>
              <a:defRPr sz="1050">
                <a:solidFill>
                  <a:srgbClr val="888888"/>
                </a:solidFill>
              </a:defRPr>
            </a:lvl5pPr>
            <a:lvl6pPr indent="-228600" lvl="5" marL="2743200" algn="l">
              <a:lnSpc>
                <a:spcPct val="100000"/>
              </a:lnSpc>
              <a:spcBef>
                <a:spcPts val="210"/>
              </a:spcBef>
              <a:spcAft>
                <a:spcPts val="0"/>
              </a:spcAft>
              <a:buClr>
                <a:srgbClr val="888888"/>
              </a:buClr>
              <a:buSzPts val="1400"/>
              <a:buNone/>
              <a:defRPr sz="1050">
                <a:solidFill>
                  <a:srgbClr val="888888"/>
                </a:solidFill>
              </a:defRPr>
            </a:lvl6pPr>
            <a:lvl7pPr indent="-228600" lvl="6" marL="3200400" algn="l">
              <a:lnSpc>
                <a:spcPct val="100000"/>
              </a:lnSpc>
              <a:spcBef>
                <a:spcPts val="210"/>
              </a:spcBef>
              <a:spcAft>
                <a:spcPts val="0"/>
              </a:spcAft>
              <a:buClr>
                <a:srgbClr val="888888"/>
              </a:buClr>
              <a:buSzPts val="1400"/>
              <a:buNone/>
              <a:defRPr sz="1050">
                <a:solidFill>
                  <a:srgbClr val="888888"/>
                </a:solidFill>
              </a:defRPr>
            </a:lvl7pPr>
            <a:lvl8pPr indent="-228600" lvl="7" marL="3657600" algn="l">
              <a:lnSpc>
                <a:spcPct val="100000"/>
              </a:lnSpc>
              <a:spcBef>
                <a:spcPts val="210"/>
              </a:spcBef>
              <a:spcAft>
                <a:spcPts val="0"/>
              </a:spcAft>
              <a:buClr>
                <a:srgbClr val="888888"/>
              </a:buClr>
              <a:buSzPts val="1400"/>
              <a:buNone/>
              <a:defRPr sz="1050">
                <a:solidFill>
                  <a:srgbClr val="888888"/>
                </a:solidFill>
              </a:defRPr>
            </a:lvl8pPr>
            <a:lvl9pPr indent="-228600" lvl="8" marL="4114800" algn="l">
              <a:lnSpc>
                <a:spcPct val="100000"/>
              </a:lnSpc>
              <a:spcBef>
                <a:spcPts val="210"/>
              </a:spcBef>
              <a:spcAft>
                <a:spcPts val="0"/>
              </a:spcAft>
              <a:buClr>
                <a:srgbClr val="888888"/>
              </a:buClr>
              <a:buSzPts val="1400"/>
              <a:buNone/>
              <a:defRPr sz="1050">
                <a:solidFill>
                  <a:srgbClr val="888888"/>
                </a:solidFill>
              </a:defRPr>
            </a:lvl9pPr>
          </a:lstStyle>
          <a:p/>
        </p:txBody>
      </p:sp>
      <p:sp>
        <p:nvSpPr>
          <p:cNvPr id="94" name="Google Shape;94;p83"/>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83"/>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83"/>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84"/>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84"/>
          <p:cNvSpPr txBox="1"/>
          <p:nvPr>
            <p:ph idx="1" type="body"/>
          </p:nvPr>
        </p:nvSpPr>
        <p:spPr>
          <a:xfrm>
            <a:off x="342900" y="1151335"/>
            <a:ext cx="3030075" cy="480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2400"/>
              <a:buNone/>
              <a:defRPr b="1" sz="1800"/>
            </a:lvl1pPr>
            <a:lvl2pPr indent="-228600" lvl="1" marL="914400" algn="l">
              <a:lnSpc>
                <a:spcPct val="100000"/>
              </a:lnSpc>
              <a:spcBef>
                <a:spcPts val="300"/>
              </a:spcBef>
              <a:spcAft>
                <a:spcPts val="0"/>
              </a:spcAft>
              <a:buClr>
                <a:schemeClr val="dk1"/>
              </a:buClr>
              <a:buSzPts val="2000"/>
              <a:buNone/>
              <a:defRPr b="1" sz="1500"/>
            </a:lvl2pPr>
            <a:lvl3pPr indent="-228600" lvl="2" marL="1371600" algn="l">
              <a:lnSpc>
                <a:spcPct val="100000"/>
              </a:lnSpc>
              <a:spcBef>
                <a:spcPts val="270"/>
              </a:spcBef>
              <a:spcAft>
                <a:spcPts val="0"/>
              </a:spcAft>
              <a:buClr>
                <a:schemeClr val="dk1"/>
              </a:buClr>
              <a:buSzPts val="1800"/>
              <a:buNone/>
              <a:defRPr b="1" sz="1350"/>
            </a:lvl3pPr>
            <a:lvl4pPr indent="-228600" lvl="3" marL="1828800" algn="l">
              <a:lnSpc>
                <a:spcPct val="100000"/>
              </a:lnSpc>
              <a:spcBef>
                <a:spcPts val="240"/>
              </a:spcBef>
              <a:spcAft>
                <a:spcPts val="0"/>
              </a:spcAft>
              <a:buClr>
                <a:schemeClr val="dk1"/>
              </a:buClr>
              <a:buSzPts val="1600"/>
              <a:buNone/>
              <a:defRPr b="1" sz="1200"/>
            </a:lvl4pPr>
            <a:lvl5pPr indent="-228600" lvl="4" marL="2286000" algn="l">
              <a:lnSpc>
                <a:spcPct val="100000"/>
              </a:lnSpc>
              <a:spcBef>
                <a:spcPts val="240"/>
              </a:spcBef>
              <a:spcAft>
                <a:spcPts val="0"/>
              </a:spcAft>
              <a:buClr>
                <a:schemeClr val="dk1"/>
              </a:buClr>
              <a:buSzPts val="1600"/>
              <a:buNone/>
              <a:defRPr b="1" sz="1200"/>
            </a:lvl5pPr>
            <a:lvl6pPr indent="-228600" lvl="5" marL="2743200" algn="l">
              <a:lnSpc>
                <a:spcPct val="100000"/>
              </a:lnSpc>
              <a:spcBef>
                <a:spcPts val="240"/>
              </a:spcBef>
              <a:spcAft>
                <a:spcPts val="0"/>
              </a:spcAft>
              <a:buClr>
                <a:schemeClr val="dk1"/>
              </a:buClr>
              <a:buSzPts val="1600"/>
              <a:buNone/>
              <a:defRPr b="1" sz="1200"/>
            </a:lvl6pPr>
            <a:lvl7pPr indent="-228600" lvl="6" marL="3200400" algn="l">
              <a:lnSpc>
                <a:spcPct val="100000"/>
              </a:lnSpc>
              <a:spcBef>
                <a:spcPts val="240"/>
              </a:spcBef>
              <a:spcAft>
                <a:spcPts val="0"/>
              </a:spcAft>
              <a:buClr>
                <a:schemeClr val="dk1"/>
              </a:buClr>
              <a:buSzPts val="1600"/>
              <a:buNone/>
              <a:defRPr b="1" sz="1200"/>
            </a:lvl7pPr>
            <a:lvl8pPr indent="-228600" lvl="7" marL="3657600" algn="l">
              <a:lnSpc>
                <a:spcPct val="100000"/>
              </a:lnSpc>
              <a:spcBef>
                <a:spcPts val="240"/>
              </a:spcBef>
              <a:spcAft>
                <a:spcPts val="0"/>
              </a:spcAft>
              <a:buClr>
                <a:schemeClr val="dk1"/>
              </a:buClr>
              <a:buSzPts val="1600"/>
              <a:buNone/>
              <a:defRPr b="1" sz="1200"/>
            </a:lvl8pPr>
            <a:lvl9pPr indent="-228600" lvl="8" marL="4114800" algn="l">
              <a:lnSpc>
                <a:spcPct val="100000"/>
              </a:lnSpc>
              <a:spcBef>
                <a:spcPts val="240"/>
              </a:spcBef>
              <a:spcAft>
                <a:spcPts val="0"/>
              </a:spcAft>
              <a:buClr>
                <a:schemeClr val="dk1"/>
              </a:buClr>
              <a:buSzPts val="1600"/>
              <a:buNone/>
              <a:defRPr b="1" sz="1200"/>
            </a:lvl9pPr>
          </a:lstStyle>
          <a:p/>
        </p:txBody>
      </p:sp>
      <p:sp>
        <p:nvSpPr>
          <p:cNvPr id="100" name="Google Shape;100;p84"/>
          <p:cNvSpPr txBox="1"/>
          <p:nvPr>
            <p:ph idx="2" type="body"/>
          </p:nvPr>
        </p:nvSpPr>
        <p:spPr>
          <a:xfrm>
            <a:off x="342900" y="1631156"/>
            <a:ext cx="3030075" cy="2963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60"/>
              </a:spcBef>
              <a:spcAft>
                <a:spcPts val="0"/>
              </a:spcAft>
              <a:buClr>
                <a:schemeClr val="dk1"/>
              </a:buClr>
              <a:buSzPts val="2400"/>
              <a:buChar char="•"/>
              <a:defRPr sz="1800"/>
            </a:lvl1pPr>
            <a:lvl2pPr indent="-355600" lvl="1" marL="914400" algn="l">
              <a:lnSpc>
                <a:spcPct val="100000"/>
              </a:lnSpc>
              <a:spcBef>
                <a:spcPts val="300"/>
              </a:spcBef>
              <a:spcAft>
                <a:spcPts val="0"/>
              </a:spcAft>
              <a:buClr>
                <a:schemeClr val="dk1"/>
              </a:buClr>
              <a:buSzPts val="2000"/>
              <a:buChar char="–"/>
              <a:defRPr sz="1500"/>
            </a:lvl2pPr>
            <a:lvl3pPr indent="-342900" lvl="2" marL="1371600" algn="l">
              <a:lnSpc>
                <a:spcPct val="100000"/>
              </a:lnSpc>
              <a:spcBef>
                <a:spcPts val="270"/>
              </a:spcBef>
              <a:spcAft>
                <a:spcPts val="0"/>
              </a:spcAft>
              <a:buClr>
                <a:schemeClr val="dk1"/>
              </a:buClr>
              <a:buSzPts val="1800"/>
              <a:buChar char="•"/>
              <a:defRPr sz="1350"/>
            </a:lvl3pPr>
            <a:lvl4pPr indent="-330200" lvl="3" marL="1828800" algn="l">
              <a:lnSpc>
                <a:spcPct val="100000"/>
              </a:lnSpc>
              <a:spcBef>
                <a:spcPts val="240"/>
              </a:spcBef>
              <a:spcAft>
                <a:spcPts val="0"/>
              </a:spcAft>
              <a:buClr>
                <a:schemeClr val="dk1"/>
              </a:buClr>
              <a:buSzPts val="1600"/>
              <a:buChar char="–"/>
              <a:defRPr sz="1200"/>
            </a:lvl4pPr>
            <a:lvl5pPr indent="-330200" lvl="4" marL="2286000" algn="l">
              <a:lnSpc>
                <a:spcPct val="100000"/>
              </a:lnSpc>
              <a:spcBef>
                <a:spcPts val="240"/>
              </a:spcBef>
              <a:spcAft>
                <a:spcPts val="0"/>
              </a:spcAft>
              <a:buClr>
                <a:schemeClr val="dk1"/>
              </a:buClr>
              <a:buSzPts val="1600"/>
              <a:buChar char="»"/>
              <a:defRPr sz="1200"/>
            </a:lvl5pPr>
            <a:lvl6pPr indent="-330200" lvl="5" marL="2743200" algn="l">
              <a:lnSpc>
                <a:spcPct val="100000"/>
              </a:lnSpc>
              <a:spcBef>
                <a:spcPts val="240"/>
              </a:spcBef>
              <a:spcAft>
                <a:spcPts val="0"/>
              </a:spcAft>
              <a:buClr>
                <a:schemeClr val="dk1"/>
              </a:buClr>
              <a:buSzPts val="1600"/>
              <a:buChar char="•"/>
              <a:defRPr sz="1200"/>
            </a:lvl6pPr>
            <a:lvl7pPr indent="-330200" lvl="6" marL="3200400" algn="l">
              <a:lnSpc>
                <a:spcPct val="100000"/>
              </a:lnSpc>
              <a:spcBef>
                <a:spcPts val="240"/>
              </a:spcBef>
              <a:spcAft>
                <a:spcPts val="0"/>
              </a:spcAft>
              <a:buClr>
                <a:schemeClr val="dk1"/>
              </a:buClr>
              <a:buSzPts val="1600"/>
              <a:buChar char="•"/>
              <a:defRPr sz="1200"/>
            </a:lvl7pPr>
            <a:lvl8pPr indent="-330200" lvl="7" marL="3657600" algn="l">
              <a:lnSpc>
                <a:spcPct val="100000"/>
              </a:lnSpc>
              <a:spcBef>
                <a:spcPts val="240"/>
              </a:spcBef>
              <a:spcAft>
                <a:spcPts val="0"/>
              </a:spcAft>
              <a:buClr>
                <a:schemeClr val="dk1"/>
              </a:buClr>
              <a:buSzPts val="1600"/>
              <a:buChar char="•"/>
              <a:defRPr sz="1200"/>
            </a:lvl8pPr>
            <a:lvl9pPr indent="-330200" lvl="8" marL="4114800" algn="l">
              <a:lnSpc>
                <a:spcPct val="100000"/>
              </a:lnSpc>
              <a:spcBef>
                <a:spcPts val="240"/>
              </a:spcBef>
              <a:spcAft>
                <a:spcPts val="0"/>
              </a:spcAft>
              <a:buClr>
                <a:schemeClr val="dk1"/>
              </a:buClr>
              <a:buSzPts val="1600"/>
              <a:buChar char="•"/>
              <a:defRPr sz="1200"/>
            </a:lvl9pPr>
          </a:lstStyle>
          <a:p/>
        </p:txBody>
      </p:sp>
      <p:sp>
        <p:nvSpPr>
          <p:cNvPr id="101" name="Google Shape;101;p84"/>
          <p:cNvSpPr txBox="1"/>
          <p:nvPr>
            <p:ph idx="3" type="body"/>
          </p:nvPr>
        </p:nvSpPr>
        <p:spPr>
          <a:xfrm>
            <a:off x="3483769" y="1151335"/>
            <a:ext cx="3031425" cy="480000"/>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360"/>
              </a:spcBef>
              <a:spcAft>
                <a:spcPts val="0"/>
              </a:spcAft>
              <a:buClr>
                <a:schemeClr val="dk1"/>
              </a:buClr>
              <a:buSzPts val="2400"/>
              <a:buNone/>
              <a:defRPr b="1" sz="1800"/>
            </a:lvl1pPr>
            <a:lvl2pPr indent="-228600" lvl="1" marL="914400" algn="l">
              <a:lnSpc>
                <a:spcPct val="100000"/>
              </a:lnSpc>
              <a:spcBef>
                <a:spcPts val="300"/>
              </a:spcBef>
              <a:spcAft>
                <a:spcPts val="0"/>
              </a:spcAft>
              <a:buClr>
                <a:schemeClr val="dk1"/>
              </a:buClr>
              <a:buSzPts val="2000"/>
              <a:buNone/>
              <a:defRPr b="1" sz="1500"/>
            </a:lvl2pPr>
            <a:lvl3pPr indent="-228600" lvl="2" marL="1371600" algn="l">
              <a:lnSpc>
                <a:spcPct val="100000"/>
              </a:lnSpc>
              <a:spcBef>
                <a:spcPts val="270"/>
              </a:spcBef>
              <a:spcAft>
                <a:spcPts val="0"/>
              </a:spcAft>
              <a:buClr>
                <a:schemeClr val="dk1"/>
              </a:buClr>
              <a:buSzPts val="1800"/>
              <a:buNone/>
              <a:defRPr b="1" sz="1350"/>
            </a:lvl3pPr>
            <a:lvl4pPr indent="-228600" lvl="3" marL="1828800" algn="l">
              <a:lnSpc>
                <a:spcPct val="100000"/>
              </a:lnSpc>
              <a:spcBef>
                <a:spcPts val="240"/>
              </a:spcBef>
              <a:spcAft>
                <a:spcPts val="0"/>
              </a:spcAft>
              <a:buClr>
                <a:schemeClr val="dk1"/>
              </a:buClr>
              <a:buSzPts val="1600"/>
              <a:buNone/>
              <a:defRPr b="1" sz="1200"/>
            </a:lvl4pPr>
            <a:lvl5pPr indent="-228600" lvl="4" marL="2286000" algn="l">
              <a:lnSpc>
                <a:spcPct val="100000"/>
              </a:lnSpc>
              <a:spcBef>
                <a:spcPts val="240"/>
              </a:spcBef>
              <a:spcAft>
                <a:spcPts val="0"/>
              </a:spcAft>
              <a:buClr>
                <a:schemeClr val="dk1"/>
              </a:buClr>
              <a:buSzPts val="1600"/>
              <a:buNone/>
              <a:defRPr b="1" sz="1200"/>
            </a:lvl5pPr>
            <a:lvl6pPr indent="-228600" lvl="5" marL="2743200" algn="l">
              <a:lnSpc>
                <a:spcPct val="100000"/>
              </a:lnSpc>
              <a:spcBef>
                <a:spcPts val="240"/>
              </a:spcBef>
              <a:spcAft>
                <a:spcPts val="0"/>
              </a:spcAft>
              <a:buClr>
                <a:schemeClr val="dk1"/>
              </a:buClr>
              <a:buSzPts val="1600"/>
              <a:buNone/>
              <a:defRPr b="1" sz="1200"/>
            </a:lvl6pPr>
            <a:lvl7pPr indent="-228600" lvl="6" marL="3200400" algn="l">
              <a:lnSpc>
                <a:spcPct val="100000"/>
              </a:lnSpc>
              <a:spcBef>
                <a:spcPts val="240"/>
              </a:spcBef>
              <a:spcAft>
                <a:spcPts val="0"/>
              </a:spcAft>
              <a:buClr>
                <a:schemeClr val="dk1"/>
              </a:buClr>
              <a:buSzPts val="1600"/>
              <a:buNone/>
              <a:defRPr b="1" sz="1200"/>
            </a:lvl7pPr>
            <a:lvl8pPr indent="-228600" lvl="7" marL="3657600" algn="l">
              <a:lnSpc>
                <a:spcPct val="100000"/>
              </a:lnSpc>
              <a:spcBef>
                <a:spcPts val="240"/>
              </a:spcBef>
              <a:spcAft>
                <a:spcPts val="0"/>
              </a:spcAft>
              <a:buClr>
                <a:schemeClr val="dk1"/>
              </a:buClr>
              <a:buSzPts val="1600"/>
              <a:buNone/>
              <a:defRPr b="1" sz="1200"/>
            </a:lvl8pPr>
            <a:lvl9pPr indent="-228600" lvl="8" marL="4114800" algn="l">
              <a:lnSpc>
                <a:spcPct val="100000"/>
              </a:lnSpc>
              <a:spcBef>
                <a:spcPts val="240"/>
              </a:spcBef>
              <a:spcAft>
                <a:spcPts val="0"/>
              </a:spcAft>
              <a:buClr>
                <a:schemeClr val="dk1"/>
              </a:buClr>
              <a:buSzPts val="1600"/>
              <a:buNone/>
              <a:defRPr b="1" sz="1200"/>
            </a:lvl9pPr>
          </a:lstStyle>
          <a:p/>
        </p:txBody>
      </p:sp>
      <p:sp>
        <p:nvSpPr>
          <p:cNvPr id="102" name="Google Shape;102;p84"/>
          <p:cNvSpPr txBox="1"/>
          <p:nvPr>
            <p:ph idx="4" type="body"/>
          </p:nvPr>
        </p:nvSpPr>
        <p:spPr>
          <a:xfrm>
            <a:off x="3483769" y="1631156"/>
            <a:ext cx="3031425" cy="29634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360"/>
              </a:spcBef>
              <a:spcAft>
                <a:spcPts val="0"/>
              </a:spcAft>
              <a:buClr>
                <a:schemeClr val="dk1"/>
              </a:buClr>
              <a:buSzPts val="2400"/>
              <a:buChar char="•"/>
              <a:defRPr sz="1800"/>
            </a:lvl1pPr>
            <a:lvl2pPr indent="-355600" lvl="1" marL="914400" algn="l">
              <a:lnSpc>
                <a:spcPct val="100000"/>
              </a:lnSpc>
              <a:spcBef>
                <a:spcPts val="300"/>
              </a:spcBef>
              <a:spcAft>
                <a:spcPts val="0"/>
              </a:spcAft>
              <a:buClr>
                <a:schemeClr val="dk1"/>
              </a:buClr>
              <a:buSzPts val="2000"/>
              <a:buChar char="–"/>
              <a:defRPr sz="1500"/>
            </a:lvl2pPr>
            <a:lvl3pPr indent="-342900" lvl="2" marL="1371600" algn="l">
              <a:lnSpc>
                <a:spcPct val="100000"/>
              </a:lnSpc>
              <a:spcBef>
                <a:spcPts val="270"/>
              </a:spcBef>
              <a:spcAft>
                <a:spcPts val="0"/>
              </a:spcAft>
              <a:buClr>
                <a:schemeClr val="dk1"/>
              </a:buClr>
              <a:buSzPts val="1800"/>
              <a:buChar char="•"/>
              <a:defRPr sz="1350"/>
            </a:lvl3pPr>
            <a:lvl4pPr indent="-330200" lvl="3" marL="1828800" algn="l">
              <a:lnSpc>
                <a:spcPct val="100000"/>
              </a:lnSpc>
              <a:spcBef>
                <a:spcPts val="240"/>
              </a:spcBef>
              <a:spcAft>
                <a:spcPts val="0"/>
              </a:spcAft>
              <a:buClr>
                <a:schemeClr val="dk1"/>
              </a:buClr>
              <a:buSzPts val="1600"/>
              <a:buChar char="–"/>
              <a:defRPr sz="1200"/>
            </a:lvl4pPr>
            <a:lvl5pPr indent="-330200" lvl="4" marL="2286000" algn="l">
              <a:lnSpc>
                <a:spcPct val="100000"/>
              </a:lnSpc>
              <a:spcBef>
                <a:spcPts val="240"/>
              </a:spcBef>
              <a:spcAft>
                <a:spcPts val="0"/>
              </a:spcAft>
              <a:buClr>
                <a:schemeClr val="dk1"/>
              </a:buClr>
              <a:buSzPts val="1600"/>
              <a:buChar char="»"/>
              <a:defRPr sz="1200"/>
            </a:lvl5pPr>
            <a:lvl6pPr indent="-330200" lvl="5" marL="2743200" algn="l">
              <a:lnSpc>
                <a:spcPct val="100000"/>
              </a:lnSpc>
              <a:spcBef>
                <a:spcPts val="240"/>
              </a:spcBef>
              <a:spcAft>
                <a:spcPts val="0"/>
              </a:spcAft>
              <a:buClr>
                <a:schemeClr val="dk1"/>
              </a:buClr>
              <a:buSzPts val="1600"/>
              <a:buChar char="•"/>
              <a:defRPr sz="1200"/>
            </a:lvl6pPr>
            <a:lvl7pPr indent="-330200" lvl="6" marL="3200400" algn="l">
              <a:lnSpc>
                <a:spcPct val="100000"/>
              </a:lnSpc>
              <a:spcBef>
                <a:spcPts val="240"/>
              </a:spcBef>
              <a:spcAft>
                <a:spcPts val="0"/>
              </a:spcAft>
              <a:buClr>
                <a:schemeClr val="dk1"/>
              </a:buClr>
              <a:buSzPts val="1600"/>
              <a:buChar char="•"/>
              <a:defRPr sz="1200"/>
            </a:lvl7pPr>
            <a:lvl8pPr indent="-330200" lvl="7" marL="3657600" algn="l">
              <a:lnSpc>
                <a:spcPct val="100000"/>
              </a:lnSpc>
              <a:spcBef>
                <a:spcPts val="240"/>
              </a:spcBef>
              <a:spcAft>
                <a:spcPts val="0"/>
              </a:spcAft>
              <a:buClr>
                <a:schemeClr val="dk1"/>
              </a:buClr>
              <a:buSzPts val="1600"/>
              <a:buChar char="•"/>
              <a:defRPr sz="1200"/>
            </a:lvl8pPr>
            <a:lvl9pPr indent="-330200" lvl="8" marL="4114800" algn="l">
              <a:lnSpc>
                <a:spcPct val="100000"/>
              </a:lnSpc>
              <a:spcBef>
                <a:spcPts val="240"/>
              </a:spcBef>
              <a:spcAft>
                <a:spcPts val="0"/>
              </a:spcAft>
              <a:buClr>
                <a:schemeClr val="dk1"/>
              </a:buClr>
              <a:buSzPts val="1600"/>
              <a:buChar char="•"/>
              <a:defRPr sz="1200"/>
            </a:lvl9pPr>
          </a:lstStyle>
          <a:p/>
        </p:txBody>
      </p:sp>
      <p:sp>
        <p:nvSpPr>
          <p:cNvPr id="103" name="Google Shape;103;p84"/>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84"/>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84"/>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66"/>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6" name="Shape 106"/>
        <p:cNvGrpSpPr/>
        <p:nvPr/>
      </p:nvGrpSpPr>
      <p:grpSpPr>
        <a:xfrm>
          <a:off x="0" y="0"/>
          <a:ext cx="0" cy="0"/>
          <a:chOff x="0" y="0"/>
          <a:chExt cx="0" cy="0"/>
        </a:xfrm>
      </p:grpSpPr>
      <p:sp>
        <p:nvSpPr>
          <p:cNvPr id="107" name="Google Shape;107;p85"/>
          <p:cNvSpPr txBox="1"/>
          <p:nvPr>
            <p:ph type="title"/>
          </p:nvPr>
        </p:nvSpPr>
        <p:spPr>
          <a:xfrm>
            <a:off x="342900" y="204788"/>
            <a:ext cx="2256300" cy="87180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1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85"/>
          <p:cNvSpPr txBox="1"/>
          <p:nvPr>
            <p:ph idx="1" type="body"/>
          </p:nvPr>
        </p:nvSpPr>
        <p:spPr>
          <a:xfrm>
            <a:off x="2681288" y="204788"/>
            <a:ext cx="3833775" cy="4389900"/>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480"/>
              </a:spcBef>
              <a:spcAft>
                <a:spcPts val="0"/>
              </a:spcAft>
              <a:buClr>
                <a:schemeClr val="dk1"/>
              </a:buClr>
              <a:buSzPts val="3200"/>
              <a:buChar char="•"/>
              <a:defRPr sz="2400"/>
            </a:lvl1pPr>
            <a:lvl2pPr indent="-406400" lvl="1" marL="914400" algn="l">
              <a:lnSpc>
                <a:spcPct val="100000"/>
              </a:lnSpc>
              <a:spcBef>
                <a:spcPts val="420"/>
              </a:spcBef>
              <a:spcAft>
                <a:spcPts val="0"/>
              </a:spcAft>
              <a:buClr>
                <a:schemeClr val="dk1"/>
              </a:buClr>
              <a:buSzPts val="2800"/>
              <a:buChar char="–"/>
              <a:defRPr sz="2100"/>
            </a:lvl2pPr>
            <a:lvl3pPr indent="-381000" lvl="2" marL="1371600" algn="l">
              <a:lnSpc>
                <a:spcPct val="100000"/>
              </a:lnSpc>
              <a:spcBef>
                <a:spcPts val="360"/>
              </a:spcBef>
              <a:spcAft>
                <a:spcPts val="0"/>
              </a:spcAft>
              <a:buClr>
                <a:schemeClr val="dk1"/>
              </a:buClr>
              <a:buSzPts val="2400"/>
              <a:buChar char="•"/>
              <a:defRPr sz="1800"/>
            </a:lvl3pPr>
            <a:lvl4pPr indent="-355600" lvl="3" marL="1828800" algn="l">
              <a:lnSpc>
                <a:spcPct val="100000"/>
              </a:lnSpc>
              <a:spcBef>
                <a:spcPts val="300"/>
              </a:spcBef>
              <a:spcAft>
                <a:spcPts val="0"/>
              </a:spcAft>
              <a:buClr>
                <a:schemeClr val="dk1"/>
              </a:buClr>
              <a:buSzPts val="2000"/>
              <a:buChar char="–"/>
              <a:defRPr sz="1500"/>
            </a:lvl4pPr>
            <a:lvl5pPr indent="-355600" lvl="4" marL="2286000" algn="l">
              <a:lnSpc>
                <a:spcPct val="100000"/>
              </a:lnSpc>
              <a:spcBef>
                <a:spcPts val="300"/>
              </a:spcBef>
              <a:spcAft>
                <a:spcPts val="0"/>
              </a:spcAft>
              <a:buClr>
                <a:schemeClr val="dk1"/>
              </a:buClr>
              <a:buSzPts val="2000"/>
              <a:buChar char="»"/>
              <a:defRPr sz="1500"/>
            </a:lvl5pPr>
            <a:lvl6pPr indent="-355600" lvl="5" marL="2743200" algn="l">
              <a:lnSpc>
                <a:spcPct val="100000"/>
              </a:lnSpc>
              <a:spcBef>
                <a:spcPts val="300"/>
              </a:spcBef>
              <a:spcAft>
                <a:spcPts val="0"/>
              </a:spcAft>
              <a:buClr>
                <a:schemeClr val="dk1"/>
              </a:buClr>
              <a:buSzPts val="2000"/>
              <a:buChar char="•"/>
              <a:defRPr sz="1500"/>
            </a:lvl6pPr>
            <a:lvl7pPr indent="-355600" lvl="6" marL="3200400" algn="l">
              <a:lnSpc>
                <a:spcPct val="100000"/>
              </a:lnSpc>
              <a:spcBef>
                <a:spcPts val="300"/>
              </a:spcBef>
              <a:spcAft>
                <a:spcPts val="0"/>
              </a:spcAft>
              <a:buClr>
                <a:schemeClr val="dk1"/>
              </a:buClr>
              <a:buSzPts val="2000"/>
              <a:buChar char="•"/>
              <a:defRPr sz="1500"/>
            </a:lvl7pPr>
            <a:lvl8pPr indent="-355600" lvl="7" marL="3657600" algn="l">
              <a:lnSpc>
                <a:spcPct val="100000"/>
              </a:lnSpc>
              <a:spcBef>
                <a:spcPts val="300"/>
              </a:spcBef>
              <a:spcAft>
                <a:spcPts val="0"/>
              </a:spcAft>
              <a:buClr>
                <a:schemeClr val="dk1"/>
              </a:buClr>
              <a:buSzPts val="2000"/>
              <a:buChar char="•"/>
              <a:defRPr sz="1500"/>
            </a:lvl8pPr>
            <a:lvl9pPr indent="-355600" lvl="8" marL="4114800" algn="l">
              <a:lnSpc>
                <a:spcPct val="100000"/>
              </a:lnSpc>
              <a:spcBef>
                <a:spcPts val="300"/>
              </a:spcBef>
              <a:spcAft>
                <a:spcPts val="0"/>
              </a:spcAft>
              <a:buClr>
                <a:schemeClr val="dk1"/>
              </a:buClr>
              <a:buSzPts val="2000"/>
              <a:buChar char="•"/>
              <a:defRPr sz="1500"/>
            </a:lvl9pPr>
          </a:lstStyle>
          <a:p/>
        </p:txBody>
      </p:sp>
      <p:sp>
        <p:nvSpPr>
          <p:cNvPr id="109" name="Google Shape;109;p85"/>
          <p:cNvSpPr txBox="1"/>
          <p:nvPr>
            <p:ph idx="2" type="body"/>
          </p:nvPr>
        </p:nvSpPr>
        <p:spPr>
          <a:xfrm>
            <a:off x="342900" y="1076325"/>
            <a:ext cx="2256300" cy="3518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10"/>
              </a:spcBef>
              <a:spcAft>
                <a:spcPts val="0"/>
              </a:spcAft>
              <a:buClr>
                <a:schemeClr val="dk1"/>
              </a:buClr>
              <a:buSzPts val="1400"/>
              <a:buNone/>
              <a:defRPr sz="1050"/>
            </a:lvl1pPr>
            <a:lvl2pPr indent="-228600" lvl="1" marL="914400" algn="l">
              <a:lnSpc>
                <a:spcPct val="100000"/>
              </a:lnSpc>
              <a:spcBef>
                <a:spcPts val="180"/>
              </a:spcBef>
              <a:spcAft>
                <a:spcPts val="0"/>
              </a:spcAft>
              <a:buClr>
                <a:schemeClr val="dk1"/>
              </a:buClr>
              <a:buSzPts val="1200"/>
              <a:buNone/>
              <a:defRPr sz="900"/>
            </a:lvl2pPr>
            <a:lvl3pPr indent="-228600" lvl="2" marL="1371600" algn="l">
              <a:lnSpc>
                <a:spcPct val="100000"/>
              </a:lnSpc>
              <a:spcBef>
                <a:spcPts val="150"/>
              </a:spcBef>
              <a:spcAft>
                <a:spcPts val="0"/>
              </a:spcAft>
              <a:buClr>
                <a:schemeClr val="dk1"/>
              </a:buClr>
              <a:buSzPts val="1000"/>
              <a:buNone/>
              <a:defRPr sz="750"/>
            </a:lvl3pPr>
            <a:lvl4pPr indent="-228600" lvl="3" marL="1828800" algn="l">
              <a:lnSpc>
                <a:spcPct val="100000"/>
              </a:lnSpc>
              <a:spcBef>
                <a:spcPts val="135"/>
              </a:spcBef>
              <a:spcAft>
                <a:spcPts val="0"/>
              </a:spcAft>
              <a:buClr>
                <a:schemeClr val="dk1"/>
              </a:buClr>
              <a:buSzPts val="900"/>
              <a:buNone/>
              <a:defRPr sz="675"/>
            </a:lvl4pPr>
            <a:lvl5pPr indent="-228600" lvl="4" marL="2286000" algn="l">
              <a:lnSpc>
                <a:spcPct val="100000"/>
              </a:lnSpc>
              <a:spcBef>
                <a:spcPts val="135"/>
              </a:spcBef>
              <a:spcAft>
                <a:spcPts val="0"/>
              </a:spcAft>
              <a:buClr>
                <a:schemeClr val="dk1"/>
              </a:buClr>
              <a:buSzPts val="900"/>
              <a:buNone/>
              <a:defRPr sz="675"/>
            </a:lvl5pPr>
            <a:lvl6pPr indent="-228600" lvl="5" marL="2743200" algn="l">
              <a:lnSpc>
                <a:spcPct val="100000"/>
              </a:lnSpc>
              <a:spcBef>
                <a:spcPts val="135"/>
              </a:spcBef>
              <a:spcAft>
                <a:spcPts val="0"/>
              </a:spcAft>
              <a:buClr>
                <a:schemeClr val="dk1"/>
              </a:buClr>
              <a:buSzPts val="900"/>
              <a:buNone/>
              <a:defRPr sz="675"/>
            </a:lvl6pPr>
            <a:lvl7pPr indent="-228600" lvl="6" marL="3200400" algn="l">
              <a:lnSpc>
                <a:spcPct val="100000"/>
              </a:lnSpc>
              <a:spcBef>
                <a:spcPts val="135"/>
              </a:spcBef>
              <a:spcAft>
                <a:spcPts val="0"/>
              </a:spcAft>
              <a:buClr>
                <a:schemeClr val="dk1"/>
              </a:buClr>
              <a:buSzPts val="900"/>
              <a:buNone/>
              <a:defRPr sz="675"/>
            </a:lvl7pPr>
            <a:lvl8pPr indent="-228600" lvl="7" marL="3657600" algn="l">
              <a:lnSpc>
                <a:spcPct val="100000"/>
              </a:lnSpc>
              <a:spcBef>
                <a:spcPts val="135"/>
              </a:spcBef>
              <a:spcAft>
                <a:spcPts val="0"/>
              </a:spcAft>
              <a:buClr>
                <a:schemeClr val="dk1"/>
              </a:buClr>
              <a:buSzPts val="900"/>
              <a:buNone/>
              <a:defRPr sz="675"/>
            </a:lvl8pPr>
            <a:lvl9pPr indent="-228600" lvl="8" marL="4114800" algn="l">
              <a:lnSpc>
                <a:spcPct val="100000"/>
              </a:lnSpc>
              <a:spcBef>
                <a:spcPts val="135"/>
              </a:spcBef>
              <a:spcAft>
                <a:spcPts val="0"/>
              </a:spcAft>
              <a:buClr>
                <a:schemeClr val="dk1"/>
              </a:buClr>
              <a:buSzPts val="900"/>
              <a:buNone/>
              <a:defRPr sz="675"/>
            </a:lvl9pPr>
          </a:lstStyle>
          <a:p/>
        </p:txBody>
      </p:sp>
      <p:sp>
        <p:nvSpPr>
          <p:cNvPr id="110" name="Google Shape;110;p85"/>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85"/>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85"/>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86"/>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86"/>
          <p:cNvSpPr txBox="1"/>
          <p:nvPr>
            <p:ph idx="1" type="body"/>
          </p:nvPr>
        </p:nvSpPr>
        <p:spPr>
          <a:xfrm rot="5400000">
            <a:off x="1731749" y="-188700"/>
            <a:ext cx="3394500" cy="61722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70"/>
              </a:spcBef>
              <a:spcAft>
                <a:spcPts val="0"/>
              </a:spcAft>
              <a:buClr>
                <a:schemeClr val="dk1"/>
              </a:buClr>
              <a:buSzPts val="1800"/>
              <a:buChar char="•"/>
              <a:defRPr/>
            </a:lvl1pPr>
            <a:lvl2pPr indent="-342900" lvl="1" marL="914400" algn="l">
              <a:lnSpc>
                <a:spcPct val="100000"/>
              </a:lnSpc>
              <a:spcBef>
                <a:spcPts val="270"/>
              </a:spcBef>
              <a:spcAft>
                <a:spcPts val="0"/>
              </a:spcAft>
              <a:buClr>
                <a:schemeClr val="dk1"/>
              </a:buClr>
              <a:buSzPts val="1800"/>
              <a:buChar char="–"/>
              <a:defRPr/>
            </a:lvl2pPr>
            <a:lvl3pPr indent="-342900" lvl="2" marL="1371600" algn="l">
              <a:lnSpc>
                <a:spcPct val="100000"/>
              </a:lnSpc>
              <a:spcBef>
                <a:spcPts val="270"/>
              </a:spcBef>
              <a:spcAft>
                <a:spcPts val="0"/>
              </a:spcAft>
              <a:buClr>
                <a:schemeClr val="dk1"/>
              </a:buClr>
              <a:buSzPts val="1800"/>
              <a:buChar char="•"/>
              <a:defRPr/>
            </a:lvl3pPr>
            <a:lvl4pPr indent="-342900" lvl="3" marL="1828800" algn="l">
              <a:lnSpc>
                <a:spcPct val="100000"/>
              </a:lnSpc>
              <a:spcBef>
                <a:spcPts val="270"/>
              </a:spcBef>
              <a:spcAft>
                <a:spcPts val="0"/>
              </a:spcAft>
              <a:buClr>
                <a:schemeClr val="dk1"/>
              </a:buClr>
              <a:buSzPts val="1800"/>
              <a:buChar char="–"/>
              <a:defRPr/>
            </a:lvl4pPr>
            <a:lvl5pPr indent="-342900" lvl="4" marL="2286000" algn="l">
              <a:lnSpc>
                <a:spcPct val="100000"/>
              </a:lnSpc>
              <a:spcBef>
                <a:spcPts val="270"/>
              </a:spcBef>
              <a:spcAft>
                <a:spcPts val="0"/>
              </a:spcAft>
              <a:buClr>
                <a:schemeClr val="dk1"/>
              </a:buClr>
              <a:buSzPts val="1800"/>
              <a:buChar char="»"/>
              <a:defRPr/>
            </a:lvl5pPr>
            <a:lvl6pPr indent="-342900" lvl="5" marL="2743200" algn="l">
              <a:lnSpc>
                <a:spcPct val="100000"/>
              </a:lnSpc>
              <a:spcBef>
                <a:spcPts val="270"/>
              </a:spcBef>
              <a:spcAft>
                <a:spcPts val="0"/>
              </a:spcAft>
              <a:buClr>
                <a:schemeClr val="dk1"/>
              </a:buClr>
              <a:buSzPts val="1800"/>
              <a:buChar char="•"/>
              <a:defRPr/>
            </a:lvl6pPr>
            <a:lvl7pPr indent="-342900" lvl="6" marL="3200400" algn="l">
              <a:lnSpc>
                <a:spcPct val="100000"/>
              </a:lnSpc>
              <a:spcBef>
                <a:spcPts val="270"/>
              </a:spcBef>
              <a:spcAft>
                <a:spcPts val="0"/>
              </a:spcAft>
              <a:buClr>
                <a:schemeClr val="dk1"/>
              </a:buClr>
              <a:buSzPts val="1800"/>
              <a:buChar char="•"/>
              <a:defRPr/>
            </a:lvl7pPr>
            <a:lvl8pPr indent="-342900" lvl="7" marL="3657600" algn="l">
              <a:lnSpc>
                <a:spcPct val="100000"/>
              </a:lnSpc>
              <a:spcBef>
                <a:spcPts val="270"/>
              </a:spcBef>
              <a:spcAft>
                <a:spcPts val="0"/>
              </a:spcAft>
              <a:buClr>
                <a:schemeClr val="dk1"/>
              </a:buClr>
              <a:buSzPts val="1800"/>
              <a:buChar char="•"/>
              <a:defRPr/>
            </a:lvl8pPr>
            <a:lvl9pPr indent="-342900" lvl="8" marL="4114800" algn="l">
              <a:lnSpc>
                <a:spcPct val="100000"/>
              </a:lnSpc>
              <a:spcBef>
                <a:spcPts val="270"/>
              </a:spcBef>
              <a:spcAft>
                <a:spcPts val="0"/>
              </a:spcAft>
              <a:buClr>
                <a:schemeClr val="dk1"/>
              </a:buClr>
              <a:buSzPts val="1800"/>
              <a:buChar char="•"/>
              <a:defRPr/>
            </a:lvl9pPr>
          </a:lstStyle>
          <a:p/>
        </p:txBody>
      </p:sp>
      <p:sp>
        <p:nvSpPr>
          <p:cNvPr id="116" name="Google Shape;116;p86"/>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86"/>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86"/>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87"/>
          <p:cNvSpPr txBox="1"/>
          <p:nvPr>
            <p:ph type="title"/>
          </p:nvPr>
        </p:nvSpPr>
        <p:spPr>
          <a:xfrm rot="5400000">
            <a:off x="3549224" y="1628803"/>
            <a:ext cx="4388700" cy="154305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87"/>
          <p:cNvSpPr txBox="1"/>
          <p:nvPr>
            <p:ph idx="1" type="body"/>
          </p:nvPr>
        </p:nvSpPr>
        <p:spPr>
          <a:xfrm rot="5400000">
            <a:off x="405975" y="142904"/>
            <a:ext cx="4388700" cy="451485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270"/>
              </a:spcBef>
              <a:spcAft>
                <a:spcPts val="0"/>
              </a:spcAft>
              <a:buClr>
                <a:schemeClr val="dk1"/>
              </a:buClr>
              <a:buSzPts val="1800"/>
              <a:buChar char="•"/>
              <a:defRPr/>
            </a:lvl1pPr>
            <a:lvl2pPr indent="-342900" lvl="1" marL="914400" algn="l">
              <a:lnSpc>
                <a:spcPct val="100000"/>
              </a:lnSpc>
              <a:spcBef>
                <a:spcPts val="270"/>
              </a:spcBef>
              <a:spcAft>
                <a:spcPts val="0"/>
              </a:spcAft>
              <a:buClr>
                <a:schemeClr val="dk1"/>
              </a:buClr>
              <a:buSzPts val="1800"/>
              <a:buChar char="–"/>
              <a:defRPr/>
            </a:lvl2pPr>
            <a:lvl3pPr indent="-342900" lvl="2" marL="1371600" algn="l">
              <a:lnSpc>
                <a:spcPct val="100000"/>
              </a:lnSpc>
              <a:spcBef>
                <a:spcPts val="270"/>
              </a:spcBef>
              <a:spcAft>
                <a:spcPts val="0"/>
              </a:spcAft>
              <a:buClr>
                <a:schemeClr val="dk1"/>
              </a:buClr>
              <a:buSzPts val="1800"/>
              <a:buChar char="•"/>
              <a:defRPr/>
            </a:lvl3pPr>
            <a:lvl4pPr indent="-342900" lvl="3" marL="1828800" algn="l">
              <a:lnSpc>
                <a:spcPct val="100000"/>
              </a:lnSpc>
              <a:spcBef>
                <a:spcPts val="270"/>
              </a:spcBef>
              <a:spcAft>
                <a:spcPts val="0"/>
              </a:spcAft>
              <a:buClr>
                <a:schemeClr val="dk1"/>
              </a:buClr>
              <a:buSzPts val="1800"/>
              <a:buChar char="–"/>
              <a:defRPr/>
            </a:lvl4pPr>
            <a:lvl5pPr indent="-342900" lvl="4" marL="2286000" algn="l">
              <a:lnSpc>
                <a:spcPct val="100000"/>
              </a:lnSpc>
              <a:spcBef>
                <a:spcPts val="270"/>
              </a:spcBef>
              <a:spcAft>
                <a:spcPts val="0"/>
              </a:spcAft>
              <a:buClr>
                <a:schemeClr val="dk1"/>
              </a:buClr>
              <a:buSzPts val="1800"/>
              <a:buChar char="»"/>
              <a:defRPr/>
            </a:lvl5pPr>
            <a:lvl6pPr indent="-342900" lvl="5" marL="2743200" algn="l">
              <a:lnSpc>
                <a:spcPct val="100000"/>
              </a:lnSpc>
              <a:spcBef>
                <a:spcPts val="270"/>
              </a:spcBef>
              <a:spcAft>
                <a:spcPts val="0"/>
              </a:spcAft>
              <a:buClr>
                <a:schemeClr val="dk1"/>
              </a:buClr>
              <a:buSzPts val="1800"/>
              <a:buChar char="•"/>
              <a:defRPr/>
            </a:lvl6pPr>
            <a:lvl7pPr indent="-342900" lvl="6" marL="3200400" algn="l">
              <a:lnSpc>
                <a:spcPct val="100000"/>
              </a:lnSpc>
              <a:spcBef>
                <a:spcPts val="270"/>
              </a:spcBef>
              <a:spcAft>
                <a:spcPts val="0"/>
              </a:spcAft>
              <a:buClr>
                <a:schemeClr val="dk1"/>
              </a:buClr>
              <a:buSzPts val="1800"/>
              <a:buChar char="•"/>
              <a:defRPr/>
            </a:lvl7pPr>
            <a:lvl8pPr indent="-342900" lvl="7" marL="3657600" algn="l">
              <a:lnSpc>
                <a:spcPct val="100000"/>
              </a:lnSpc>
              <a:spcBef>
                <a:spcPts val="270"/>
              </a:spcBef>
              <a:spcAft>
                <a:spcPts val="0"/>
              </a:spcAft>
              <a:buClr>
                <a:schemeClr val="dk1"/>
              </a:buClr>
              <a:buSzPts val="1800"/>
              <a:buChar char="•"/>
              <a:defRPr/>
            </a:lvl8pPr>
            <a:lvl9pPr indent="-342900" lvl="8" marL="4114800" algn="l">
              <a:lnSpc>
                <a:spcPct val="100000"/>
              </a:lnSpc>
              <a:spcBef>
                <a:spcPts val="270"/>
              </a:spcBef>
              <a:spcAft>
                <a:spcPts val="0"/>
              </a:spcAft>
              <a:buClr>
                <a:schemeClr val="dk1"/>
              </a:buClr>
              <a:buSzPts val="1800"/>
              <a:buChar char="•"/>
              <a:defRPr/>
            </a:lvl9pPr>
          </a:lstStyle>
          <a:p/>
        </p:txBody>
      </p:sp>
      <p:sp>
        <p:nvSpPr>
          <p:cNvPr id="122" name="Google Shape;122;p87"/>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87"/>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87"/>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72"/>
          <p:cNvSpPr txBox="1"/>
          <p:nvPr>
            <p:ph type="title"/>
          </p:nvPr>
        </p:nvSpPr>
        <p:spPr>
          <a:xfrm>
            <a:off x="233775" y="2150850"/>
            <a:ext cx="639045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2700"/>
            </a:lvl1pPr>
            <a:lvl2pPr lvl="1" algn="ctr">
              <a:lnSpc>
                <a:spcPct val="100000"/>
              </a:lnSpc>
              <a:spcBef>
                <a:spcPts val="0"/>
              </a:spcBef>
              <a:spcAft>
                <a:spcPts val="0"/>
              </a:spcAft>
              <a:buSzPts val="3600"/>
              <a:buNone/>
              <a:defRPr sz="2700"/>
            </a:lvl2pPr>
            <a:lvl3pPr lvl="2" algn="ctr">
              <a:lnSpc>
                <a:spcPct val="100000"/>
              </a:lnSpc>
              <a:spcBef>
                <a:spcPts val="0"/>
              </a:spcBef>
              <a:spcAft>
                <a:spcPts val="0"/>
              </a:spcAft>
              <a:buSzPts val="3600"/>
              <a:buNone/>
              <a:defRPr sz="2700"/>
            </a:lvl3pPr>
            <a:lvl4pPr lvl="3" algn="ctr">
              <a:lnSpc>
                <a:spcPct val="100000"/>
              </a:lnSpc>
              <a:spcBef>
                <a:spcPts val="0"/>
              </a:spcBef>
              <a:spcAft>
                <a:spcPts val="0"/>
              </a:spcAft>
              <a:buSzPts val="3600"/>
              <a:buNone/>
              <a:defRPr sz="2700"/>
            </a:lvl4pPr>
            <a:lvl5pPr lvl="4" algn="ctr">
              <a:lnSpc>
                <a:spcPct val="100000"/>
              </a:lnSpc>
              <a:spcBef>
                <a:spcPts val="0"/>
              </a:spcBef>
              <a:spcAft>
                <a:spcPts val="0"/>
              </a:spcAft>
              <a:buSzPts val="3600"/>
              <a:buNone/>
              <a:defRPr sz="2700"/>
            </a:lvl5pPr>
            <a:lvl6pPr lvl="5" algn="ctr">
              <a:lnSpc>
                <a:spcPct val="100000"/>
              </a:lnSpc>
              <a:spcBef>
                <a:spcPts val="0"/>
              </a:spcBef>
              <a:spcAft>
                <a:spcPts val="0"/>
              </a:spcAft>
              <a:buSzPts val="3600"/>
              <a:buNone/>
              <a:defRPr sz="2700"/>
            </a:lvl6pPr>
            <a:lvl7pPr lvl="6" algn="ctr">
              <a:lnSpc>
                <a:spcPct val="100000"/>
              </a:lnSpc>
              <a:spcBef>
                <a:spcPts val="0"/>
              </a:spcBef>
              <a:spcAft>
                <a:spcPts val="0"/>
              </a:spcAft>
              <a:buSzPts val="3600"/>
              <a:buNone/>
              <a:defRPr sz="2700"/>
            </a:lvl7pPr>
            <a:lvl8pPr lvl="7" algn="ctr">
              <a:lnSpc>
                <a:spcPct val="100000"/>
              </a:lnSpc>
              <a:spcBef>
                <a:spcPts val="0"/>
              </a:spcBef>
              <a:spcAft>
                <a:spcPts val="0"/>
              </a:spcAft>
              <a:buSzPts val="3600"/>
              <a:buNone/>
              <a:defRPr sz="2700"/>
            </a:lvl8pPr>
            <a:lvl9pPr lvl="8" algn="ctr">
              <a:lnSpc>
                <a:spcPct val="100000"/>
              </a:lnSpc>
              <a:spcBef>
                <a:spcPts val="0"/>
              </a:spcBef>
              <a:spcAft>
                <a:spcPts val="0"/>
              </a:spcAft>
              <a:buSzPts val="3600"/>
              <a:buNone/>
              <a:defRPr sz="2700"/>
            </a:lvl9pPr>
          </a:lstStyle>
          <a:p/>
        </p:txBody>
      </p:sp>
      <p:sp>
        <p:nvSpPr>
          <p:cNvPr id="17" name="Google Shape;17;p72"/>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73"/>
          <p:cNvSpPr txBox="1"/>
          <p:nvPr>
            <p:ph type="title"/>
          </p:nvPr>
        </p:nvSpPr>
        <p:spPr>
          <a:xfrm>
            <a:off x="233775" y="445025"/>
            <a:ext cx="639045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0" name="Google Shape;20;p73"/>
          <p:cNvSpPr txBox="1"/>
          <p:nvPr>
            <p:ph idx="1" type="body"/>
          </p:nvPr>
        </p:nvSpPr>
        <p:spPr>
          <a:xfrm>
            <a:off x="233775" y="1152475"/>
            <a:ext cx="639045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1" name="Google Shape;21;p73"/>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74"/>
          <p:cNvSpPr txBox="1"/>
          <p:nvPr>
            <p:ph type="title"/>
          </p:nvPr>
        </p:nvSpPr>
        <p:spPr>
          <a:xfrm>
            <a:off x="233775" y="445025"/>
            <a:ext cx="639045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74"/>
          <p:cNvSpPr txBox="1"/>
          <p:nvPr>
            <p:ph idx="1" type="body"/>
          </p:nvPr>
        </p:nvSpPr>
        <p:spPr>
          <a:xfrm>
            <a:off x="233775" y="1152475"/>
            <a:ext cx="2999925"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050"/>
            </a:lvl1pPr>
            <a:lvl2pPr indent="-304800" lvl="1" marL="914400" algn="l">
              <a:lnSpc>
                <a:spcPct val="115000"/>
              </a:lnSpc>
              <a:spcBef>
                <a:spcPts val="0"/>
              </a:spcBef>
              <a:spcAft>
                <a:spcPts val="0"/>
              </a:spcAft>
              <a:buSzPts val="1200"/>
              <a:buChar char="○"/>
              <a:defRPr sz="900"/>
            </a:lvl2pPr>
            <a:lvl3pPr indent="-304800" lvl="2" marL="1371600" algn="l">
              <a:lnSpc>
                <a:spcPct val="115000"/>
              </a:lnSpc>
              <a:spcBef>
                <a:spcPts val="0"/>
              </a:spcBef>
              <a:spcAft>
                <a:spcPts val="0"/>
              </a:spcAft>
              <a:buSzPts val="1200"/>
              <a:buChar char="■"/>
              <a:defRPr sz="900"/>
            </a:lvl3pPr>
            <a:lvl4pPr indent="-304800" lvl="3" marL="1828800" algn="l">
              <a:lnSpc>
                <a:spcPct val="115000"/>
              </a:lnSpc>
              <a:spcBef>
                <a:spcPts val="0"/>
              </a:spcBef>
              <a:spcAft>
                <a:spcPts val="0"/>
              </a:spcAft>
              <a:buSzPts val="1200"/>
              <a:buChar char="●"/>
              <a:defRPr sz="900"/>
            </a:lvl4pPr>
            <a:lvl5pPr indent="-304800" lvl="4" marL="2286000" algn="l">
              <a:lnSpc>
                <a:spcPct val="115000"/>
              </a:lnSpc>
              <a:spcBef>
                <a:spcPts val="0"/>
              </a:spcBef>
              <a:spcAft>
                <a:spcPts val="0"/>
              </a:spcAft>
              <a:buSzPts val="1200"/>
              <a:buChar char="○"/>
              <a:defRPr sz="900"/>
            </a:lvl5pPr>
            <a:lvl6pPr indent="-304800" lvl="5" marL="2743200" algn="l">
              <a:lnSpc>
                <a:spcPct val="115000"/>
              </a:lnSpc>
              <a:spcBef>
                <a:spcPts val="0"/>
              </a:spcBef>
              <a:spcAft>
                <a:spcPts val="0"/>
              </a:spcAft>
              <a:buSzPts val="1200"/>
              <a:buChar char="■"/>
              <a:defRPr sz="900"/>
            </a:lvl6pPr>
            <a:lvl7pPr indent="-304800" lvl="6" marL="3200400" algn="l">
              <a:lnSpc>
                <a:spcPct val="115000"/>
              </a:lnSpc>
              <a:spcBef>
                <a:spcPts val="0"/>
              </a:spcBef>
              <a:spcAft>
                <a:spcPts val="0"/>
              </a:spcAft>
              <a:buSzPts val="1200"/>
              <a:buChar char="●"/>
              <a:defRPr sz="900"/>
            </a:lvl7pPr>
            <a:lvl8pPr indent="-304800" lvl="7" marL="3657600" algn="l">
              <a:lnSpc>
                <a:spcPct val="115000"/>
              </a:lnSpc>
              <a:spcBef>
                <a:spcPts val="0"/>
              </a:spcBef>
              <a:spcAft>
                <a:spcPts val="0"/>
              </a:spcAft>
              <a:buSzPts val="1200"/>
              <a:buChar char="○"/>
              <a:defRPr sz="900"/>
            </a:lvl8pPr>
            <a:lvl9pPr indent="-304800" lvl="8" marL="4114800" algn="l">
              <a:lnSpc>
                <a:spcPct val="115000"/>
              </a:lnSpc>
              <a:spcBef>
                <a:spcPts val="0"/>
              </a:spcBef>
              <a:spcAft>
                <a:spcPts val="0"/>
              </a:spcAft>
              <a:buSzPts val="1200"/>
              <a:buChar char="■"/>
              <a:defRPr sz="900"/>
            </a:lvl9pPr>
          </a:lstStyle>
          <a:p/>
        </p:txBody>
      </p:sp>
      <p:sp>
        <p:nvSpPr>
          <p:cNvPr id="25" name="Google Shape;25;p74"/>
          <p:cNvSpPr txBox="1"/>
          <p:nvPr>
            <p:ph idx="2" type="body"/>
          </p:nvPr>
        </p:nvSpPr>
        <p:spPr>
          <a:xfrm>
            <a:off x="3624300" y="1152475"/>
            <a:ext cx="2999925"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050"/>
            </a:lvl1pPr>
            <a:lvl2pPr indent="-304800" lvl="1" marL="914400" algn="l">
              <a:lnSpc>
                <a:spcPct val="115000"/>
              </a:lnSpc>
              <a:spcBef>
                <a:spcPts val="0"/>
              </a:spcBef>
              <a:spcAft>
                <a:spcPts val="0"/>
              </a:spcAft>
              <a:buSzPts val="1200"/>
              <a:buChar char="○"/>
              <a:defRPr sz="900"/>
            </a:lvl2pPr>
            <a:lvl3pPr indent="-304800" lvl="2" marL="1371600" algn="l">
              <a:lnSpc>
                <a:spcPct val="115000"/>
              </a:lnSpc>
              <a:spcBef>
                <a:spcPts val="0"/>
              </a:spcBef>
              <a:spcAft>
                <a:spcPts val="0"/>
              </a:spcAft>
              <a:buSzPts val="1200"/>
              <a:buChar char="■"/>
              <a:defRPr sz="900"/>
            </a:lvl3pPr>
            <a:lvl4pPr indent="-304800" lvl="3" marL="1828800" algn="l">
              <a:lnSpc>
                <a:spcPct val="115000"/>
              </a:lnSpc>
              <a:spcBef>
                <a:spcPts val="0"/>
              </a:spcBef>
              <a:spcAft>
                <a:spcPts val="0"/>
              </a:spcAft>
              <a:buSzPts val="1200"/>
              <a:buChar char="●"/>
              <a:defRPr sz="900"/>
            </a:lvl4pPr>
            <a:lvl5pPr indent="-304800" lvl="4" marL="2286000" algn="l">
              <a:lnSpc>
                <a:spcPct val="115000"/>
              </a:lnSpc>
              <a:spcBef>
                <a:spcPts val="0"/>
              </a:spcBef>
              <a:spcAft>
                <a:spcPts val="0"/>
              </a:spcAft>
              <a:buSzPts val="1200"/>
              <a:buChar char="○"/>
              <a:defRPr sz="900"/>
            </a:lvl5pPr>
            <a:lvl6pPr indent="-304800" lvl="5" marL="2743200" algn="l">
              <a:lnSpc>
                <a:spcPct val="115000"/>
              </a:lnSpc>
              <a:spcBef>
                <a:spcPts val="0"/>
              </a:spcBef>
              <a:spcAft>
                <a:spcPts val="0"/>
              </a:spcAft>
              <a:buSzPts val="1200"/>
              <a:buChar char="■"/>
              <a:defRPr sz="900"/>
            </a:lvl6pPr>
            <a:lvl7pPr indent="-304800" lvl="6" marL="3200400" algn="l">
              <a:lnSpc>
                <a:spcPct val="115000"/>
              </a:lnSpc>
              <a:spcBef>
                <a:spcPts val="0"/>
              </a:spcBef>
              <a:spcAft>
                <a:spcPts val="0"/>
              </a:spcAft>
              <a:buSzPts val="1200"/>
              <a:buChar char="●"/>
              <a:defRPr sz="900"/>
            </a:lvl7pPr>
            <a:lvl8pPr indent="-304800" lvl="7" marL="3657600" algn="l">
              <a:lnSpc>
                <a:spcPct val="115000"/>
              </a:lnSpc>
              <a:spcBef>
                <a:spcPts val="0"/>
              </a:spcBef>
              <a:spcAft>
                <a:spcPts val="0"/>
              </a:spcAft>
              <a:buSzPts val="1200"/>
              <a:buChar char="○"/>
              <a:defRPr sz="900"/>
            </a:lvl8pPr>
            <a:lvl9pPr indent="-304800" lvl="8" marL="4114800" algn="l">
              <a:lnSpc>
                <a:spcPct val="115000"/>
              </a:lnSpc>
              <a:spcBef>
                <a:spcPts val="0"/>
              </a:spcBef>
              <a:spcAft>
                <a:spcPts val="0"/>
              </a:spcAft>
              <a:buSzPts val="1200"/>
              <a:buChar char="■"/>
              <a:defRPr sz="900"/>
            </a:lvl9pPr>
          </a:lstStyle>
          <a:p/>
        </p:txBody>
      </p:sp>
      <p:sp>
        <p:nvSpPr>
          <p:cNvPr id="26" name="Google Shape;26;p74"/>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75"/>
          <p:cNvSpPr txBox="1"/>
          <p:nvPr>
            <p:ph type="title"/>
          </p:nvPr>
        </p:nvSpPr>
        <p:spPr>
          <a:xfrm>
            <a:off x="233775" y="445025"/>
            <a:ext cx="639045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9" name="Google Shape;29;p75"/>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6"/>
          <p:cNvSpPr txBox="1"/>
          <p:nvPr>
            <p:ph type="title"/>
          </p:nvPr>
        </p:nvSpPr>
        <p:spPr>
          <a:xfrm>
            <a:off x="233775" y="555600"/>
            <a:ext cx="2106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sz="1800"/>
            </a:lvl2pPr>
            <a:lvl3pPr lvl="2" algn="l">
              <a:lnSpc>
                <a:spcPct val="100000"/>
              </a:lnSpc>
              <a:spcBef>
                <a:spcPts val="0"/>
              </a:spcBef>
              <a:spcAft>
                <a:spcPts val="0"/>
              </a:spcAft>
              <a:buSzPts val="2400"/>
              <a:buNone/>
              <a:defRPr sz="1800"/>
            </a:lvl3pPr>
            <a:lvl4pPr lvl="3" algn="l">
              <a:lnSpc>
                <a:spcPct val="100000"/>
              </a:lnSpc>
              <a:spcBef>
                <a:spcPts val="0"/>
              </a:spcBef>
              <a:spcAft>
                <a:spcPts val="0"/>
              </a:spcAft>
              <a:buSzPts val="2400"/>
              <a:buNone/>
              <a:defRPr sz="1800"/>
            </a:lvl4pPr>
            <a:lvl5pPr lvl="4" algn="l">
              <a:lnSpc>
                <a:spcPct val="100000"/>
              </a:lnSpc>
              <a:spcBef>
                <a:spcPts val="0"/>
              </a:spcBef>
              <a:spcAft>
                <a:spcPts val="0"/>
              </a:spcAft>
              <a:buSzPts val="2400"/>
              <a:buNone/>
              <a:defRPr sz="1800"/>
            </a:lvl5pPr>
            <a:lvl6pPr lvl="5" algn="l">
              <a:lnSpc>
                <a:spcPct val="100000"/>
              </a:lnSpc>
              <a:spcBef>
                <a:spcPts val="0"/>
              </a:spcBef>
              <a:spcAft>
                <a:spcPts val="0"/>
              </a:spcAft>
              <a:buSzPts val="2400"/>
              <a:buNone/>
              <a:defRPr sz="1800"/>
            </a:lvl6pPr>
            <a:lvl7pPr lvl="6" algn="l">
              <a:lnSpc>
                <a:spcPct val="100000"/>
              </a:lnSpc>
              <a:spcBef>
                <a:spcPts val="0"/>
              </a:spcBef>
              <a:spcAft>
                <a:spcPts val="0"/>
              </a:spcAft>
              <a:buSzPts val="2400"/>
              <a:buNone/>
              <a:defRPr sz="1800"/>
            </a:lvl7pPr>
            <a:lvl8pPr lvl="7" algn="l">
              <a:lnSpc>
                <a:spcPct val="100000"/>
              </a:lnSpc>
              <a:spcBef>
                <a:spcPts val="0"/>
              </a:spcBef>
              <a:spcAft>
                <a:spcPts val="0"/>
              </a:spcAft>
              <a:buSzPts val="2400"/>
              <a:buNone/>
              <a:defRPr sz="1800"/>
            </a:lvl8pPr>
            <a:lvl9pPr lvl="8" algn="l">
              <a:lnSpc>
                <a:spcPct val="100000"/>
              </a:lnSpc>
              <a:spcBef>
                <a:spcPts val="0"/>
              </a:spcBef>
              <a:spcAft>
                <a:spcPts val="0"/>
              </a:spcAft>
              <a:buSzPts val="2400"/>
              <a:buNone/>
              <a:defRPr sz="1800"/>
            </a:lvl9pPr>
          </a:lstStyle>
          <a:p/>
        </p:txBody>
      </p:sp>
      <p:sp>
        <p:nvSpPr>
          <p:cNvPr id="32" name="Google Shape;32;p76"/>
          <p:cNvSpPr txBox="1"/>
          <p:nvPr>
            <p:ph idx="1" type="body"/>
          </p:nvPr>
        </p:nvSpPr>
        <p:spPr>
          <a:xfrm>
            <a:off x="233775" y="1389600"/>
            <a:ext cx="2106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900"/>
            </a:lvl1pPr>
            <a:lvl2pPr indent="-304800" lvl="1" marL="914400" algn="l">
              <a:lnSpc>
                <a:spcPct val="115000"/>
              </a:lnSpc>
              <a:spcBef>
                <a:spcPts val="0"/>
              </a:spcBef>
              <a:spcAft>
                <a:spcPts val="0"/>
              </a:spcAft>
              <a:buSzPts val="1200"/>
              <a:buChar char="○"/>
              <a:defRPr sz="900"/>
            </a:lvl2pPr>
            <a:lvl3pPr indent="-304800" lvl="2" marL="1371600" algn="l">
              <a:lnSpc>
                <a:spcPct val="115000"/>
              </a:lnSpc>
              <a:spcBef>
                <a:spcPts val="0"/>
              </a:spcBef>
              <a:spcAft>
                <a:spcPts val="0"/>
              </a:spcAft>
              <a:buSzPts val="1200"/>
              <a:buChar char="■"/>
              <a:defRPr sz="900"/>
            </a:lvl3pPr>
            <a:lvl4pPr indent="-304800" lvl="3" marL="1828800" algn="l">
              <a:lnSpc>
                <a:spcPct val="115000"/>
              </a:lnSpc>
              <a:spcBef>
                <a:spcPts val="0"/>
              </a:spcBef>
              <a:spcAft>
                <a:spcPts val="0"/>
              </a:spcAft>
              <a:buSzPts val="1200"/>
              <a:buChar char="●"/>
              <a:defRPr sz="900"/>
            </a:lvl4pPr>
            <a:lvl5pPr indent="-304800" lvl="4" marL="2286000" algn="l">
              <a:lnSpc>
                <a:spcPct val="115000"/>
              </a:lnSpc>
              <a:spcBef>
                <a:spcPts val="0"/>
              </a:spcBef>
              <a:spcAft>
                <a:spcPts val="0"/>
              </a:spcAft>
              <a:buSzPts val="1200"/>
              <a:buChar char="○"/>
              <a:defRPr sz="900"/>
            </a:lvl5pPr>
            <a:lvl6pPr indent="-304800" lvl="5" marL="2743200" algn="l">
              <a:lnSpc>
                <a:spcPct val="115000"/>
              </a:lnSpc>
              <a:spcBef>
                <a:spcPts val="0"/>
              </a:spcBef>
              <a:spcAft>
                <a:spcPts val="0"/>
              </a:spcAft>
              <a:buSzPts val="1200"/>
              <a:buChar char="■"/>
              <a:defRPr sz="900"/>
            </a:lvl6pPr>
            <a:lvl7pPr indent="-304800" lvl="6" marL="3200400" algn="l">
              <a:lnSpc>
                <a:spcPct val="115000"/>
              </a:lnSpc>
              <a:spcBef>
                <a:spcPts val="0"/>
              </a:spcBef>
              <a:spcAft>
                <a:spcPts val="0"/>
              </a:spcAft>
              <a:buSzPts val="1200"/>
              <a:buChar char="●"/>
              <a:defRPr sz="900"/>
            </a:lvl7pPr>
            <a:lvl8pPr indent="-304800" lvl="7" marL="3657600" algn="l">
              <a:lnSpc>
                <a:spcPct val="115000"/>
              </a:lnSpc>
              <a:spcBef>
                <a:spcPts val="0"/>
              </a:spcBef>
              <a:spcAft>
                <a:spcPts val="0"/>
              </a:spcAft>
              <a:buSzPts val="1200"/>
              <a:buChar char="○"/>
              <a:defRPr sz="900"/>
            </a:lvl8pPr>
            <a:lvl9pPr indent="-304800" lvl="8" marL="4114800" algn="l">
              <a:lnSpc>
                <a:spcPct val="115000"/>
              </a:lnSpc>
              <a:spcBef>
                <a:spcPts val="0"/>
              </a:spcBef>
              <a:spcAft>
                <a:spcPts val="0"/>
              </a:spcAft>
              <a:buSzPts val="1200"/>
              <a:buChar char="■"/>
              <a:defRPr sz="900"/>
            </a:lvl9pPr>
          </a:lstStyle>
          <a:p/>
        </p:txBody>
      </p:sp>
      <p:sp>
        <p:nvSpPr>
          <p:cNvPr id="33" name="Google Shape;33;p76"/>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77"/>
          <p:cNvSpPr txBox="1"/>
          <p:nvPr>
            <p:ph type="title"/>
          </p:nvPr>
        </p:nvSpPr>
        <p:spPr>
          <a:xfrm>
            <a:off x="367688" y="450150"/>
            <a:ext cx="477585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3600"/>
            </a:lvl1pPr>
            <a:lvl2pPr lvl="1" algn="l">
              <a:lnSpc>
                <a:spcPct val="100000"/>
              </a:lnSpc>
              <a:spcBef>
                <a:spcPts val="0"/>
              </a:spcBef>
              <a:spcAft>
                <a:spcPts val="0"/>
              </a:spcAft>
              <a:buSzPts val="4800"/>
              <a:buNone/>
              <a:defRPr sz="3600"/>
            </a:lvl2pPr>
            <a:lvl3pPr lvl="2" algn="l">
              <a:lnSpc>
                <a:spcPct val="100000"/>
              </a:lnSpc>
              <a:spcBef>
                <a:spcPts val="0"/>
              </a:spcBef>
              <a:spcAft>
                <a:spcPts val="0"/>
              </a:spcAft>
              <a:buSzPts val="4800"/>
              <a:buNone/>
              <a:defRPr sz="3600"/>
            </a:lvl3pPr>
            <a:lvl4pPr lvl="3" algn="l">
              <a:lnSpc>
                <a:spcPct val="100000"/>
              </a:lnSpc>
              <a:spcBef>
                <a:spcPts val="0"/>
              </a:spcBef>
              <a:spcAft>
                <a:spcPts val="0"/>
              </a:spcAft>
              <a:buSzPts val="4800"/>
              <a:buNone/>
              <a:defRPr sz="3600"/>
            </a:lvl4pPr>
            <a:lvl5pPr lvl="4" algn="l">
              <a:lnSpc>
                <a:spcPct val="100000"/>
              </a:lnSpc>
              <a:spcBef>
                <a:spcPts val="0"/>
              </a:spcBef>
              <a:spcAft>
                <a:spcPts val="0"/>
              </a:spcAft>
              <a:buSzPts val="4800"/>
              <a:buNone/>
              <a:defRPr sz="3600"/>
            </a:lvl5pPr>
            <a:lvl6pPr lvl="5" algn="l">
              <a:lnSpc>
                <a:spcPct val="100000"/>
              </a:lnSpc>
              <a:spcBef>
                <a:spcPts val="0"/>
              </a:spcBef>
              <a:spcAft>
                <a:spcPts val="0"/>
              </a:spcAft>
              <a:buSzPts val="4800"/>
              <a:buNone/>
              <a:defRPr sz="3600"/>
            </a:lvl6pPr>
            <a:lvl7pPr lvl="6" algn="l">
              <a:lnSpc>
                <a:spcPct val="100000"/>
              </a:lnSpc>
              <a:spcBef>
                <a:spcPts val="0"/>
              </a:spcBef>
              <a:spcAft>
                <a:spcPts val="0"/>
              </a:spcAft>
              <a:buSzPts val="4800"/>
              <a:buNone/>
              <a:defRPr sz="3600"/>
            </a:lvl7pPr>
            <a:lvl8pPr lvl="7" algn="l">
              <a:lnSpc>
                <a:spcPct val="100000"/>
              </a:lnSpc>
              <a:spcBef>
                <a:spcPts val="0"/>
              </a:spcBef>
              <a:spcAft>
                <a:spcPts val="0"/>
              </a:spcAft>
              <a:buSzPts val="4800"/>
              <a:buNone/>
              <a:defRPr sz="3600"/>
            </a:lvl8pPr>
            <a:lvl9pPr lvl="8" algn="l">
              <a:lnSpc>
                <a:spcPct val="100000"/>
              </a:lnSpc>
              <a:spcBef>
                <a:spcPts val="0"/>
              </a:spcBef>
              <a:spcAft>
                <a:spcPts val="0"/>
              </a:spcAft>
              <a:buSzPts val="4800"/>
              <a:buNone/>
              <a:defRPr sz="3600"/>
            </a:lvl9pPr>
          </a:lstStyle>
          <a:p/>
        </p:txBody>
      </p:sp>
      <p:sp>
        <p:nvSpPr>
          <p:cNvPr id="36" name="Google Shape;36;p77"/>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78"/>
          <p:cNvSpPr/>
          <p:nvPr/>
        </p:nvSpPr>
        <p:spPr>
          <a:xfrm>
            <a:off x="3429000" y="-125"/>
            <a:ext cx="3429000" cy="5143500"/>
          </a:xfrm>
          <a:prstGeom prst="rect">
            <a:avLst/>
          </a:prstGeom>
          <a:solidFill>
            <a:schemeClr val="lt2"/>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9" name="Google Shape;39;p78"/>
          <p:cNvSpPr txBox="1"/>
          <p:nvPr>
            <p:ph type="title"/>
          </p:nvPr>
        </p:nvSpPr>
        <p:spPr>
          <a:xfrm>
            <a:off x="199125" y="1233175"/>
            <a:ext cx="30339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3150"/>
            </a:lvl1pPr>
            <a:lvl2pPr lvl="1" algn="ctr">
              <a:lnSpc>
                <a:spcPct val="100000"/>
              </a:lnSpc>
              <a:spcBef>
                <a:spcPts val="0"/>
              </a:spcBef>
              <a:spcAft>
                <a:spcPts val="0"/>
              </a:spcAft>
              <a:buSzPts val="4200"/>
              <a:buNone/>
              <a:defRPr sz="3150"/>
            </a:lvl2pPr>
            <a:lvl3pPr lvl="2" algn="ctr">
              <a:lnSpc>
                <a:spcPct val="100000"/>
              </a:lnSpc>
              <a:spcBef>
                <a:spcPts val="0"/>
              </a:spcBef>
              <a:spcAft>
                <a:spcPts val="0"/>
              </a:spcAft>
              <a:buSzPts val="4200"/>
              <a:buNone/>
              <a:defRPr sz="3150"/>
            </a:lvl3pPr>
            <a:lvl4pPr lvl="3" algn="ctr">
              <a:lnSpc>
                <a:spcPct val="100000"/>
              </a:lnSpc>
              <a:spcBef>
                <a:spcPts val="0"/>
              </a:spcBef>
              <a:spcAft>
                <a:spcPts val="0"/>
              </a:spcAft>
              <a:buSzPts val="4200"/>
              <a:buNone/>
              <a:defRPr sz="3150"/>
            </a:lvl4pPr>
            <a:lvl5pPr lvl="4" algn="ctr">
              <a:lnSpc>
                <a:spcPct val="100000"/>
              </a:lnSpc>
              <a:spcBef>
                <a:spcPts val="0"/>
              </a:spcBef>
              <a:spcAft>
                <a:spcPts val="0"/>
              </a:spcAft>
              <a:buSzPts val="4200"/>
              <a:buNone/>
              <a:defRPr sz="3150"/>
            </a:lvl5pPr>
            <a:lvl6pPr lvl="5" algn="ctr">
              <a:lnSpc>
                <a:spcPct val="100000"/>
              </a:lnSpc>
              <a:spcBef>
                <a:spcPts val="0"/>
              </a:spcBef>
              <a:spcAft>
                <a:spcPts val="0"/>
              </a:spcAft>
              <a:buSzPts val="4200"/>
              <a:buNone/>
              <a:defRPr sz="3150"/>
            </a:lvl6pPr>
            <a:lvl7pPr lvl="6" algn="ctr">
              <a:lnSpc>
                <a:spcPct val="100000"/>
              </a:lnSpc>
              <a:spcBef>
                <a:spcPts val="0"/>
              </a:spcBef>
              <a:spcAft>
                <a:spcPts val="0"/>
              </a:spcAft>
              <a:buSzPts val="4200"/>
              <a:buNone/>
              <a:defRPr sz="3150"/>
            </a:lvl7pPr>
            <a:lvl8pPr lvl="7" algn="ctr">
              <a:lnSpc>
                <a:spcPct val="100000"/>
              </a:lnSpc>
              <a:spcBef>
                <a:spcPts val="0"/>
              </a:spcBef>
              <a:spcAft>
                <a:spcPts val="0"/>
              </a:spcAft>
              <a:buSzPts val="4200"/>
              <a:buNone/>
              <a:defRPr sz="3150"/>
            </a:lvl8pPr>
            <a:lvl9pPr lvl="8" algn="ctr">
              <a:lnSpc>
                <a:spcPct val="100000"/>
              </a:lnSpc>
              <a:spcBef>
                <a:spcPts val="0"/>
              </a:spcBef>
              <a:spcAft>
                <a:spcPts val="0"/>
              </a:spcAft>
              <a:buSzPts val="4200"/>
              <a:buNone/>
              <a:defRPr sz="3150"/>
            </a:lvl9pPr>
          </a:lstStyle>
          <a:p/>
        </p:txBody>
      </p:sp>
      <p:sp>
        <p:nvSpPr>
          <p:cNvPr id="40" name="Google Shape;40;p78"/>
          <p:cNvSpPr txBox="1"/>
          <p:nvPr>
            <p:ph idx="1" type="subTitle"/>
          </p:nvPr>
        </p:nvSpPr>
        <p:spPr>
          <a:xfrm>
            <a:off x="199125" y="2803075"/>
            <a:ext cx="30339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p:txBody>
      </p:sp>
      <p:sp>
        <p:nvSpPr>
          <p:cNvPr id="41" name="Google Shape;41;p78"/>
          <p:cNvSpPr txBox="1"/>
          <p:nvPr>
            <p:ph idx="2" type="body"/>
          </p:nvPr>
        </p:nvSpPr>
        <p:spPr>
          <a:xfrm>
            <a:off x="3704625" y="724075"/>
            <a:ext cx="287775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78"/>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64"/>
          <p:cNvSpPr txBox="1"/>
          <p:nvPr>
            <p:ph type="title"/>
          </p:nvPr>
        </p:nvSpPr>
        <p:spPr>
          <a:xfrm>
            <a:off x="233775" y="445025"/>
            <a:ext cx="639045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64"/>
          <p:cNvSpPr txBox="1"/>
          <p:nvPr>
            <p:ph idx="1" type="body"/>
          </p:nvPr>
        </p:nvSpPr>
        <p:spPr>
          <a:xfrm>
            <a:off x="233775" y="1152475"/>
            <a:ext cx="639045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050" u="none" cap="none" strike="noStrike">
                <a:solidFill>
                  <a:schemeClr val="dk2"/>
                </a:solidFill>
                <a:latin typeface="Arial"/>
                <a:ea typeface="Arial"/>
                <a:cs typeface="Arial"/>
                <a:sym typeface="Arial"/>
              </a:defRPr>
            </a:lvl9pPr>
          </a:lstStyle>
          <a:p/>
        </p:txBody>
      </p:sp>
      <p:sp>
        <p:nvSpPr>
          <p:cNvPr id="8" name="Google Shape;8;p64"/>
          <p:cNvSpPr txBox="1"/>
          <p:nvPr>
            <p:ph idx="12" type="sldNum"/>
          </p:nvPr>
        </p:nvSpPr>
        <p:spPr>
          <a:xfrm>
            <a:off x="6354344" y="4663217"/>
            <a:ext cx="411525"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750"/>
              <a:buFont typeface="Arial"/>
              <a:buNone/>
              <a:defRPr b="0" i="0" sz="75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67"/>
          <p:cNvSpPr txBox="1"/>
          <p:nvPr>
            <p:ph type="title"/>
          </p:nvPr>
        </p:nvSpPr>
        <p:spPr>
          <a:xfrm>
            <a:off x="342900" y="205978"/>
            <a:ext cx="6172200" cy="8574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2" name="Google Shape;52;p67"/>
          <p:cNvSpPr txBox="1"/>
          <p:nvPr>
            <p:ph idx="1" type="body"/>
          </p:nvPr>
        </p:nvSpPr>
        <p:spPr>
          <a:xfrm>
            <a:off x="342900" y="1200150"/>
            <a:ext cx="6172200" cy="3394500"/>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Google Shape;53;p67"/>
          <p:cNvSpPr txBox="1"/>
          <p:nvPr>
            <p:ph idx="10" type="dt"/>
          </p:nvPr>
        </p:nvSpPr>
        <p:spPr>
          <a:xfrm>
            <a:off x="342900" y="4767263"/>
            <a:ext cx="1600200" cy="273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54" name="Google Shape;54;p67"/>
          <p:cNvSpPr txBox="1"/>
          <p:nvPr>
            <p:ph idx="11" type="ftr"/>
          </p:nvPr>
        </p:nvSpPr>
        <p:spPr>
          <a:xfrm>
            <a:off x="2343150" y="4767263"/>
            <a:ext cx="2171700" cy="27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Calibri"/>
                <a:ea typeface="Calibri"/>
                <a:cs typeface="Calibri"/>
                <a:sym typeface="Calibri"/>
              </a:defRPr>
            </a:lvl9pPr>
          </a:lstStyle>
          <a:p/>
        </p:txBody>
      </p:sp>
      <p:sp>
        <p:nvSpPr>
          <p:cNvPr id="55" name="Google Shape;55;p67"/>
          <p:cNvSpPr txBox="1"/>
          <p:nvPr>
            <p:ph idx="12" type="sldNum"/>
          </p:nvPr>
        </p:nvSpPr>
        <p:spPr>
          <a:xfrm>
            <a:off x="4914900" y="4767263"/>
            <a:ext cx="16002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11" Type="http://schemas.openxmlformats.org/officeDocument/2006/relationships/image" Target="../media/image3.png"/><Relationship Id="rId10" Type="http://schemas.openxmlformats.org/officeDocument/2006/relationships/image" Target="../media/image8.png"/><Relationship Id="rId9" Type="http://schemas.openxmlformats.org/officeDocument/2006/relationships/image" Target="../media/image2.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3.jp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7.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7.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1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7.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1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19.png"/><Relationship Id="rId4" Type="http://schemas.openxmlformats.org/officeDocument/2006/relationships/image" Target="../media/image46.png"/><Relationship Id="rId5" Type="http://schemas.openxmlformats.org/officeDocument/2006/relationships/image" Target="../media/image40.png"/><Relationship Id="rId6"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19.png"/><Relationship Id="rId4" Type="http://schemas.openxmlformats.org/officeDocument/2006/relationships/image" Target="../media/image46.png"/><Relationship Id="rId5" Type="http://schemas.openxmlformats.org/officeDocument/2006/relationships/image" Target="../media/image40.png"/><Relationship Id="rId6" Type="http://schemas.openxmlformats.org/officeDocument/2006/relationships/image" Target="../media/image4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1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14.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57.png"/><Relationship Id="rId6"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41.png"/><Relationship Id="rId4" Type="http://schemas.openxmlformats.org/officeDocument/2006/relationships/image" Target="../media/image45.png"/><Relationship Id="rId5" Type="http://schemas.openxmlformats.org/officeDocument/2006/relationships/image" Target="../media/image57.png"/><Relationship Id="rId6"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 Id="rId3" Type="http://schemas.openxmlformats.org/officeDocument/2006/relationships/image" Target="../media/image1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 Id="rId3" Type="http://schemas.openxmlformats.org/officeDocument/2006/relationships/image" Target="../media/image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1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9.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1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1.xml"/><Relationship Id="rId3" Type="http://schemas.openxmlformats.org/officeDocument/2006/relationships/image" Target="../media/image14.png"/><Relationship Id="rId4" Type="http://schemas.openxmlformats.org/officeDocument/2006/relationships/image" Target="../media/image1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5.png"/><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hyperlink" Target="https://www.ecosystemforkids.com/games/rain-gauge-diagram.html" TargetMode="External"/><Relationship Id="rId4" Type="http://schemas.openxmlformats.org/officeDocument/2006/relationships/image" Target="../media/image54.png"/><Relationship Id="rId5" Type="http://schemas.openxmlformats.org/officeDocument/2006/relationships/image" Target="../media/image52.png"/><Relationship Id="rId6"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5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5.xml"/><Relationship Id="rId3" Type="http://schemas.openxmlformats.org/officeDocument/2006/relationships/image" Target="../media/image51.jpg"/><Relationship Id="rId4" Type="http://schemas.openxmlformats.org/officeDocument/2006/relationships/image" Target="../media/image55.png"/><Relationship Id="rId5"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grpSp>
        <p:nvGrpSpPr>
          <p:cNvPr id="130" name="Google Shape;130;p1"/>
          <p:cNvGrpSpPr/>
          <p:nvPr/>
        </p:nvGrpSpPr>
        <p:grpSpPr>
          <a:xfrm>
            <a:off x="994195" y="222881"/>
            <a:ext cx="4842518" cy="4803296"/>
            <a:chOff x="814636" y="0"/>
            <a:chExt cx="5828917" cy="6404394"/>
          </a:xfrm>
        </p:grpSpPr>
        <p:sp>
          <p:nvSpPr>
            <p:cNvPr id="131" name="Google Shape;131;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2" name="Google Shape;132;p1"/>
            <p:cNvSpPr txBox="1"/>
            <p:nvPr/>
          </p:nvSpPr>
          <p:spPr>
            <a:xfrm>
              <a:off x="1661623" y="685"/>
              <a:ext cx="4981926" cy="722555"/>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“Big Idea” Question</a:t>
              </a:r>
              <a:endParaRPr b="0" i="0" sz="1050" u="none" cap="none" strike="noStrike">
                <a:solidFill>
                  <a:srgbClr val="000000"/>
                </a:solidFill>
                <a:latin typeface="Arial"/>
                <a:ea typeface="Arial"/>
                <a:cs typeface="Arial"/>
                <a:sym typeface="Arial"/>
              </a:endParaRPr>
            </a:p>
          </p:txBody>
        </p:sp>
        <p:sp>
          <p:nvSpPr>
            <p:cNvPr id="133" name="Google Shape;133;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4" name="Google Shape;134;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5" name="Google Shape;135;p1"/>
            <p:cNvSpPr txBox="1"/>
            <p:nvPr/>
          </p:nvSpPr>
          <p:spPr>
            <a:xfrm>
              <a:off x="1661623" y="938929"/>
              <a:ext cx="4981926" cy="722555"/>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Review Concepts</a:t>
              </a:r>
              <a:endParaRPr b="0" i="0" sz="1050" u="none" cap="none" strike="noStrike">
                <a:solidFill>
                  <a:srgbClr val="000000"/>
                </a:solidFill>
                <a:latin typeface="Arial"/>
                <a:ea typeface="Arial"/>
                <a:cs typeface="Arial"/>
                <a:sym typeface="Arial"/>
              </a:endParaRPr>
            </a:p>
          </p:txBody>
        </p:sp>
        <p:sp>
          <p:nvSpPr>
            <p:cNvPr id="136" name="Google Shape;136;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7" name="Google Shape;137;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38" name="Google Shape;138;p1"/>
            <p:cNvSpPr txBox="1"/>
            <p:nvPr/>
          </p:nvSpPr>
          <p:spPr>
            <a:xfrm>
              <a:off x="1661623" y="1877172"/>
              <a:ext cx="4981926" cy="722555"/>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Check-In Questions</a:t>
              </a:r>
              <a:endParaRPr b="0" i="0" sz="1050" u="none" cap="none" strike="noStrike">
                <a:solidFill>
                  <a:srgbClr val="000000"/>
                </a:solidFill>
                <a:latin typeface="Arial"/>
                <a:ea typeface="Arial"/>
                <a:cs typeface="Arial"/>
                <a:sym typeface="Arial"/>
              </a:endParaRPr>
            </a:p>
          </p:txBody>
        </p:sp>
        <p:sp>
          <p:nvSpPr>
            <p:cNvPr id="139" name="Google Shape;139;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0" name="Google Shape;140;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1" name="Google Shape;141;p1"/>
            <p:cNvSpPr txBox="1"/>
            <p:nvPr/>
          </p:nvSpPr>
          <p:spPr>
            <a:xfrm>
              <a:off x="1661623" y="2815415"/>
              <a:ext cx="4981926" cy="722555"/>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Teacher Engagement</a:t>
              </a:r>
              <a:endParaRPr b="0" i="0" sz="1050" u="none" cap="none" strike="noStrike">
                <a:solidFill>
                  <a:srgbClr val="000000"/>
                </a:solidFill>
                <a:latin typeface="Arial"/>
                <a:ea typeface="Arial"/>
                <a:cs typeface="Arial"/>
                <a:sym typeface="Arial"/>
              </a:endParaRPr>
            </a:p>
          </p:txBody>
        </p:sp>
        <p:sp>
          <p:nvSpPr>
            <p:cNvPr id="142" name="Google Shape;142;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3" name="Google Shape;143;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4" name="Google Shape;144;p1"/>
            <p:cNvSpPr txBox="1"/>
            <p:nvPr/>
          </p:nvSpPr>
          <p:spPr>
            <a:xfrm>
              <a:off x="1873753" y="3753671"/>
              <a:ext cx="4769700" cy="1619100"/>
            </a:xfrm>
            <a:prstGeom prst="rect">
              <a:avLst/>
            </a:prstGeom>
            <a:noFill/>
            <a:ln>
              <a:noFill/>
            </a:ln>
          </p:spPr>
          <p:txBody>
            <a:bodyPr anchorCtr="0" anchor="t"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Vocabulary</a:t>
              </a:r>
              <a:endParaRPr b="0" i="0" sz="1050" u="none" cap="none" strike="noStrike">
                <a:solidFill>
                  <a:srgbClr val="000000"/>
                </a:solidFill>
                <a:latin typeface="Arial"/>
                <a:ea typeface="Arial"/>
                <a:cs typeface="Arial"/>
                <a:sym typeface="Arial"/>
              </a:endParaRPr>
            </a:p>
            <a:p>
              <a:pPr indent="-128588" lvl="1" marL="128588" marR="0" rtl="0" algn="l">
                <a:lnSpc>
                  <a:spcPct val="90000"/>
                </a:lnSpc>
                <a:spcBef>
                  <a:spcPts val="735"/>
                </a:spcBef>
                <a:spcAft>
                  <a:spcPts val="0"/>
                </a:spcAft>
                <a:buClr>
                  <a:srgbClr val="FFFFFF"/>
                </a:buClr>
                <a:buSzPts val="1800"/>
                <a:buFont typeface="Calibri"/>
                <a:buChar char="•"/>
              </a:pPr>
              <a:r>
                <a:rPr b="0" i="0" lang="en-US" sz="1350" u="none" cap="none" strike="noStrike">
                  <a:solidFill>
                    <a:srgbClr val="FFFFFF"/>
                  </a:solidFill>
                  <a:latin typeface="Calibri"/>
                  <a:ea typeface="Calibri"/>
                  <a:cs typeface="Calibri"/>
                  <a:sym typeface="Calibri"/>
                </a:rPr>
                <a:t>Student-Friendly Definition</a:t>
              </a:r>
              <a:endParaRPr b="0" i="0" sz="1050" u="none" cap="none" strike="noStrike">
                <a:solidFill>
                  <a:srgbClr val="000000"/>
                </a:solidFill>
                <a:latin typeface="Arial"/>
                <a:ea typeface="Arial"/>
                <a:cs typeface="Arial"/>
                <a:sym typeface="Arial"/>
              </a:endParaRPr>
            </a:p>
            <a:p>
              <a:pPr indent="-128588" lvl="1" marL="128588" marR="0" rtl="0" algn="l">
                <a:lnSpc>
                  <a:spcPct val="90000"/>
                </a:lnSpc>
                <a:spcBef>
                  <a:spcPts val="203"/>
                </a:spcBef>
                <a:spcAft>
                  <a:spcPts val="0"/>
                </a:spcAft>
                <a:buClr>
                  <a:srgbClr val="FFFFFF"/>
                </a:buClr>
                <a:buSzPts val="1800"/>
                <a:buFont typeface="Calibri"/>
                <a:buChar char="•"/>
              </a:pPr>
              <a:r>
                <a:rPr b="0" i="0" lang="en-US" sz="1350" u="none" cap="none" strike="noStrike">
                  <a:solidFill>
                    <a:srgbClr val="FFFFFF"/>
                  </a:solidFill>
                  <a:latin typeface="Calibri"/>
                  <a:ea typeface="Calibri"/>
                  <a:cs typeface="Calibri"/>
                  <a:sym typeface="Calibri"/>
                </a:rPr>
                <a:t>Examples &amp; Non-Examples</a:t>
              </a:r>
              <a:endParaRPr b="0" i="0" sz="1050" u="none" cap="none" strike="noStrike">
                <a:solidFill>
                  <a:srgbClr val="000000"/>
                </a:solidFill>
                <a:latin typeface="Arial"/>
                <a:ea typeface="Arial"/>
                <a:cs typeface="Arial"/>
                <a:sym typeface="Arial"/>
              </a:endParaRPr>
            </a:p>
            <a:p>
              <a:pPr indent="-128588" lvl="1" marL="128588" marR="0" rtl="0" algn="l">
                <a:lnSpc>
                  <a:spcPct val="90000"/>
                </a:lnSpc>
                <a:spcBef>
                  <a:spcPts val="203"/>
                </a:spcBef>
                <a:spcAft>
                  <a:spcPts val="0"/>
                </a:spcAft>
                <a:buClr>
                  <a:srgbClr val="FFFFFF"/>
                </a:buClr>
                <a:buSzPts val="1800"/>
                <a:buFont typeface="Calibri"/>
                <a:buChar char="•"/>
              </a:pPr>
              <a:r>
                <a:rPr b="0" i="0" lang="en-US" sz="1350" u="none" cap="none" strike="noStrike">
                  <a:solidFill>
                    <a:srgbClr val="FFFFFF"/>
                  </a:solidFill>
                  <a:latin typeface="Calibri"/>
                  <a:ea typeface="Calibri"/>
                  <a:cs typeface="Calibri"/>
                  <a:sym typeface="Calibri"/>
                </a:rPr>
                <a:t>Frayer Model</a:t>
              </a:r>
              <a:endParaRPr b="0" i="0" sz="1050" u="none" cap="none" strike="noStrike">
                <a:solidFill>
                  <a:srgbClr val="000000"/>
                </a:solidFill>
                <a:latin typeface="Arial"/>
                <a:ea typeface="Arial"/>
                <a:cs typeface="Arial"/>
                <a:sym typeface="Arial"/>
              </a:endParaRPr>
            </a:p>
          </p:txBody>
        </p:sp>
        <p:sp>
          <p:nvSpPr>
            <p:cNvPr id="145" name="Google Shape;145;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6" name="Google Shape;146;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47" name="Google Shape;147;p1"/>
            <p:cNvSpPr txBox="1"/>
            <p:nvPr/>
          </p:nvSpPr>
          <p:spPr>
            <a:xfrm>
              <a:off x="1661628" y="5540394"/>
              <a:ext cx="4981800" cy="864000"/>
            </a:xfrm>
            <a:prstGeom prst="rect">
              <a:avLst/>
            </a:prstGeom>
            <a:noFill/>
            <a:ln>
              <a:noFill/>
            </a:ln>
          </p:spPr>
          <p:txBody>
            <a:bodyPr anchorCtr="0" anchor="ctr" bIns="80000" lIns="238950" spcFirstLastPara="1" rIns="149325" wrap="square" tIns="80000">
              <a:noAutofit/>
            </a:bodyPr>
            <a:lstStyle/>
            <a:p>
              <a:pPr indent="0" lvl="0" marL="0" marR="0" rtl="0" algn="ctr">
                <a:lnSpc>
                  <a:spcPct val="90000"/>
                </a:lnSpc>
                <a:spcBef>
                  <a:spcPts val="0"/>
                </a:spcBef>
                <a:spcAft>
                  <a:spcPts val="0"/>
                </a:spcAft>
                <a:buClr>
                  <a:srgbClr val="000000"/>
                </a:buClr>
                <a:buSzPts val="2100"/>
                <a:buFont typeface="Arial"/>
                <a:buNone/>
              </a:pPr>
              <a:r>
                <a:rPr b="0" i="0" lang="en-US" sz="2100" u="none" cap="none" strike="noStrike">
                  <a:solidFill>
                    <a:srgbClr val="FFFFFF"/>
                  </a:solidFill>
                  <a:latin typeface="Calibri"/>
                  <a:ea typeface="Calibri"/>
                  <a:cs typeface="Calibri"/>
                  <a:sym typeface="Calibri"/>
                </a:rPr>
                <a:t>Simulation/Activity</a:t>
              </a:r>
              <a:endParaRPr b="0" i="0" sz="1050" u="none" cap="none" strike="noStrike">
                <a:solidFill>
                  <a:srgbClr val="000000"/>
                </a:solidFill>
                <a:latin typeface="Arial"/>
                <a:ea typeface="Arial"/>
                <a:cs typeface="Arial"/>
                <a:sym typeface="Arial"/>
              </a:endParaRPr>
            </a:p>
          </p:txBody>
        </p:sp>
        <p:sp>
          <p:nvSpPr>
            <p:cNvPr id="148" name="Google Shape;148;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grpSp>
      <p:pic>
        <p:nvPicPr>
          <p:cNvPr descr="Comment Like" id="149" name="Google Shape;149;p1"/>
          <p:cNvPicPr preferRelativeResize="0"/>
          <p:nvPr/>
        </p:nvPicPr>
        <p:blipFill rotWithShape="1">
          <a:blip r:embed="rId9">
            <a:alphaModFix/>
          </a:blip>
          <a:srcRect b="0" l="0" r="0" t="0"/>
          <a:stretch/>
        </p:blipFill>
        <p:spPr>
          <a:xfrm>
            <a:off x="4339950" y="3719854"/>
            <a:ext cx="288831" cy="260714"/>
          </a:xfrm>
          <a:prstGeom prst="rect">
            <a:avLst/>
          </a:prstGeom>
          <a:noFill/>
          <a:ln>
            <a:noFill/>
          </a:ln>
        </p:spPr>
      </p:pic>
      <p:pic>
        <p:nvPicPr>
          <p:cNvPr descr="Comment Dislike" id="150" name="Google Shape;150;p1"/>
          <p:cNvPicPr preferRelativeResize="0"/>
          <p:nvPr/>
        </p:nvPicPr>
        <p:blipFill rotWithShape="1">
          <a:blip r:embed="rId10">
            <a:alphaModFix/>
          </a:blip>
          <a:srcRect b="0" l="0" r="0" t="0"/>
          <a:stretch/>
        </p:blipFill>
        <p:spPr>
          <a:xfrm>
            <a:off x="4605103" y="3719854"/>
            <a:ext cx="288831" cy="260714"/>
          </a:xfrm>
          <a:prstGeom prst="rect">
            <a:avLst/>
          </a:prstGeom>
          <a:noFill/>
          <a:ln>
            <a:noFill/>
          </a:ln>
        </p:spPr>
      </p:pic>
      <p:pic>
        <p:nvPicPr>
          <p:cNvPr descr="Blog" id="151" name="Google Shape;151;p1"/>
          <p:cNvPicPr preferRelativeResize="0"/>
          <p:nvPr/>
        </p:nvPicPr>
        <p:blipFill rotWithShape="1">
          <a:blip r:embed="rId11">
            <a:alphaModFix/>
          </a:blip>
          <a:srcRect b="0" l="0" r="0" t="0"/>
          <a:stretch/>
        </p:blipFill>
        <p:spPr>
          <a:xfrm>
            <a:off x="4435083" y="3478693"/>
            <a:ext cx="288831" cy="260714"/>
          </a:xfrm>
          <a:prstGeom prst="rect">
            <a:avLst/>
          </a:prstGeom>
          <a:noFill/>
          <a:ln>
            <a:noFill/>
          </a:ln>
        </p:spPr>
      </p:pic>
      <p:sp>
        <p:nvSpPr>
          <p:cNvPr id="152" name="Google Shape;152;p1"/>
          <p:cNvSpPr/>
          <p:nvPr/>
        </p:nvSpPr>
        <p:spPr>
          <a:xfrm>
            <a:off x="128116" y="158261"/>
            <a:ext cx="821453" cy="512466"/>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0588"/>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
        <p:nvSpPr>
          <p:cNvPr id="153" name="Google Shape;153;p1"/>
          <p:cNvSpPr txBox="1"/>
          <p:nvPr/>
        </p:nvSpPr>
        <p:spPr>
          <a:xfrm>
            <a:off x="275074" y="275995"/>
            <a:ext cx="527538"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rgbClr val="FFFFFF"/>
                </a:solidFill>
                <a:latin typeface="Calibri"/>
                <a:ea typeface="Calibri"/>
                <a:cs typeface="Calibri"/>
                <a:sym typeface="Calibri"/>
              </a:rPr>
              <a:t>Intro</a:t>
            </a:r>
            <a:endParaRPr b="0" i="0" sz="1050" u="none" cap="none" strike="noStrike">
              <a:solidFill>
                <a:srgbClr val="000000"/>
              </a:solidFill>
              <a:latin typeface="Arial"/>
              <a:ea typeface="Arial"/>
              <a:cs typeface="Arial"/>
              <a:sym typeface="Arial"/>
            </a:endParaRPr>
          </a:p>
        </p:txBody>
      </p:sp>
      <p:sp>
        <p:nvSpPr>
          <p:cNvPr id="154" name="Google Shape;154;p1"/>
          <p:cNvSpPr/>
          <p:nvPr/>
        </p:nvSpPr>
        <p:spPr>
          <a:xfrm>
            <a:off x="3339820" y="4116623"/>
            <a:ext cx="203100" cy="187800"/>
          </a:xfrm>
          <a:prstGeom prst="rect">
            <a:avLst/>
          </a:prstGeom>
          <a:noFill/>
          <a:ln cap="flat" cmpd="sng" w="25400">
            <a:solidFill>
              <a:srgbClr val="FF932B"/>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cxnSp>
        <p:nvCxnSpPr>
          <p:cNvPr id="155" name="Google Shape;155;p1"/>
          <p:cNvCxnSpPr/>
          <p:nvPr/>
        </p:nvCxnSpPr>
        <p:spPr>
          <a:xfrm>
            <a:off x="3428996" y="4116631"/>
            <a:ext cx="0" cy="57300"/>
          </a:xfrm>
          <a:prstGeom prst="straightConnector1">
            <a:avLst/>
          </a:prstGeom>
          <a:noFill/>
          <a:ln cap="flat" cmpd="sng" w="25400">
            <a:solidFill>
              <a:srgbClr val="FF932B"/>
            </a:solidFill>
            <a:prstDash val="solid"/>
            <a:round/>
            <a:headEnd len="sm" w="sm" type="none"/>
            <a:tailEnd len="sm" w="sm" type="none"/>
          </a:ln>
        </p:spPr>
      </p:cxnSp>
      <p:cxnSp>
        <p:nvCxnSpPr>
          <p:cNvPr id="156" name="Google Shape;156;p1"/>
          <p:cNvCxnSpPr>
            <a:stCxn id="154" idx="2"/>
          </p:cNvCxnSpPr>
          <p:nvPr/>
        </p:nvCxnSpPr>
        <p:spPr>
          <a:xfrm rot="10800000">
            <a:off x="3440770" y="4251923"/>
            <a:ext cx="600" cy="52500"/>
          </a:xfrm>
          <a:prstGeom prst="straightConnector1">
            <a:avLst/>
          </a:prstGeom>
          <a:noFill/>
          <a:ln cap="flat" cmpd="sng" w="25400">
            <a:solidFill>
              <a:srgbClr val="FF932B"/>
            </a:solidFill>
            <a:prstDash val="solid"/>
            <a:round/>
            <a:headEnd len="sm" w="sm" type="none"/>
            <a:tailEnd len="sm" w="sm" type="none"/>
          </a:ln>
        </p:spPr>
      </p:cxnSp>
      <p:cxnSp>
        <p:nvCxnSpPr>
          <p:cNvPr id="157" name="Google Shape;157;p1"/>
          <p:cNvCxnSpPr/>
          <p:nvPr/>
        </p:nvCxnSpPr>
        <p:spPr>
          <a:xfrm>
            <a:off x="3339832" y="4210535"/>
            <a:ext cx="59100" cy="0"/>
          </a:xfrm>
          <a:prstGeom prst="straightConnector1">
            <a:avLst/>
          </a:prstGeom>
          <a:noFill/>
          <a:ln cap="flat" cmpd="sng" w="25400">
            <a:solidFill>
              <a:srgbClr val="FF932B"/>
            </a:solidFill>
            <a:prstDash val="solid"/>
            <a:round/>
            <a:headEnd len="sm" w="sm" type="none"/>
            <a:tailEnd len="sm" w="sm" type="none"/>
          </a:ln>
        </p:spPr>
      </p:cxnSp>
      <p:cxnSp>
        <p:nvCxnSpPr>
          <p:cNvPr id="158" name="Google Shape;158;p1"/>
          <p:cNvCxnSpPr/>
          <p:nvPr/>
        </p:nvCxnSpPr>
        <p:spPr>
          <a:xfrm>
            <a:off x="3482396" y="4210528"/>
            <a:ext cx="60300" cy="0"/>
          </a:xfrm>
          <a:prstGeom prst="straightConnector1">
            <a:avLst/>
          </a:prstGeom>
          <a:noFill/>
          <a:ln cap="flat" cmpd="sng" w="25400">
            <a:solidFill>
              <a:srgbClr val="FF932B"/>
            </a:solidFill>
            <a:prstDash val="solid"/>
            <a:round/>
            <a:headEnd len="sm" w="sm" type="none"/>
            <a:tailEnd len="sm" w="sm" type="none"/>
          </a:ln>
        </p:spPr>
      </p:cxnSp>
      <p:sp>
        <p:nvSpPr>
          <p:cNvPr id="159" name="Google Shape;159;p1"/>
          <p:cNvSpPr/>
          <p:nvPr/>
        </p:nvSpPr>
        <p:spPr>
          <a:xfrm>
            <a:off x="3398996" y="4174067"/>
            <a:ext cx="83400" cy="72900"/>
          </a:xfrm>
          <a:prstGeom prst="ellipse">
            <a:avLst/>
          </a:prstGeom>
          <a:noFill/>
          <a:ln cap="flat" cmpd="sng" w="25400">
            <a:solidFill>
              <a:srgbClr val="FF932B"/>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c66bdb74e8_0_13"/>
          <p:cNvSpPr txBox="1"/>
          <p:nvPr>
            <p:ph type="ctrTitle"/>
          </p:nvPr>
        </p:nvSpPr>
        <p:spPr>
          <a:xfrm>
            <a:off x="259800" y="735304"/>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33331"/>
              <a:buNone/>
            </a:pPr>
            <a:r>
              <a:rPr b="1" lang="en-US" sz="2700" u="sng"/>
              <a:t>Instruments</a:t>
            </a:r>
            <a:r>
              <a:rPr lang="en-US" sz="2700"/>
              <a:t>: Tools that scientists use to measure things.</a:t>
            </a:r>
            <a:endParaRPr b="1" sz="2700" u="sng"/>
          </a:p>
        </p:txBody>
      </p:sp>
      <p:sp>
        <p:nvSpPr>
          <p:cNvPr descr="Rewind" id="231" name="Google Shape;231;g2c66bdb74e8_0_1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2" name="Google Shape;232;g2c66bdb74e8_0_13"/>
          <p:cNvPicPr preferRelativeResize="0"/>
          <p:nvPr/>
        </p:nvPicPr>
        <p:blipFill>
          <a:blip r:embed="rId4">
            <a:alphaModFix/>
          </a:blip>
          <a:stretch>
            <a:fillRect/>
          </a:stretch>
        </p:blipFill>
        <p:spPr>
          <a:xfrm>
            <a:off x="884150" y="1703179"/>
            <a:ext cx="5089699" cy="327659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descr="Questions" id="238" name="Google Shape;238;p12"/>
          <p:cNvSpPr/>
          <p:nvPr/>
        </p:nvSpPr>
        <p:spPr>
          <a:xfrm>
            <a:off x="1714500" y="835269"/>
            <a:ext cx="3429000" cy="333225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3"/>
          <p:cNvSpPr txBox="1"/>
          <p:nvPr>
            <p:ph type="ctrTitle"/>
          </p:nvPr>
        </p:nvSpPr>
        <p:spPr>
          <a:xfrm>
            <a:off x="992663" y="140825"/>
            <a:ext cx="5669325" cy="1500300"/>
          </a:xfrm>
          <a:prstGeom prst="rect">
            <a:avLst/>
          </a:prstGeom>
          <a:noFill/>
          <a:ln>
            <a:noFill/>
          </a:ln>
        </p:spPr>
        <p:txBody>
          <a:bodyPr anchorCtr="0" anchor="ctr" bIns="34275" lIns="68550" spcFirstLastPara="1" rIns="68550" wrap="square" tIns="34275">
            <a:normAutofit/>
          </a:bodyPr>
          <a:lstStyle/>
          <a:p>
            <a:pPr indent="0" lvl="0" marL="0" rtl="0" algn="ctr">
              <a:lnSpc>
                <a:spcPct val="100000"/>
              </a:lnSpc>
              <a:spcBef>
                <a:spcPts val="0"/>
              </a:spcBef>
              <a:spcAft>
                <a:spcPts val="0"/>
              </a:spcAft>
              <a:buSzPts val="3600"/>
              <a:buNone/>
            </a:pPr>
            <a:r>
              <a:rPr b="1" lang="en-US" sz="2700" u="sng"/>
              <a:t>True or False:</a:t>
            </a:r>
            <a:r>
              <a:rPr lang="en-US" sz="2700"/>
              <a:t> A meteorologist studies and predicts weather patterns.</a:t>
            </a:r>
            <a:endParaRPr b="1" sz="2700"/>
          </a:p>
        </p:txBody>
      </p:sp>
      <p:sp>
        <p:nvSpPr>
          <p:cNvPr descr="Questions" id="245" name="Google Shape;245;p13"/>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46" name="Google Shape;246;p13"/>
          <p:cNvSpPr txBox="1"/>
          <p:nvPr>
            <p:ph type="ctrTitle"/>
          </p:nvPr>
        </p:nvSpPr>
        <p:spPr>
          <a:xfrm>
            <a:off x="431176" y="1372062"/>
            <a:ext cx="5669400" cy="1500300"/>
          </a:xfrm>
          <a:prstGeom prst="rect">
            <a:avLst/>
          </a:prstGeom>
          <a:noFill/>
          <a:ln>
            <a:noFill/>
          </a:ln>
        </p:spPr>
        <p:txBody>
          <a:bodyPr anchorCtr="0" anchor="ctr" bIns="34275" lIns="68550" spcFirstLastPara="1" rIns="68550" wrap="square" tIns="34275">
            <a:normAutofit/>
          </a:bodyPr>
          <a:lstStyle/>
          <a:p>
            <a:pPr indent="0" lvl="0" marL="0" rtl="0" algn="l">
              <a:lnSpc>
                <a:spcPct val="150000"/>
              </a:lnSpc>
              <a:spcBef>
                <a:spcPts val="0"/>
              </a:spcBef>
              <a:spcAft>
                <a:spcPts val="0"/>
              </a:spcAft>
              <a:buSzPts val="3600"/>
              <a:buNone/>
            </a:pPr>
            <a:r>
              <a:rPr lang="en-US" sz="2700"/>
              <a:t>A.  True</a:t>
            </a:r>
            <a:endParaRPr sz="2700"/>
          </a:p>
          <a:p>
            <a:pPr indent="0" lvl="0" marL="0" rtl="0" algn="l">
              <a:lnSpc>
                <a:spcPct val="150000"/>
              </a:lnSpc>
              <a:spcBef>
                <a:spcPts val="0"/>
              </a:spcBef>
              <a:spcAft>
                <a:spcPts val="0"/>
              </a:spcAft>
              <a:buSzPts val="3600"/>
              <a:buNone/>
            </a:pPr>
            <a:r>
              <a:rPr lang="en-US" sz="2700"/>
              <a:t>B.  False</a:t>
            </a:r>
            <a:endParaRPr sz="2700"/>
          </a:p>
        </p:txBody>
      </p:sp>
      <p:pic>
        <p:nvPicPr>
          <p:cNvPr id="247" name="Google Shape;247;p13"/>
          <p:cNvPicPr preferRelativeResize="0"/>
          <p:nvPr/>
        </p:nvPicPr>
        <p:blipFill rotWithShape="1">
          <a:blip r:embed="rId4">
            <a:alphaModFix/>
          </a:blip>
          <a:srcRect b="0" l="0" r="0" t="0"/>
          <a:stretch/>
        </p:blipFill>
        <p:spPr>
          <a:xfrm>
            <a:off x="2600499" y="1837825"/>
            <a:ext cx="3799100" cy="2532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2bd6c9ced4b_0_17"/>
          <p:cNvSpPr txBox="1"/>
          <p:nvPr>
            <p:ph type="ctrTitle"/>
          </p:nvPr>
        </p:nvSpPr>
        <p:spPr>
          <a:xfrm>
            <a:off x="992663" y="140825"/>
            <a:ext cx="5669400" cy="1500300"/>
          </a:xfrm>
          <a:prstGeom prst="rect">
            <a:avLst/>
          </a:prstGeom>
          <a:noFill/>
          <a:ln>
            <a:noFill/>
          </a:ln>
        </p:spPr>
        <p:txBody>
          <a:bodyPr anchorCtr="0" anchor="ctr" bIns="34275" lIns="68550" spcFirstLastPara="1" rIns="68550" wrap="square" tIns="34275">
            <a:normAutofit/>
          </a:bodyPr>
          <a:lstStyle/>
          <a:p>
            <a:pPr indent="0" lvl="0" marL="0" rtl="0" algn="ctr">
              <a:lnSpc>
                <a:spcPct val="100000"/>
              </a:lnSpc>
              <a:spcBef>
                <a:spcPts val="0"/>
              </a:spcBef>
              <a:spcAft>
                <a:spcPts val="0"/>
              </a:spcAft>
              <a:buSzPts val="3600"/>
              <a:buNone/>
            </a:pPr>
            <a:r>
              <a:rPr b="1" lang="en-US" sz="2700" u="sng"/>
              <a:t>True or False:</a:t>
            </a:r>
            <a:r>
              <a:rPr lang="en-US" sz="2700"/>
              <a:t> A meteorologist studies and predicts weather patterns.</a:t>
            </a:r>
            <a:endParaRPr b="1" sz="2700"/>
          </a:p>
        </p:txBody>
      </p:sp>
      <p:sp>
        <p:nvSpPr>
          <p:cNvPr descr="Questions" id="254" name="Google Shape;254;g2bd6c9ced4b_0_17"/>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55" name="Google Shape;255;g2bd6c9ced4b_0_17"/>
          <p:cNvSpPr txBox="1"/>
          <p:nvPr>
            <p:ph type="ctrTitle"/>
          </p:nvPr>
        </p:nvSpPr>
        <p:spPr>
          <a:xfrm>
            <a:off x="431176" y="1372062"/>
            <a:ext cx="5669400" cy="1500300"/>
          </a:xfrm>
          <a:prstGeom prst="rect">
            <a:avLst/>
          </a:prstGeom>
          <a:noFill/>
          <a:ln>
            <a:noFill/>
          </a:ln>
        </p:spPr>
        <p:txBody>
          <a:bodyPr anchorCtr="0" anchor="ctr" bIns="34275" lIns="68550" spcFirstLastPara="1" rIns="68550" wrap="square" tIns="34275">
            <a:normAutofit/>
          </a:bodyPr>
          <a:lstStyle/>
          <a:p>
            <a:pPr indent="0" lvl="0" marL="0" rtl="0" algn="l">
              <a:lnSpc>
                <a:spcPct val="150000"/>
              </a:lnSpc>
              <a:spcBef>
                <a:spcPts val="0"/>
              </a:spcBef>
              <a:spcAft>
                <a:spcPts val="0"/>
              </a:spcAft>
              <a:buSzPts val="3600"/>
              <a:buNone/>
            </a:pPr>
            <a:r>
              <a:rPr lang="en-US" sz="2700">
                <a:solidFill>
                  <a:srgbClr val="FF0000"/>
                </a:solidFill>
              </a:rPr>
              <a:t>A.  True</a:t>
            </a:r>
            <a:endParaRPr sz="2700">
              <a:solidFill>
                <a:srgbClr val="FF0000"/>
              </a:solidFill>
            </a:endParaRPr>
          </a:p>
          <a:p>
            <a:pPr indent="0" lvl="0" marL="0" rtl="0" algn="l">
              <a:lnSpc>
                <a:spcPct val="150000"/>
              </a:lnSpc>
              <a:spcBef>
                <a:spcPts val="0"/>
              </a:spcBef>
              <a:spcAft>
                <a:spcPts val="0"/>
              </a:spcAft>
              <a:buSzPts val="3600"/>
              <a:buNone/>
            </a:pPr>
            <a:r>
              <a:rPr lang="en-US" sz="2700"/>
              <a:t>B.  False</a:t>
            </a:r>
            <a:endParaRPr sz="2700"/>
          </a:p>
        </p:txBody>
      </p:sp>
      <p:pic>
        <p:nvPicPr>
          <p:cNvPr id="256" name="Google Shape;256;g2bd6c9ced4b_0_17"/>
          <p:cNvPicPr preferRelativeResize="0"/>
          <p:nvPr/>
        </p:nvPicPr>
        <p:blipFill rotWithShape="1">
          <a:blip r:embed="rId4">
            <a:alphaModFix/>
          </a:blip>
          <a:srcRect b="0" l="0" r="0" t="0"/>
          <a:stretch/>
        </p:blipFill>
        <p:spPr>
          <a:xfrm>
            <a:off x="2600499" y="1837825"/>
            <a:ext cx="3799100" cy="2532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5"/>
          <p:cNvSpPr txBox="1"/>
          <p:nvPr>
            <p:ph idx="1" type="subTitle"/>
          </p:nvPr>
        </p:nvSpPr>
        <p:spPr>
          <a:xfrm>
            <a:off x="578812" y="430213"/>
            <a:ext cx="5700375" cy="819675"/>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1"/>
              </a:buClr>
              <a:buSzPts val="1100"/>
              <a:buFont typeface="Arial"/>
              <a:buNone/>
            </a:pPr>
            <a:r>
              <a:rPr b="1" lang="en-US" sz="2400" u="sng">
                <a:solidFill>
                  <a:schemeClr val="dk1"/>
                </a:solidFill>
              </a:rPr>
              <a:t>Forecast:</a:t>
            </a:r>
            <a:r>
              <a:rPr lang="en-US" sz="2400">
                <a:solidFill>
                  <a:schemeClr val="dk1"/>
                </a:solidFill>
              </a:rPr>
              <a:t> A _________ of future weather conditions based on atmospheric patterns.</a:t>
            </a:r>
            <a:endParaRPr sz="2400">
              <a:solidFill>
                <a:schemeClr val="dk1"/>
              </a:solidFill>
            </a:endParaRPr>
          </a:p>
          <a:p>
            <a:pPr indent="0" lvl="0" marL="0" rtl="0" algn="ctr">
              <a:lnSpc>
                <a:spcPct val="100000"/>
              </a:lnSpc>
              <a:spcBef>
                <a:spcPts val="0"/>
              </a:spcBef>
              <a:spcAft>
                <a:spcPts val="0"/>
              </a:spcAft>
              <a:buClr>
                <a:schemeClr val="dk1"/>
              </a:buClr>
              <a:buSzPts val="1100"/>
              <a:buFont typeface="Arial"/>
              <a:buNone/>
            </a:pPr>
            <a:r>
              <a:t/>
            </a:r>
            <a:endParaRPr sz="2400">
              <a:solidFill>
                <a:schemeClr val="dk1"/>
              </a:solidFill>
            </a:endParaRPr>
          </a:p>
          <a:p>
            <a:pPr indent="0" lvl="0" marL="0" rtl="0" algn="ctr">
              <a:lnSpc>
                <a:spcPct val="100000"/>
              </a:lnSpc>
              <a:spcBef>
                <a:spcPts val="0"/>
              </a:spcBef>
              <a:spcAft>
                <a:spcPts val="0"/>
              </a:spcAft>
              <a:buClr>
                <a:schemeClr val="dk1"/>
              </a:buClr>
              <a:buSzPts val="3200"/>
              <a:buNone/>
            </a:pPr>
            <a:r>
              <a:t/>
            </a:r>
            <a:endParaRPr sz="2400">
              <a:solidFill>
                <a:schemeClr val="dk1"/>
              </a:solidFill>
            </a:endParaRPr>
          </a:p>
        </p:txBody>
      </p:sp>
      <p:sp>
        <p:nvSpPr>
          <p:cNvPr descr="Questions" id="263" name="Google Shape;263;p15"/>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64" name="Google Shape;264;p15"/>
          <p:cNvSpPr txBox="1"/>
          <p:nvPr>
            <p:ph type="ctrTitle"/>
          </p:nvPr>
        </p:nvSpPr>
        <p:spPr>
          <a:xfrm>
            <a:off x="431176" y="1372062"/>
            <a:ext cx="5669325" cy="1500300"/>
          </a:xfrm>
          <a:prstGeom prst="rect">
            <a:avLst/>
          </a:prstGeom>
          <a:noFill/>
          <a:ln>
            <a:noFill/>
          </a:ln>
        </p:spPr>
        <p:txBody>
          <a:bodyPr anchorCtr="0" anchor="ctr" bIns="34275" lIns="68550" spcFirstLastPara="1" rIns="68550" wrap="square" tIns="34275">
            <a:normAutofit fontScale="90000"/>
          </a:bodyPr>
          <a:lstStyle/>
          <a:p>
            <a:pPr indent="0" lvl="0" marL="0" rtl="0" algn="l">
              <a:lnSpc>
                <a:spcPct val="150000"/>
              </a:lnSpc>
              <a:spcBef>
                <a:spcPts val="0"/>
              </a:spcBef>
              <a:spcAft>
                <a:spcPts val="0"/>
              </a:spcAft>
              <a:buSzPct val="100000"/>
              <a:buNone/>
            </a:pPr>
            <a:r>
              <a:rPr lang="en-US" sz="2700"/>
              <a:t>A.  Day</a:t>
            </a:r>
            <a:endParaRPr sz="2700"/>
          </a:p>
          <a:p>
            <a:pPr indent="0" lvl="0" marL="0" rtl="0" algn="l">
              <a:lnSpc>
                <a:spcPct val="150000"/>
              </a:lnSpc>
              <a:spcBef>
                <a:spcPts val="0"/>
              </a:spcBef>
              <a:spcAft>
                <a:spcPts val="0"/>
              </a:spcAft>
              <a:buSzPct val="100000"/>
              <a:buNone/>
            </a:pPr>
            <a:r>
              <a:rPr lang="en-US" sz="2700"/>
              <a:t>B.  Season</a:t>
            </a:r>
            <a:endParaRPr sz="2700"/>
          </a:p>
          <a:p>
            <a:pPr indent="0" lvl="0" marL="0" rtl="0" algn="l">
              <a:lnSpc>
                <a:spcPct val="150000"/>
              </a:lnSpc>
              <a:spcBef>
                <a:spcPts val="0"/>
              </a:spcBef>
              <a:spcAft>
                <a:spcPts val="0"/>
              </a:spcAft>
              <a:buSzPct val="100000"/>
              <a:buNone/>
            </a:pPr>
            <a:r>
              <a:rPr lang="en-US" sz="2700"/>
              <a:t>C.  Prediction</a:t>
            </a:r>
            <a:endParaRPr sz="2700"/>
          </a:p>
        </p:txBody>
      </p:sp>
      <p:pic>
        <p:nvPicPr>
          <p:cNvPr id="265" name="Google Shape;265;p15"/>
          <p:cNvPicPr preferRelativeResize="0"/>
          <p:nvPr/>
        </p:nvPicPr>
        <p:blipFill rotWithShape="1">
          <a:blip r:embed="rId4">
            <a:alphaModFix/>
          </a:blip>
          <a:srcRect b="0" l="0" r="0" t="0"/>
          <a:stretch/>
        </p:blipFill>
        <p:spPr>
          <a:xfrm>
            <a:off x="2445075" y="1802050"/>
            <a:ext cx="4274024" cy="2171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g2bd6c9ced4b_0_28"/>
          <p:cNvSpPr txBox="1"/>
          <p:nvPr>
            <p:ph idx="1" type="subTitle"/>
          </p:nvPr>
        </p:nvSpPr>
        <p:spPr>
          <a:xfrm>
            <a:off x="578812" y="430213"/>
            <a:ext cx="5700300" cy="8196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1"/>
              </a:buClr>
              <a:buSzPts val="1100"/>
              <a:buNone/>
            </a:pPr>
            <a:r>
              <a:rPr b="1" lang="en-US" sz="2400" u="sng">
                <a:solidFill>
                  <a:schemeClr val="dk1"/>
                </a:solidFill>
              </a:rPr>
              <a:t>Forecast:</a:t>
            </a:r>
            <a:r>
              <a:rPr lang="en-US" sz="2400">
                <a:solidFill>
                  <a:schemeClr val="dk1"/>
                </a:solidFill>
              </a:rPr>
              <a:t> A _________ of future weather conditions based on atmospheric patterns.</a:t>
            </a:r>
            <a:endParaRPr sz="2400">
              <a:solidFill>
                <a:schemeClr val="dk1"/>
              </a:solidFill>
            </a:endParaRPr>
          </a:p>
          <a:p>
            <a:pPr indent="0" lvl="0" marL="0" rtl="0" algn="ctr">
              <a:lnSpc>
                <a:spcPct val="100000"/>
              </a:lnSpc>
              <a:spcBef>
                <a:spcPts val="0"/>
              </a:spcBef>
              <a:spcAft>
                <a:spcPts val="0"/>
              </a:spcAft>
              <a:buClr>
                <a:schemeClr val="dk1"/>
              </a:buClr>
              <a:buSzPts val="1100"/>
              <a:buNone/>
            </a:pPr>
            <a:r>
              <a:t/>
            </a:r>
            <a:endParaRPr sz="2400">
              <a:solidFill>
                <a:schemeClr val="dk1"/>
              </a:solidFill>
            </a:endParaRPr>
          </a:p>
          <a:p>
            <a:pPr indent="0" lvl="0" marL="0" rtl="0" algn="ctr">
              <a:lnSpc>
                <a:spcPct val="100000"/>
              </a:lnSpc>
              <a:spcBef>
                <a:spcPts val="0"/>
              </a:spcBef>
              <a:spcAft>
                <a:spcPts val="0"/>
              </a:spcAft>
              <a:buClr>
                <a:schemeClr val="dk1"/>
              </a:buClr>
              <a:buSzPts val="3200"/>
              <a:buNone/>
            </a:pPr>
            <a:r>
              <a:t/>
            </a:r>
            <a:endParaRPr sz="2400">
              <a:solidFill>
                <a:schemeClr val="dk1"/>
              </a:solidFill>
            </a:endParaRPr>
          </a:p>
        </p:txBody>
      </p:sp>
      <p:sp>
        <p:nvSpPr>
          <p:cNvPr descr="Questions" id="272" name="Google Shape;272;g2bd6c9ced4b_0_28"/>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73" name="Google Shape;273;g2bd6c9ced4b_0_28"/>
          <p:cNvSpPr txBox="1"/>
          <p:nvPr>
            <p:ph type="ctrTitle"/>
          </p:nvPr>
        </p:nvSpPr>
        <p:spPr>
          <a:xfrm>
            <a:off x="431176" y="1372062"/>
            <a:ext cx="5669400" cy="1500300"/>
          </a:xfrm>
          <a:prstGeom prst="rect">
            <a:avLst/>
          </a:prstGeom>
          <a:noFill/>
          <a:ln>
            <a:noFill/>
          </a:ln>
        </p:spPr>
        <p:txBody>
          <a:bodyPr anchorCtr="0" anchor="ctr" bIns="34275" lIns="68550" spcFirstLastPara="1" rIns="68550" wrap="square" tIns="34275">
            <a:normAutofit fontScale="90000"/>
          </a:bodyPr>
          <a:lstStyle/>
          <a:p>
            <a:pPr indent="0" lvl="0" marL="0" rtl="0" algn="l">
              <a:lnSpc>
                <a:spcPct val="150000"/>
              </a:lnSpc>
              <a:spcBef>
                <a:spcPts val="0"/>
              </a:spcBef>
              <a:spcAft>
                <a:spcPts val="0"/>
              </a:spcAft>
              <a:buSzPct val="100000"/>
              <a:buNone/>
            </a:pPr>
            <a:r>
              <a:rPr lang="en-US" sz="2700"/>
              <a:t>A.  Day</a:t>
            </a:r>
            <a:endParaRPr sz="2700"/>
          </a:p>
          <a:p>
            <a:pPr indent="0" lvl="0" marL="0" rtl="0" algn="l">
              <a:lnSpc>
                <a:spcPct val="150000"/>
              </a:lnSpc>
              <a:spcBef>
                <a:spcPts val="0"/>
              </a:spcBef>
              <a:spcAft>
                <a:spcPts val="0"/>
              </a:spcAft>
              <a:buSzPct val="100000"/>
              <a:buNone/>
            </a:pPr>
            <a:r>
              <a:rPr lang="en-US" sz="2700"/>
              <a:t>B.  Season</a:t>
            </a:r>
            <a:endParaRPr sz="2700"/>
          </a:p>
          <a:p>
            <a:pPr indent="0" lvl="0" marL="0" rtl="0" algn="l">
              <a:lnSpc>
                <a:spcPct val="150000"/>
              </a:lnSpc>
              <a:spcBef>
                <a:spcPts val="0"/>
              </a:spcBef>
              <a:spcAft>
                <a:spcPts val="0"/>
              </a:spcAft>
              <a:buSzPct val="100000"/>
              <a:buNone/>
            </a:pPr>
            <a:r>
              <a:rPr lang="en-US" sz="2700">
                <a:solidFill>
                  <a:srgbClr val="FF0000"/>
                </a:solidFill>
              </a:rPr>
              <a:t>C.  Prediction</a:t>
            </a:r>
            <a:endParaRPr sz="2700">
              <a:solidFill>
                <a:srgbClr val="FF0000"/>
              </a:solidFill>
            </a:endParaRPr>
          </a:p>
        </p:txBody>
      </p:sp>
      <p:pic>
        <p:nvPicPr>
          <p:cNvPr id="274" name="Google Shape;274;g2bd6c9ced4b_0_28"/>
          <p:cNvPicPr preferRelativeResize="0"/>
          <p:nvPr/>
        </p:nvPicPr>
        <p:blipFill rotWithShape="1">
          <a:blip r:embed="rId4">
            <a:alphaModFix/>
          </a:blip>
          <a:srcRect b="0" l="0" r="0" t="0"/>
          <a:stretch/>
        </p:blipFill>
        <p:spPr>
          <a:xfrm>
            <a:off x="2445075" y="1802050"/>
            <a:ext cx="4274024" cy="2171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7"/>
          <p:cNvSpPr txBox="1"/>
          <p:nvPr>
            <p:ph type="ctrTitle"/>
          </p:nvPr>
        </p:nvSpPr>
        <p:spPr>
          <a:xfrm>
            <a:off x="259775" y="696049"/>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48148"/>
              <a:buNone/>
            </a:pPr>
            <a:r>
              <a:rPr lang="en-US" sz="2700"/>
              <a:t>What is the forms of water falling from the sky?</a:t>
            </a:r>
            <a:endParaRPr sz="2700"/>
          </a:p>
        </p:txBody>
      </p:sp>
      <p:sp>
        <p:nvSpPr>
          <p:cNvPr descr="Questions" id="281" name="Google Shape;281;p17"/>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82" name="Google Shape;282;p17"/>
          <p:cNvSpPr txBox="1"/>
          <p:nvPr/>
        </p:nvSpPr>
        <p:spPr>
          <a:xfrm>
            <a:off x="303875" y="1451875"/>
            <a:ext cx="6021300" cy="14856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50000"/>
              </a:lnSpc>
              <a:spcBef>
                <a:spcPts val="0"/>
              </a:spcBef>
              <a:spcAft>
                <a:spcPts val="0"/>
              </a:spcAft>
              <a:buClr>
                <a:schemeClr val="dk1"/>
              </a:buClr>
              <a:buSzPts val="2400"/>
              <a:buFont typeface="Arial"/>
              <a:buAutoNum type="alphaUcPeriod"/>
            </a:pPr>
            <a:r>
              <a:rPr lang="en-US" sz="2400">
                <a:solidFill>
                  <a:schemeClr val="dk1"/>
                </a:solidFill>
              </a:rPr>
              <a:t>Precipitation</a:t>
            </a:r>
            <a:endParaRPr b="0" i="0" sz="2400" u="none" cap="none" strike="noStrike">
              <a:solidFill>
                <a:schemeClr val="dk1"/>
              </a:solidFill>
              <a:latin typeface="Arial"/>
              <a:ea typeface="Arial"/>
              <a:cs typeface="Arial"/>
              <a:sym typeface="Arial"/>
            </a:endParaRPr>
          </a:p>
          <a:p>
            <a:pPr indent="-381000" lvl="0" marL="457200" marR="0" rtl="0" algn="l">
              <a:lnSpc>
                <a:spcPct val="150000"/>
              </a:lnSpc>
              <a:spcBef>
                <a:spcPts val="0"/>
              </a:spcBef>
              <a:spcAft>
                <a:spcPts val="0"/>
              </a:spcAft>
              <a:buClr>
                <a:schemeClr val="dk1"/>
              </a:buClr>
              <a:buSzPts val="2400"/>
              <a:buFont typeface="Arial"/>
              <a:buAutoNum type="alphaUcPeriod"/>
            </a:pPr>
            <a:r>
              <a:rPr lang="en-US" sz="2400">
                <a:solidFill>
                  <a:schemeClr val="dk1"/>
                </a:solidFill>
              </a:rPr>
              <a:t>Condensation</a:t>
            </a:r>
            <a:endParaRPr b="0" i="0" sz="2400" u="none" cap="none" strike="noStrike">
              <a:solidFill>
                <a:schemeClr val="dk1"/>
              </a:solidFill>
              <a:latin typeface="Arial"/>
              <a:ea typeface="Arial"/>
              <a:cs typeface="Arial"/>
              <a:sym typeface="Arial"/>
            </a:endParaRPr>
          </a:p>
          <a:p>
            <a:pPr indent="-381000" lvl="0" marL="457200" marR="0" rtl="0" algn="l">
              <a:lnSpc>
                <a:spcPct val="150000"/>
              </a:lnSpc>
              <a:spcBef>
                <a:spcPts val="0"/>
              </a:spcBef>
              <a:spcAft>
                <a:spcPts val="0"/>
              </a:spcAft>
              <a:buClr>
                <a:schemeClr val="dk1"/>
              </a:buClr>
              <a:buSzPts val="2400"/>
              <a:buFont typeface="Arial"/>
              <a:buAutoNum type="alphaUcPeriod"/>
            </a:pPr>
            <a:r>
              <a:rPr lang="en-US" sz="2400">
                <a:solidFill>
                  <a:schemeClr val="dk1"/>
                </a:solidFill>
              </a:rPr>
              <a:t>Atmosphere</a:t>
            </a:r>
            <a:endParaRPr b="0" i="0" sz="2400" u="none" cap="none" strike="noStrike">
              <a:solidFill>
                <a:schemeClr val="dk1"/>
              </a:solidFill>
              <a:latin typeface="Arial"/>
              <a:ea typeface="Arial"/>
              <a:cs typeface="Arial"/>
              <a:sym typeface="Arial"/>
            </a:endParaRPr>
          </a:p>
          <a:p>
            <a:pPr indent="-381000" lvl="0" marL="457200" marR="0" rtl="0" algn="l">
              <a:lnSpc>
                <a:spcPct val="150000"/>
              </a:lnSpc>
              <a:spcBef>
                <a:spcPts val="0"/>
              </a:spcBef>
              <a:spcAft>
                <a:spcPts val="0"/>
              </a:spcAft>
              <a:buClr>
                <a:schemeClr val="dk1"/>
              </a:buClr>
              <a:buSzPts val="2400"/>
              <a:buFont typeface="Arial"/>
              <a:buAutoNum type="alphaUcPeriod"/>
            </a:pPr>
            <a:r>
              <a:rPr b="0" i="0" lang="en-US" sz="2400" u="none" cap="none" strike="noStrike">
                <a:solidFill>
                  <a:schemeClr val="dk1"/>
                </a:solidFill>
                <a:latin typeface="Arial"/>
                <a:ea typeface="Arial"/>
                <a:cs typeface="Arial"/>
                <a:sym typeface="Arial"/>
              </a:rPr>
              <a:t>Temperature</a:t>
            </a:r>
            <a:endParaRPr b="0" i="0" sz="2400" u="none" cap="none" strike="noStrike">
              <a:solidFill>
                <a:schemeClr val="dk1"/>
              </a:solidFill>
              <a:latin typeface="Arial"/>
              <a:ea typeface="Arial"/>
              <a:cs typeface="Arial"/>
              <a:sym typeface="Arial"/>
            </a:endParaRPr>
          </a:p>
        </p:txBody>
      </p:sp>
      <p:pic>
        <p:nvPicPr>
          <p:cNvPr id="283" name="Google Shape;283;p17"/>
          <p:cNvPicPr preferRelativeResize="0"/>
          <p:nvPr/>
        </p:nvPicPr>
        <p:blipFill>
          <a:blip r:embed="rId4">
            <a:alphaModFix/>
          </a:blip>
          <a:stretch>
            <a:fillRect/>
          </a:stretch>
        </p:blipFill>
        <p:spPr>
          <a:xfrm>
            <a:off x="2854775" y="1925350"/>
            <a:ext cx="3743401" cy="2472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2c66bdb74e8_0_67"/>
          <p:cNvSpPr txBox="1"/>
          <p:nvPr>
            <p:ph type="ctrTitle"/>
          </p:nvPr>
        </p:nvSpPr>
        <p:spPr>
          <a:xfrm>
            <a:off x="259775" y="696049"/>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48148"/>
              <a:buNone/>
            </a:pPr>
            <a:r>
              <a:rPr lang="en-US" sz="2700"/>
              <a:t>What is the forms of water falling from the sky?</a:t>
            </a:r>
            <a:endParaRPr sz="2700"/>
          </a:p>
        </p:txBody>
      </p:sp>
      <p:sp>
        <p:nvSpPr>
          <p:cNvPr descr="Questions" id="290" name="Google Shape;290;g2c66bdb74e8_0_67"/>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291" name="Google Shape;291;g2c66bdb74e8_0_67"/>
          <p:cNvSpPr txBox="1"/>
          <p:nvPr/>
        </p:nvSpPr>
        <p:spPr>
          <a:xfrm>
            <a:off x="303875" y="1451875"/>
            <a:ext cx="6021300" cy="14856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50000"/>
              </a:lnSpc>
              <a:spcBef>
                <a:spcPts val="0"/>
              </a:spcBef>
              <a:spcAft>
                <a:spcPts val="0"/>
              </a:spcAft>
              <a:buClr>
                <a:srgbClr val="FF0000"/>
              </a:buClr>
              <a:buSzPts val="2400"/>
              <a:buFont typeface="Arial"/>
              <a:buAutoNum type="alphaUcPeriod"/>
            </a:pPr>
            <a:r>
              <a:rPr lang="en-US" sz="2400">
                <a:solidFill>
                  <a:srgbClr val="FF0000"/>
                </a:solidFill>
              </a:rPr>
              <a:t>Precipitation</a:t>
            </a:r>
            <a:endParaRPr b="0" i="0" sz="2400" u="none" cap="none" strike="noStrike">
              <a:solidFill>
                <a:srgbClr val="FF0000"/>
              </a:solidFill>
              <a:latin typeface="Arial"/>
              <a:ea typeface="Arial"/>
              <a:cs typeface="Arial"/>
              <a:sym typeface="Arial"/>
            </a:endParaRPr>
          </a:p>
          <a:p>
            <a:pPr indent="-381000" lvl="0" marL="457200" marR="0" rtl="0" algn="l">
              <a:lnSpc>
                <a:spcPct val="150000"/>
              </a:lnSpc>
              <a:spcBef>
                <a:spcPts val="0"/>
              </a:spcBef>
              <a:spcAft>
                <a:spcPts val="0"/>
              </a:spcAft>
              <a:buClr>
                <a:schemeClr val="dk1"/>
              </a:buClr>
              <a:buSzPts val="2400"/>
              <a:buFont typeface="Arial"/>
              <a:buAutoNum type="alphaUcPeriod"/>
            </a:pPr>
            <a:r>
              <a:rPr lang="en-US" sz="2400">
                <a:solidFill>
                  <a:schemeClr val="dk1"/>
                </a:solidFill>
              </a:rPr>
              <a:t>Condensation</a:t>
            </a:r>
            <a:endParaRPr b="0" i="0" sz="2400" u="none" cap="none" strike="noStrike">
              <a:solidFill>
                <a:schemeClr val="dk1"/>
              </a:solidFill>
              <a:latin typeface="Arial"/>
              <a:ea typeface="Arial"/>
              <a:cs typeface="Arial"/>
              <a:sym typeface="Arial"/>
            </a:endParaRPr>
          </a:p>
          <a:p>
            <a:pPr indent="-381000" lvl="0" marL="457200" marR="0" rtl="0" algn="l">
              <a:lnSpc>
                <a:spcPct val="150000"/>
              </a:lnSpc>
              <a:spcBef>
                <a:spcPts val="0"/>
              </a:spcBef>
              <a:spcAft>
                <a:spcPts val="0"/>
              </a:spcAft>
              <a:buClr>
                <a:schemeClr val="dk1"/>
              </a:buClr>
              <a:buSzPts val="2400"/>
              <a:buFont typeface="Arial"/>
              <a:buAutoNum type="alphaUcPeriod"/>
            </a:pPr>
            <a:r>
              <a:rPr lang="en-US" sz="2400">
                <a:solidFill>
                  <a:schemeClr val="dk1"/>
                </a:solidFill>
              </a:rPr>
              <a:t>Atmosphere</a:t>
            </a:r>
            <a:endParaRPr b="0" i="0" sz="2400" u="none" cap="none" strike="noStrike">
              <a:solidFill>
                <a:schemeClr val="dk1"/>
              </a:solidFill>
              <a:latin typeface="Arial"/>
              <a:ea typeface="Arial"/>
              <a:cs typeface="Arial"/>
              <a:sym typeface="Arial"/>
            </a:endParaRPr>
          </a:p>
          <a:p>
            <a:pPr indent="-381000" lvl="0" marL="457200" marR="0" rtl="0" algn="l">
              <a:lnSpc>
                <a:spcPct val="150000"/>
              </a:lnSpc>
              <a:spcBef>
                <a:spcPts val="0"/>
              </a:spcBef>
              <a:spcAft>
                <a:spcPts val="0"/>
              </a:spcAft>
              <a:buClr>
                <a:schemeClr val="dk1"/>
              </a:buClr>
              <a:buSzPts val="2400"/>
              <a:buFont typeface="Arial"/>
              <a:buAutoNum type="alphaUcPeriod"/>
            </a:pPr>
            <a:r>
              <a:rPr b="0" i="0" lang="en-US" sz="2400" u="none" cap="none" strike="noStrike">
                <a:solidFill>
                  <a:schemeClr val="dk1"/>
                </a:solidFill>
                <a:latin typeface="Arial"/>
                <a:ea typeface="Arial"/>
                <a:cs typeface="Arial"/>
                <a:sym typeface="Arial"/>
              </a:rPr>
              <a:t>Temperature</a:t>
            </a:r>
            <a:endParaRPr b="0" i="0" sz="2400" u="none" cap="none" strike="noStrike">
              <a:solidFill>
                <a:schemeClr val="dk1"/>
              </a:solidFill>
              <a:latin typeface="Arial"/>
              <a:ea typeface="Arial"/>
              <a:cs typeface="Arial"/>
              <a:sym typeface="Arial"/>
            </a:endParaRPr>
          </a:p>
        </p:txBody>
      </p:sp>
      <p:pic>
        <p:nvPicPr>
          <p:cNvPr id="292" name="Google Shape;292;g2c66bdb74e8_0_67"/>
          <p:cNvPicPr preferRelativeResize="0"/>
          <p:nvPr/>
        </p:nvPicPr>
        <p:blipFill>
          <a:blip r:embed="rId4">
            <a:alphaModFix/>
          </a:blip>
          <a:stretch>
            <a:fillRect/>
          </a:stretch>
        </p:blipFill>
        <p:spPr>
          <a:xfrm>
            <a:off x="2854775" y="1925350"/>
            <a:ext cx="3743401" cy="2472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g2b8891d8816_0_57"/>
          <p:cNvSpPr txBox="1"/>
          <p:nvPr>
            <p:ph type="ctrTitle"/>
          </p:nvPr>
        </p:nvSpPr>
        <p:spPr>
          <a:xfrm>
            <a:off x="992663" y="140825"/>
            <a:ext cx="5669400" cy="1500300"/>
          </a:xfrm>
          <a:prstGeom prst="rect">
            <a:avLst/>
          </a:prstGeom>
          <a:noFill/>
          <a:ln>
            <a:noFill/>
          </a:ln>
        </p:spPr>
        <p:txBody>
          <a:bodyPr anchorCtr="0" anchor="ctr" bIns="34275" lIns="68550" spcFirstLastPara="1" rIns="68550" wrap="square" tIns="34275">
            <a:normAutofit/>
          </a:bodyPr>
          <a:lstStyle/>
          <a:p>
            <a:pPr indent="0" lvl="0" marL="0" rtl="0" algn="ctr">
              <a:lnSpc>
                <a:spcPct val="100000"/>
              </a:lnSpc>
              <a:spcBef>
                <a:spcPts val="0"/>
              </a:spcBef>
              <a:spcAft>
                <a:spcPts val="0"/>
              </a:spcAft>
              <a:buSzPts val="3600"/>
              <a:buNone/>
            </a:pPr>
            <a:r>
              <a:rPr b="1" lang="en-US" sz="2700" u="sng"/>
              <a:t>True or False:</a:t>
            </a:r>
            <a:r>
              <a:rPr lang="en-US" sz="2700"/>
              <a:t> Weather is the condition of the atmosphere at a certain place and time.</a:t>
            </a:r>
            <a:endParaRPr sz="2700"/>
          </a:p>
        </p:txBody>
      </p:sp>
      <p:sp>
        <p:nvSpPr>
          <p:cNvPr descr="Questions" id="299" name="Google Shape;299;g2b8891d8816_0_57"/>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00" name="Google Shape;300;g2b8891d8816_0_57"/>
          <p:cNvSpPr txBox="1"/>
          <p:nvPr>
            <p:ph type="ctrTitle"/>
          </p:nvPr>
        </p:nvSpPr>
        <p:spPr>
          <a:xfrm>
            <a:off x="442376" y="1641137"/>
            <a:ext cx="5669400" cy="1500300"/>
          </a:xfrm>
          <a:prstGeom prst="rect">
            <a:avLst/>
          </a:prstGeom>
          <a:noFill/>
          <a:ln>
            <a:noFill/>
          </a:ln>
        </p:spPr>
        <p:txBody>
          <a:bodyPr anchorCtr="0" anchor="ctr" bIns="34275" lIns="68550" spcFirstLastPara="1" rIns="68550" wrap="square" tIns="34275">
            <a:normAutofit/>
          </a:bodyPr>
          <a:lstStyle/>
          <a:p>
            <a:pPr indent="0" lvl="0" marL="0" rtl="0" algn="l">
              <a:lnSpc>
                <a:spcPct val="150000"/>
              </a:lnSpc>
              <a:spcBef>
                <a:spcPts val="0"/>
              </a:spcBef>
              <a:spcAft>
                <a:spcPts val="0"/>
              </a:spcAft>
              <a:buSzPts val="3600"/>
              <a:buNone/>
            </a:pPr>
            <a:r>
              <a:rPr lang="en-US" sz="2700"/>
              <a:t>A.  True</a:t>
            </a:r>
            <a:endParaRPr sz="2700"/>
          </a:p>
          <a:p>
            <a:pPr indent="0" lvl="0" marL="0" rtl="0" algn="l">
              <a:lnSpc>
                <a:spcPct val="150000"/>
              </a:lnSpc>
              <a:spcBef>
                <a:spcPts val="0"/>
              </a:spcBef>
              <a:spcAft>
                <a:spcPts val="0"/>
              </a:spcAft>
              <a:buSzPts val="3600"/>
              <a:buNone/>
            </a:pPr>
            <a:r>
              <a:rPr lang="en-US" sz="2700"/>
              <a:t>B.  False</a:t>
            </a:r>
            <a:endParaRPr sz="2700"/>
          </a:p>
        </p:txBody>
      </p:sp>
      <p:pic>
        <p:nvPicPr>
          <p:cNvPr id="301" name="Google Shape;301;g2b8891d8816_0_57"/>
          <p:cNvPicPr preferRelativeResize="0"/>
          <p:nvPr/>
        </p:nvPicPr>
        <p:blipFill rotWithShape="1">
          <a:blip r:embed="rId4">
            <a:alphaModFix/>
          </a:blip>
          <a:srcRect b="0" l="0" r="0" t="0"/>
          <a:stretch/>
        </p:blipFill>
        <p:spPr>
          <a:xfrm>
            <a:off x="2737350" y="1889425"/>
            <a:ext cx="3374426" cy="2249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2bd6c9ced4b_0_50"/>
          <p:cNvSpPr txBox="1"/>
          <p:nvPr>
            <p:ph type="ctrTitle"/>
          </p:nvPr>
        </p:nvSpPr>
        <p:spPr>
          <a:xfrm>
            <a:off x="992663" y="140825"/>
            <a:ext cx="5669400" cy="1500300"/>
          </a:xfrm>
          <a:prstGeom prst="rect">
            <a:avLst/>
          </a:prstGeom>
          <a:noFill/>
          <a:ln>
            <a:noFill/>
          </a:ln>
        </p:spPr>
        <p:txBody>
          <a:bodyPr anchorCtr="0" anchor="ctr" bIns="34275" lIns="68550" spcFirstLastPara="1" rIns="68550" wrap="square" tIns="34275">
            <a:normAutofit/>
          </a:bodyPr>
          <a:lstStyle/>
          <a:p>
            <a:pPr indent="0" lvl="0" marL="0" rtl="0" algn="ctr">
              <a:lnSpc>
                <a:spcPct val="100000"/>
              </a:lnSpc>
              <a:spcBef>
                <a:spcPts val="0"/>
              </a:spcBef>
              <a:spcAft>
                <a:spcPts val="0"/>
              </a:spcAft>
              <a:buSzPts val="3600"/>
              <a:buNone/>
            </a:pPr>
            <a:r>
              <a:rPr b="1" lang="en-US" sz="2700" u="sng"/>
              <a:t>True or False:</a:t>
            </a:r>
            <a:r>
              <a:rPr lang="en-US" sz="2700"/>
              <a:t> Weather is the condition of the atmosphere at a certain place and time.</a:t>
            </a:r>
            <a:endParaRPr sz="2700"/>
          </a:p>
        </p:txBody>
      </p:sp>
      <p:sp>
        <p:nvSpPr>
          <p:cNvPr descr="Questions" id="308" name="Google Shape;308;g2bd6c9ced4b_0_50"/>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09" name="Google Shape;309;g2bd6c9ced4b_0_50"/>
          <p:cNvSpPr txBox="1"/>
          <p:nvPr>
            <p:ph type="ctrTitle"/>
          </p:nvPr>
        </p:nvSpPr>
        <p:spPr>
          <a:xfrm>
            <a:off x="442376" y="1641137"/>
            <a:ext cx="5669400" cy="1500300"/>
          </a:xfrm>
          <a:prstGeom prst="rect">
            <a:avLst/>
          </a:prstGeom>
          <a:noFill/>
          <a:ln>
            <a:noFill/>
          </a:ln>
        </p:spPr>
        <p:txBody>
          <a:bodyPr anchorCtr="0" anchor="ctr" bIns="34275" lIns="68550" spcFirstLastPara="1" rIns="68550" wrap="square" tIns="34275">
            <a:normAutofit/>
          </a:bodyPr>
          <a:lstStyle/>
          <a:p>
            <a:pPr indent="0" lvl="0" marL="0" rtl="0" algn="l">
              <a:lnSpc>
                <a:spcPct val="150000"/>
              </a:lnSpc>
              <a:spcBef>
                <a:spcPts val="0"/>
              </a:spcBef>
              <a:spcAft>
                <a:spcPts val="0"/>
              </a:spcAft>
              <a:buSzPts val="3600"/>
              <a:buNone/>
            </a:pPr>
            <a:r>
              <a:rPr lang="en-US" sz="2700">
                <a:solidFill>
                  <a:srgbClr val="FF0000"/>
                </a:solidFill>
              </a:rPr>
              <a:t>A.  True</a:t>
            </a:r>
            <a:endParaRPr sz="2700">
              <a:solidFill>
                <a:srgbClr val="FF0000"/>
              </a:solidFill>
            </a:endParaRPr>
          </a:p>
          <a:p>
            <a:pPr indent="0" lvl="0" marL="0" rtl="0" algn="l">
              <a:lnSpc>
                <a:spcPct val="150000"/>
              </a:lnSpc>
              <a:spcBef>
                <a:spcPts val="0"/>
              </a:spcBef>
              <a:spcAft>
                <a:spcPts val="0"/>
              </a:spcAft>
              <a:buSzPts val="3600"/>
              <a:buNone/>
            </a:pPr>
            <a:r>
              <a:rPr lang="en-US" sz="2700"/>
              <a:t>B.  False</a:t>
            </a:r>
            <a:endParaRPr sz="2700"/>
          </a:p>
        </p:txBody>
      </p:sp>
      <p:pic>
        <p:nvPicPr>
          <p:cNvPr id="310" name="Google Shape;310;g2bd6c9ced4b_0_50"/>
          <p:cNvPicPr preferRelativeResize="0"/>
          <p:nvPr/>
        </p:nvPicPr>
        <p:blipFill rotWithShape="1">
          <a:blip r:embed="rId4">
            <a:alphaModFix/>
          </a:blip>
          <a:srcRect b="0" l="0" r="0" t="0"/>
          <a:stretch/>
        </p:blipFill>
        <p:spPr>
          <a:xfrm>
            <a:off x="2737350" y="1889425"/>
            <a:ext cx="3374426" cy="2249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
          <p:cNvSpPr txBox="1"/>
          <p:nvPr>
            <p:ph type="ctrTitle"/>
          </p:nvPr>
        </p:nvSpPr>
        <p:spPr>
          <a:xfrm>
            <a:off x="514349" y="184325"/>
            <a:ext cx="5829300" cy="1118100"/>
          </a:xfrm>
          <a:prstGeom prst="rect">
            <a:avLst/>
          </a:prstGeom>
          <a:noFill/>
          <a:ln>
            <a:noFill/>
          </a:ln>
        </p:spPr>
        <p:txBody>
          <a:bodyPr anchorCtr="0" anchor="ctr" bIns="34275" lIns="68550" spcFirstLastPara="1" rIns="68550" wrap="square" tIns="34275">
            <a:normAutofit/>
          </a:bodyPr>
          <a:lstStyle/>
          <a:p>
            <a:pPr indent="0" lvl="0" marL="0" rtl="0" algn="ctr">
              <a:lnSpc>
                <a:spcPct val="100000"/>
              </a:lnSpc>
              <a:spcBef>
                <a:spcPts val="0"/>
              </a:spcBef>
              <a:spcAft>
                <a:spcPts val="0"/>
              </a:spcAft>
              <a:buSzPts val="4800"/>
              <a:buNone/>
            </a:pPr>
            <a:r>
              <a:rPr b="1" lang="en-US" sz="5000">
                <a:latin typeface="Calibri"/>
                <a:ea typeface="Calibri"/>
                <a:cs typeface="Calibri"/>
                <a:sym typeface="Calibri"/>
              </a:rPr>
              <a:t>Rain Gauge</a:t>
            </a:r>
            <a:endParaRPr b="1" sz="5000">
              <a:latin typeface="Calibri"/>
              <a:ea typeface="Calibri"/>
              <a:cs typeface="Calibri"/>
              <a:sym typeface="Calibri"/>
            </a:endParaRPr>
          </a:p>
        </p:txBody>
      </p:sp>
      <p:sp>
        <p:nvSpPr>
          <p:cNvPr id="166" name="Google Shape;166;p2"/>
          <p:cNvSpPr/>
          <p:nvPr/>
        </p:nvSpPr>
        <p:spPr>
          <a:xfrm>
            <a:off x="103639" y="153167"/>
            <a:ext cx="821421" cy="384345"/>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3333"/>
              </a:srgbClr>
            </a:outerShdw>
          </a:effectLst>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lt1"/>
              </a:solidFill>
              <a:latin typeface="Calibri"/>
              <a:ea typeface="Calibri"/>
              <a:cs typeface="Calibri"/>
              <a:sym typeface="Calibri"/>
            </a:endParaRPr>
          </a:p>
        </p:txBody>
      </p:sp>
      <p:sp>
        <p:nvSpPr>
          <p:cNvPr id="167" name="Google Shape;167;p2"/>
          <p:cNvSpPr txBox="1"/>
          <p:nvPr/>
        </p:nvSpPr>
        <p:spPr>
          <a:xfrm>
            <a:off x="250596" y="184317"/>
            <a:ext cx="527625"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chemeClr val="lt1"/>
                </a:solidFill>
                <a:latin typeface="Calibri"/>
                <a:ea typeface="Calibri"/>
                <a:cs typeface="Calibri"/>
                <a:sym typeface="Calibri"/>
              </a:rPr>
              <a:t>Intro</a:t>
            </a:r>
            <a:endParaRPr b="0" i="0" sz="1050" u="none" cap="none" strike="noStrike">
              <a:solidFill>
                <a:srgbClr val="000000"/>
              </a:solidFill>
              <a:latin typeface="Arial"/>
              <a:ea typeface="Arial"/>
              <a:cs typeface="Arial"/>
              <a:sym typeface="Arial"/>
            </a:endParaRPr>
          </a:p>
        </p:txBody>
      </p:sp>
      <p:pic>
        <p:nvPicPr>
          <p:cNvPr id="168" name="Google Shape;168;p2"/>
          <p:cNvPicPr preferRelativeResize="0"/>
          <p:nvPr/>
        </p:nvPicPr>
        <p:blipFill>
          <a:blip r:embed="rId3">
            <a:alphaModFix/>
          </a:blip>
          <a:stretch>
            <a:fillRect/>
          </a:stretch>
        </p:blipFill>
        <p:spPr>
          <a:xfrm>
            <a:off x="2738850" y="1438400"/>
            <a:ext cx="1380300" cy="33127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g2c66bdb74e8_0_75"/>
          <p:cNvSpPr txBox="1"/>
          <p:nvPr>
            <p:ph type="ctrTitle"/>
          </p:nvPr>
        </p:nvSpPr>
        <p:spPr>
          <a:xfrm>
            <a:off x="992663" y="140825"/>
            <a:ext cx="5669400" cy="1500300"/>
          </a:xfrm>
          <a:prstGeom prst="rect">
            <a:avLst/>
          </a:prstGeom>
          <a:noFill/>
          <a:ln>
            <a:noFill/>
          </a:ln>
        </p:spPr>
        <p:txBody>
          <a:bodyPr anchorCtr="0" anchor="ctr" bIns="34275" lIns="68550" spcFirstLastPara="1" rIns="68550" wrap="square" tIns="34275">
            <a:normAutofit/>
          </a:bodyPr>
          <a:lstStyle/>
          <a:p>
            <a:pPr indent="0" lvl="0" marL="0" rtl="0" algn="ctr">
              <a:lnSpc>
                <a:spcPct val="100000"/>
              </a:lnSpc>
              <a:spcBef>
                <a:spcPts val="0"/>
              </a:spcBef>
              <a:spcAft>
                <a:spcPts val="0"/>
              </a:spcAft>
              <a:buSzPts val="3600"/>
              <a:buNone/>
            </a:pPr>
            <a:r>
              <a:rPr b="1" lang="en-US" sz="2700" u="sng"/>
              <a:t>True or False:</a:t>
            </a:r>
            <a:r>
              <a:rPr lang="en-US" sz="2700"/>
              <a:t> Instruments are tools that scientists use to measure things</a:t>
            </a:r>
            <a:endParaRPr sz="2700"/>
          </a:p>
        </p:txBody>
      </p:sp>
      <p:sp>
        <p:nvSpPr>
          <p:cNvPr descr="Questions" id="317" name="Google Shape;317;g2c66bdb74e8_0_75"/>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18" name="Google Shape;318;g2c66bdb74e8_0_75"/>
          <p:cNvSpPr txBox="1"/>
          <p:nvPr>
            <p:ph type="ctrTitle"/>
          </p:nvPr>
        </p:nvSpPr>
        <p:spPr>
          <a:xfrm>
            <a:off x="442376" y="1641137"/>
            <a:ext cx="5669400" cy="1500300"/>
          </a:xfrm>
          <a:prstGeom prst="rect">
            <a:avLst/>
          </a:prstGeom>
          <a:noFill/>
          <a:ln>
            <a:noFill/>
          </a:ln>
        </p:spPr>
        <p:txBody>
          <a:bodyPr anchorCtr="0" anchor="ctr" bIns="34275" lIns="68550" spcFirstLastPara="1" rIns="68550" wrap="square" tIns="34275">
            <a:normAutofit/>
          </a:bodyPr>
          <a:lstStyle/>
          <a:p>
            <a:pPr indent="0" lvl="0" marL="0" rtl="0" algn="l">
              <a:lnSpc>
                <a:spcPct val="150000"/>
              </a:lnSpc>
              <a:spcBef>
                <a:spcPts val="0"/>
              </a:spcBef>
              <a:spcAft>
                <a:spcPts val="0"/>
              </a:spcAft>
              <a:buSzPts val="3600"/>
              <a:buNone/>
            </a:pPr>
            <a:r>
              <a:rPr lang="en-US" sz="2700"/>
              <a:t>A.  True</a:t>
            </a:r>
            <a:endParaRPr sz="2700"/>
          </a:p>
          <a:p>
            <a:pPr indent="0" lvl="0" marL="0" rtl="0" algn="l">
              <a:lnSpc>
                <a:spcPct val="150000"/>
              </a:lnSpc>
              <a:spcBef>
                <a:spcPts val="0"/>
              </a:spcBef>
              <a:spcAft>
                <a:spcPts val="0"/>
              </a:spcAft>
              <a:buSzPts val="3600"/>
              <a:buNone/>
            </a:pPr>
            <a:r>
              <a:rPr lang="en-US" sz="2700"/>
              <a:t>B.  False</a:t>
            </a:r>
            <a:endParaRPr sz="2700"/>
          </a:p>
        </p:txBody>
      </p:sp>
      <p:pic>
        <p:nvPicPr>
          <p:cNvPr id="319" name="Google Shape;319;g2c66bdb74e8_0_75"/>
          <p:cNvPicPr preferRelativeResize="0"/>
          <p:nvPr/>
        </p:nvPicPr>
        <p:blipFill>
          <a:blip r:embed="rId4">
            <a:alphaModFix/>
          </a:blip>
          <a:stretch>
            <a:fillRect/>
          </a:stretch>
        </p:blipFill>
        <p:spPr>
          <a:xfrm>
            <a:off x="2497725" y="1866800"/>
            <a:ext cx="4024426" cy="2590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c66bdb74e8_0_128"/>
          <p:cNvSpPr txBox="1"/>
          <p:nvPr>
            <p:ph type="ctrTitle"/>
          </p:nvPr>
        </p:nvSpPr>
        <p:spPr>
          <a:xfrm>
            <a:off x="992663" y="140825"/>
            <a:ext cx="5669400" cy="1500300"/>
          </a:xfrm>
          <a:prstGeom prst="rect">
            <a:avLst/>
          </a:prstGeom>
          <a:noFill/>
          <a:ln>
            <a:noFill/>
          </a:ln>
        </p:spPr>
        <p:txBody>
          <a:bodyPr anchorCtr="0" anchor="ctr" bIns="34275" lIns="68550" spcFirstLastPara="1" rIns="68550" wrap="square" tIns="34275">
            <a:normAutofit/>
          </a:bodyPr>
          <a:lstStyle/>
          <a:p>
            <a:pPr indent="0" lvl="0" marL="0" rtl="0" algn="ctr">
              <a:lnSpc>
                <a:spcPct val="100000"/>
              </a:lnSpc>
              <a:spcBef>
                <a:spcPts val="0"/>
              </a:spcBef>
              <a:spcAft>
                <a:spcPts val="0"/>
              </a:spcAft>
              <a:buSzPts val="3600"/>
              <a:buNone/>
            </a:pPr>
            <a:r>
              <a:rPr b="1" lang="en-US" sz="2700" u="sng"/>
              <a:t>True or False:</a:t>
            </a:r>
            <a:r>
              <a:rPr lang="en-US" sz="2700"/>
              <a:t> Instruments are tools that scientists use to measure things</a:t>
            </a:r>
            <a:endParaRPr sz="2700"/>
          </a:p>
        </p:txBody>
      </p:sp>
      <p:sp>
        <p:nvSpPr>
          <p:cNvPr descr="Questions" id="326" name="Google Shape;326;g2c66bdb74e8_0_128"/>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327" name="Google Shape;327;g2c66bdb74e8_0_128"/>
          <p:cNvSpPr txBox="1"/>
          <p:nvPr>
            <p:ph type="ctrTitle"/>
          </p:nvPr>
        </p:nvSpPr>
        <p:spPr>
          <a:xfrm>
            <a:off x="442376" y="1641137"/>
            <a:ext cx="5669400" cy="1500300"/>
          </a:xfrm>
          <a:prstGeom prst="rect">
            <a:avLst/>
          </a:prstGeom>
          <a:noFill/>
          <a:ln>
            <a:noFill/>
          </a:ln>
        </p:spPr>
        <p:txBody>
          <a:bodyPr anchorCtr="0" anchor="ctr" bIns="34275" lIns="68550" spcFirstLastPara="1" rIns="68550" wrap="square" tIns="34275">
            <a:normAutofit/>
          </a:bodyPr>
          <a:lstStyle/>
          <a:p>
            <a:pPr indent="0" lvl="0" marL="0" rtl="0" algn="l">
              <a:lnSpc>
                <a:spcPct val="150000"/>
              </a:lnSpc>
              <a:spcBef>
                <a:spcPts val="0"/>
              </a:spcBef>
              <a:spcAft>
                <a:spcPts val="0"/>
              </a:spcAft>
              <a:buSzPts val="3600"/>
              <a:buNone/>
            </a:pPr>
            <a:r>
              <a:rPr lang="en-US" sz="2700">
                <a:solidFill>
                  <a:srgbClr val="FF0000"/>
                </a:solidFill>
              </a:rPr>
              <a:t>A.  True</a:t>
            </a:r>
            <a:endParaRPr sz="2700">
              <a:solidFill>
                <a:srgbClr val="FF0000"/>
              </a:solidFill>
            </a:endParaRPr>
          </a:p>
          <a:p>
            <a:pPr indent="0" lvl="0" marL="0" rtl="0" algn="l">
              <a:lnSpc>
                <a:spcPct val="150000"/>
              </a:lnSpc>
              <a:spcBef>
                <a:spcPts val="0"/>
              </a:spcBef>
              <a:spcAft>
                <a:spcPts val="0"/>
              </a:spcAft>
              <a:buSzPts val="3600"/>
              <a:buNone/>
            </a:pPr>
            <a:r>
              <a:rPr lang="en-US" sz="2700"/>
              <a:t>B.  False</a:t>
            </a:r>
            <a:endParaRPr sz="2700"/>
          </a:p>
        </p:txBody>
      </p:sp>
      <p:pic>
        <p:nvPicPr>
          <p:cNvPr id="328" name="Google Shape;328;g2c66bdb74e8_0_128"/>
          <p:cNvPicPr preferRelativeResize="0"/>
          <p:nvPr/>
        </p:nvPicPr>
        <p:blipFill>
          <a:blip r:embed="rId4">
            <a:alphaModFix/>
          </a:blip>
          <a:stretch>
            <a:fillRect/>
          </a:stretch>
        </p:blipFill>
        <p:spPr>
          <a:xfrm>
            <a:off x="2497725" y="1866800"/>
            <a:ext cx="4024426" cy="259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23"/>
          <p:cNvSpPr txBox="1"/>
          <p:nvPr/>
        </p:nvSpPr>
        <p:spPr>
          <a:xfrm>
            <a:off x="345338" y="1158600"/>
            <a:ext cx="6140400" cy="831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4950"/>
              <a:buFont typeface="Arial"/>
              <a:buNone/>
            </a:pPr>
            <a:r>
              <a:rPr b="1" lang="en-US" sz="4950">
                <a:solidFill>
                  <a:schemeClr val="dk1"/>
                </a:solidFill>
                <a:latin typeface="Calibri"/>
                <a:ea typeface="Calibri"/>
                <a:cs typeface="Calibri"/>
                <a:sym typeface="Calibri"/>
              </a:rPr>
              <a:t>Rain Gauge</a:t>
            </a:r>
            <a:endParaRPr b="0" i="0" sz="1050" u="none" cap="none" strike="noStrike">
              <a:solidFill>
                <a:srgbClr val="000000"/>
              </a:solidFill>
              <a:latin typeface="Arial"/>
              <a:ea typeface="Arial"/>
              <a:cs typeface="Arial"/>
              <a:sym typeface="Arial"/>
            </a:endParaRPr>
          </a:p>
        </p:txBody>
      </p:sp>
      <p:sp>
        <p:nvSpPr>
          <p:cNvPr descr="Artificial Intelligence" id="335" name="Google Shape;335;p23"/>
          <p:cNvSpPr/>
          <p:nvPr/>
        </p:nvSpPr>
        <p:spPr>
          <a:xfrm>
            <a:off x="1665227" y="2031356"/>
            <a:ext cx="1847925" cy="17408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Blog" id="336" name="Google Shape;336;p23"/>
          <p:cNvPicPr preferRelativeResize="0"/>
          <p:nvPr/>
        </p:nvPicPr>
        <p:blipFill rotWithShape="1">
          <a:blip r:embed="rId4">
            <a:alphaModFix/>
          </a:blip>
          <a:srcRect b="0" l="0" r="0" t="0"/>
          <a:stretch/>
        </p:blipFill>
        <p:spPr>
          <a:xfrm>
            <a:off x="3429001" y="2102932"/>
            <a:ext cx="1597673" cy="159767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24"/>
          <p:cNvSpPr txBox="1"/>
          <p:nvPr>
            <p:ph type="ctrTitle"/>
          </p:nvPr>
        </p:nvSpPr>
        <p:spPr>
          <a:xfrm>
            <a:off x="259775" y="720011"/>
            <a:ext cx="6338400" cy="8268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3600"/>
              <a:buNone/>
            </a:pPr>
            <a:r>
              <a:rPr b="1" lang="en-US" sz="2800" u="sng"/>
              <a:t>Rain Gauge</a:t>
            </a:r>
            <a:r>
              <a:rPr lang="en-US" sz="2800"/>
              <a:t>: </a:t>
            </a:r>
            <a:r>
              <a:rPr lang="en-US" sz="2800">
                <a:highlight>
                  <a:srgbClr val="FFFFFF"/>
                </a:highlight>
              </a:rPr>
              <a:t>a tool used to </a:t>
            </a:r>
            <a:r>
              <a:rPr lang="en-US" sz="2800">
                <a:highlight>
                  <a:srgbClr val="FFFFFF"/>
                </a:highlight>
              </a:rPr>
              <a:t>measure the amount of rainfall</a:t>
            </a:r>
            <a:endParaRPr sz="2800"/>
          </a:p>
        </p:txBody>
      </p:sp>
      <p:sp>
        <p:nvSpPr>
          <p:cNvPr descr="Artificial Intelligence" id="343" name="Google Shape;343;p24"/>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Blog" id="344" name="Google Shape;344;p24"/>
          <p:cNvPicPr preferRelativeResize="0"/>
          <p:nvPr/>
        </p:nvPicPr>
        <p:blipFill rotWithShape="1">
          <a:blip r:embed="rId4">
            <a:alphaModFix/>
          </a:blip>
          <a:srcRect b="0" l="0" r="0" t="0"/>
          <a:stretch/>
        </p:blipFill>
        <p:spPr>
          <a:xfrm>
            <a:off x="637157" y="166595"/>
            <a:ext cx="349018" cy="349018"/>
          </a:xfrm>
          <a:prstGeom prst="rect">
            <a:avLst/>
          </a:prstGeom>
          <a:noFill/>
          <a:ln>
            <a:noFill/>
          </a:ln>
        </p:spPr>
      </p:pic>
      <p:pic>
        <p:nvPicPr>
          <p:cNvPr id="345" name="Google Shape;345;p24"/>
          <p:cNvPicPr preferRelativeResize="0"/>
          <p:nvPr/>
        </p:nvPicPr>
        <p:blipFill>
          <a:blip r:embed="rId5">
            <a:alphaModFix/>
          </a:blip>
          <a:stretch>
            <a:fillRect/>
          </a:stretch>
        </p:blipFill>
        <p:spPr>
          <a:xfrm>
            <a:off x="2738825" y="1765325"/>
            <a:ext cx="1380300" cy="33127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descr="Questions" id="351" name="Google Shape;351;p25"/>
          <p:cNvSpPr/>
          <p:nvPr/>
        </p:nvSpPr>
        <p:spPr>
          <a:xfrm>
            <a:off x="1428750" y="457200"/>
            <a:ext cx="4000500" cy="3780692"/>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26"/>
          <p:cNvSpPr txBox="1"/>
          <p:nvPr/>
        </p:nvSpPr>
        <p:spPr>
          <a:xfrm>
            <a:off x="715050" y="394775"/>
            <a:ext cx="5427900" cy="4848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What is a </a:t>
            </a:r>
            <a:r>
              <a:rPr lang="en-US" sz="2700">
                <a:solidFill>
                  <a:schemeClr val="dk1"/>
                </a:solidFill>
                <a:latin typeface="Calibri"/>
                <a:ea typeface="Calibri"/>
                <a:cs typeface="Calibri"/>
                <a:sym typeface="Calibri"/>
              </a:rPr>
              <a:t>rain gauge</a:t>
            </a:r>
            <a:r>
              <a:rPr b="0" i="0" lang="en-US" sz="2700" u="none" cap="none" strike="noStrike">
                <a:solidFill>
                  <a:schemeClr val="dk1"/>
                </a:solidFill>
                <a:latin typeface="Calibri"/>
                <a:ea typeface="Calibri"/>
                <a:cs typeface="Calibri"/>
                <a:sym typeface="Calibri"/>
              </a:rPr>
              <a:t>?</a:t>
            </a:r>
            <a:endParaRPr b="0" i="0" sz="2700" u="none" cap="none" strike="noStrike">
              <a:solidFill>
                <a:schemeClr val="dk1"/>
              </a:solidFill>
              <a:latin typeface="Calibri"/>
              <a:ea typeface="Calibri"/>
              <a:cs typeface="Calibri"/>
              <a:sym typeface="Calibri"/>
            </a:endParaRPr>
          </a:p>
        </p:txBody>
      </p:sp>
      <p:sp>
        <p:nvSpPr>
          <p:cNvPr descr="Questions" id="358" name="Google Shape;358;p26"/>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59" name="Google Shape;359;p26"/>
          <p:cNvPicPr preferRelativeResize="0"/>
          <p:nvPr/>
        </p:nvPicPr>
        <p:blipFill>
          <a:blip r:embed="rId4">
            <a:alphaModFix/>
          </a:blip>
          <a:stretch>
            <a:fillRect/>
          </a:stretch>
        </p:blipFill>
        <p:spPr>
          <a:xfrm>
            <a:off x="1629400" y="1045725"/>
            <a:ext cx="3599205" cy="39591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27"/>
          <p:cNvPicPr preferRelativeResize="0"/>
          <p:nvPr/>
        </p:nvPicPr>
        <p:blipFill rotWithShape="1">
          <a:blip r:embed="rId3">
            <a:alphaModFix/>
          </a:blip>
          <a:srcRect b="0" l="0" r="0" t="0"/>
          <a:stretch/>
        </p:blipFill>
        <p:spPr>
          <a:xfrm>
            <a:off x="857250" y="843525"/>
            <a:ext cx="5143500" cy="3395007"/>
          </a:xfrm>
          <a:prstGeom prst="rect">
            <a:avLst/>
          </a:prstGeom>
          <a:noFill/>
          <a:ln>
            <a:noFill/>
          </a:ln>
        </p:spPr>
      </p:pic>
      <p:sp>
        <p:nvSpPr>
          <p:cNvPr descr="Artificial Intelligence" id="366" name="Google Shape;366;p27"/>
          <p:cNvSpPr/>
          <p:nvPr/>
        </p:nvSpPr>
        <p:spPr>
          <a:xfrm>
            <a:off x="0" y="0"/>
            <a:ext cx="637200" cy="637200"/>
          </a:xfrm>
          <a:prstGeom prst="ellipse">
            <a:avLst/>
          </a:prstGeom>
          <a:blipFill rotWithShape="1">
            <a:blip r:embed="rId4">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8"/>
          <p:cNvSpPr txBox="1"/>
          <p:nvPr/>
        </p:nvSpPr>
        <p:spPr>
          <a:xfrm>
            <a:off x="635944" y="155359"/>
            <a:ext cx="5586000" cy="4617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400"/>
              <a:buFont typeface="Arial"/>
              <a:buNone/>
            </a:pPr>
            <a:r>
              <a:rPr b="1" lang="en-US" sz="2400" u="sng">
                <a:solidFill>
                  <a:schemeClr val="dk1"/>
                </a:solidFill>
                <a:latin typeface="Calibri"/>
                <a:ea typeface="Calibri"/>
                <a:cs typeface="Calibri"/>
                <a:sym typeface="Calibri"/>
              </a:rPr>
              <a:t>Reading a Rain Gauge:</a:t>
            </a:r>
            <a:endParaRPr b="1" i="0" sz="1400" u="sng" cap="none" strike="noStrike">
              <a:solidFill>
                <a:schemeClr val="dk1"/>
              </a:solidFill>
              <a:latin typeface="Arial"/>
              <a:ea typeface="Arial"/>
              <a:cs typeface="Arial"/>
              <a:sym typeface="Arial"/>
            </a:endParaRPr>
          </a:p>
        </p:txBody>
      </p:sp>
      <p:sp>
        <p:nvSpPr>
          <p:cNvPr id="372" name="Google Shape;372;p28"/>
          <p:cNvSpPr txBox="1"/>
          <p:nvPr/>
        </p:nvSpPr>
        <p:spPr>
          <a:xfrm>
            <a:off x="0" y="617050"/>
            <a:ext cx="6858000" cy="23088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000"/>
              <a:buFont typeface="Arial"/>
              <a:buNone/>
            </a:pPr>
            <a:r>
              <a:rPr lang="en-US" sz="2400">
                <a:solidFill>
                  <a:srgbClr val="374151"/>
                </a:solidFill>
                <a:latin typeface="Calibri"/>
                <a:ea typeface="Calibri"/>
                <a:cs typeface="Calibri"/>
                <a:sym typeface="Calibri"/>
              </a:rPr>
              <a:t>It has a small container with markings on the side to show how many inches or centimeters of rain have collected inside. When it rains, water goes into the rain gauge and fills it up. We can then look at the markings on the side to see how much rain has fallen.</a:t>
            </a:r>
            <a:endParaRPr b="0" i="0" sz="2400" u="none" cap="none" strike="noStrike">
              <a:solidFill>
                <a:srgbClr val="000000"/>
              </a:solidFill>
              <a:latin typeface="Arial"/>
              <a:ea typeface="Arial"/>
              <a:cs typeface="Arial"/>
              <a:sym typeface="Arial"/>
            </a:endParaRPr>
          </a:p>
        </p:txBody>
      </p:sp>
      <p:sp>
        <p:nvSpPr>
          <p:cNvPr descr="Artificial Intelligence" id="373" name="Google Shape;373;p28"/>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74" name="Google Shape;374;p28"/>
          <p:cNvPicPr preferRelativeResize="0"/>
          <p:nvPr/>
        </p:nvPicPr>
        <p:blipFill>
          <a:blip r:embed="rId4">
            <a:alphaModFix/>
          </a:blip>
          <a:stretch>
            <a:fillRect/>
          </a:stretch>
        </p:blipFill>
        <p:spPr>
          <a:xfrm>
            <a:off x="2472525" y="3078250"/>
            <a:ext cx="1912850" cy="1912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2b8891d8816_0_84"/>
          <p:cNvSpPr txBox="1"/>
          <p:nvPr/>
        </p:nvSpPr>
        <p:spPr>
          <a:xfrm>
            <a:off x="635944" y="155359"/>
            <a:ext cx="5586000" cy="4617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400"/>
              <a:buFont typeface="Arial"/>
              <a:buNone/>
            </a:pPr>
            <a:r>
              <a:rPr b="1" lang="en-US" sz="2400" u="sng">
                <a:solidFill>
                  <a:schemeClr val="dk1"/>
                </a:solidFill>
                <a:latin typeface="Calibri"/>
                <a:ea typeface="Calibri"/>
                <a:cs typeface="Calibri"/>
                <a:sym typeface="Calibri"/>
              </a:rPr>
              <a:t>Why?:</a:t>
            </a:r>
            <a:endParaRPr b="1" i="0" sz="1400" u="sng" cap="none" strike="noStrike">
              <a:solidFill>
                <a:schemeClr val="dk1"/>
              </a:solidFill>
              <a:latin typeface="Arial"/>
              <a:ea typeface="Arial"/>
              <a:cs typeface="Arial"/>
              <a:sym typeface="Arial"/>
            </a:endParaRPr>
          </a:p>
        </p:txBody>
      </p:sp>
      <p:sp>
        <p:nvSpPr>
          <p:cNvPr id="380" name="Google Shape;380;g2b8891d8816_0_84"/>
          <p:cNvSpPr txBox="1"/>
          <p:nvPr/>
        </p:nvSpPr>
        <p:spPr>
          <a:xfrm>
            <a:off x="0" y="711775"/>
            <a:ext cx="6858000" cy="19395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000"/>
              <a:buFont typeface="Arial"/>
              <a:buNone/>
            </a:pPr>
            <a:r>
              <a:rPr lang="en-US" sz="2400">
                <a:solidFill>
                  <a:srgbClr val="374151"/>
                </a:solidFill>
                <a:latin typeface="Calibri"/>
                <a:ea typeface="Calibri"/>
                <a:cs typeface="Calibri"/>
                <a:sym typeface="Calibri"/>
              </a:rPr>
              <a:t>Meteorologists use rain gauges to keep track of rainfall in different places over time. This helps them understand patterns in rainfall, predict floods or droughts, and plan for things like farming or water supply.</a:t>
            </a:r>
            <a:endParaRPr b="0" i="0" sz="2400" u="none" cap="none" strike="noStrike">
              <a:solidFill>
                <a:srgbClr val="000000"/>
              </a:solidFill>
              <a:latin typeface="Arial"/>
              <a:ea typeface="Arial"/>
              <a:cs typeface="Arial"/>
              <a:sym typeface="Arial"/>
            </a:endParaRPr>
          </a:p>
        </p:txBody>
      </p:sp>
      <p:sp>
        <p:nvSpPr>
          <p:cNvPr descr="Artificial Intelligence" id="381" name="Google Shape;381;g2b8891d8816_0_84"/>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82" name="Google Shape;382;g2b8891d8816_0_84"/>
          <p:cNvPicPr preferRelativeResize="0"/>
          <p:nvPr/>
        </p:nvPicPr>
        <p:blipFill>
          <a:blip r:embed="rId4">
            <a:alphaModFix/>
          </a:blip>
          <a:stretch>
            <a:fillRect/>
          </a:stretch>
        </p:blipFill>
        <p:spPr>
          <a:xfrm>
            <a:off x="1970713" y="2746000"/>
            <a:ext cx="2916567" cy="21874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2bd6c9ced4b_0_69"/>
          <p:cNvSpPr txBox="1"/>
          <p:nvPr/>
        </p:nvSpPr>
        <p:spPr>
          <a:xfrm>
            <a:off x="635944" y="155359"/>
            <a:ext cx="5586000" cy="4617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400"/>
              <a:buFont typeface="Arial"/>
              <a:buNone/>
            </a:pPr>
            <a:r>
              <a:rPr b="1" lang="en-US" sz="2400" u="sng">
                <a:solidFill>
                  <a:schemeClr val="dk1"/>
                </a:solidFill>
                <a:latin typeface="Calibri"/>
                <a:ea typeface="Calibri"/>
                <a:cs typeface="Calibri"/>
                <a:sym typeface="Calibri"/>
              </a:rPr>
              <a:t>Types of Rain Gauges:</a:t>
            </a:r>
            <a:endParaRPr b="1" i="0" sz="1400" u="sng" cap="none" strike="noStrike">
              <a:solidFill>
                <a:schemeClr val="dk1"/>
              </a:solidFill>
              <a:latin typeface="Arial"/>
              <a:ea typeface="Arial"/>
              <a:cs typeface="Arial"/>
              <a:sym typeface="Arial"/>
            </a:endParaRPr>
          </a:p>
        </p:txBody>
      </p:sp>
      <p:sp>
        <p:nvSpPr>
          <p:cNvPr id="388" name="Google Shape;388;g2bd6c9ced4b_0_69"/>
          <p:cNvSpPr txBox="1"/>
          <p:nvPr/>
        </p:nvSpPr>
        <p:spPr>
          <a:xfrm>
            <a:off x="0" y="711775"/>
            <a:ext cx="6858000" cy="1939500"/>
          </a:xfrm>
          <a:prstGeom prst="rect">
            <a:avLst/>
          </a:prstGeom>
          <a:noFill/>
          <a:ln>
            <a:noFill/>
          </a:ln>
        </p:spPr>
        <p:txBody>
          <a:bodyPr anchorCtr="0" anchor="t" bIns="45700" lIns="91425" spcFirstLastPara="1" rIns="91425" wrap="square" tIns="45700">
            <a:spAutoFit/>
          </a:bodyPr>
          <a:lstStyle/>
          <a:p>
            <a:pPr indent="0" lvl="0" marL="158750" marR="0" rtl="0" algn="ctr">
              <a:lnSpc>
                <a:spcPct val="100000"/>
              </a:lnSpc>
              <a:spcBef>
                <a:spcPts val="0"/>
              </a:spcBef>
              <a:spcAft>
                <a:spcPts val="0"/>
              </a:spcAft>
              <a:buClr>
                <a:srgbClr val="000000"/>
              </a:buClr>
              <a:buSzPts val="2000"/>
              <a:buFont typeface="Arial"/>
              <a:buNone/>
            </a:pPr>
            <a:r>
              <a:rPr lang="en-US" sz="2400">
                <a:solidFill>
                  <a:srgbClr val="374151"/>
                </a:solidFill>
                <a:latin typeface="Calibri"/>
                <a:ea typeface="Calibri"/>
                <a:cs typeface="Calibri"/>
                <a:sym typeface="Calibri"/>
              </a:rPr>
              <a:t>Rain gauges can be simple, like a plastic tube with measurements, or more advanced with electronic sensors. They're important tools for understanding and preparing for weather changes in our environment."</a:t>
            </a:r>
            <a:endParaRPr b="0" i="0" sz="2400" u="none" cap="none" strike="noStrike">
              <a:solidFill>
                <a:srgbClr val="000000"/>
              </a:solidFill>
              <a:latin typeface="Arial"/>
              <a:ea typeface="Arial"/>
              <a:cs typeface="Arial"/>
              <a:sym typeface="Arial"/>
            </a:endParaRPr>
          </a:p>
        </p:txBody>
      </p:sp>
      <p:sp>
        <p:nvSpPr>
          <p:cNvPr descr="Artificial Intelligence" id="389" name="Google Shape;389;g2bd6c9ced4b_0_69"/>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90" name="Google Shape;390;g2bd6c9ced4b_0_69"/>
          <p:cNvPicPr preferRelativeResize="0"/>
          <p:nvPr/>
        </p:nvPicPr>
        <p:blipFill>
          <a:blip r:embed="rId4">
            <a:alphaModFix/>
          </a:blip>
          <a:stretch>
            <a:fillRect/>
          </a:stretch>
        </p:blipFill>
        <p:spPr>
          <a:xfrm>
            <a:off x="2434712" y="2803675"/>
            <a:ext cx="1988568" cy="2187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descr="Lightbulb and gear" id="174" name="Google Shape;174;p3"/>
          <p:cNvSpPr/>
          <p:nvPr/>
        </p:nvSpPr>
        <p:spPr>
          <a:xfrm>
            <a:off x="135341" y="95552"/>
            <a:ext cx="430200" cy="4065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75" name="Google Shape;175;p3"/>
          <p:cNvSpPr txBox="1"/>
          <p:nvPr/>
        </p:nvSpPr>
        <p:spPr>
          <a:xfrm>
            <a:off x="350441" y="502122"/>
            <a:ext cx="6157200" cy="11082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none" cap="none" strike="noStrike">
                <a:solidFill>
                  <a:schemeClr val="dk1"/>
                </a:solidFill>
                <a:latin typeface="Calibri"/>
                <a:ea typeface="Calibri"/>
                <a:cs typeface="Calibri"/>
                <a:sym typeface="Calibri"/>
              </a:rPr>
              <a:t>Big Question: </a:t>
            </a:r>
            <a:r>
              <a:rPr b="0" i="0" lang="en-US" sz="2250" u="none" cap="none" strike="noStrike">
                <a:solidFill>
                  <a:schemeClr val="dk1"/>
                </a:solidFill>
                <a:latin typeface="Calibri"/>
                <a:ea typeface="Calibri"/>
                <a:cs typeface="Calibri"/>
                <a:sym typeface="Calibri"/>
              </a:rPr>
              <a:t>Why is </a:t>
            </a:r>
            <a:r>
              <a:rPr lang="en-US" sz="2250">
                <a:solidFill>
                  <a:schemeClr val="dk1"/>
                </a:solidFill>
                <a:latin typeface="Calibri"/>
                <a:ea typeface="Calibri"/>
                <a:cs typeface="Calibri"/>
                <a:sym typeface="Calibri"/>
              </a:rPr>
              <a:t>a rain </a:t>
            </a:r>
            <a:r>
              <a:rPr lang="en-US" sz="2250">
                <a:solidFill>
                  <a:schemeClr val="dk1"/>
                </a:solidFill>
                <a:latin typeface="Calibri"/>
                <a:ea typeface="Calibri"/>
                <a:cs typeface="Calibri"/>
                <a:sym typeface="Calibri"/>
              </a:rPr>
              <a:t>gauge</a:t>
            </a:r>
            <a:r>
              <a:rPr b="0" i="0" lang="en-US" sz="2250" u="none" cap="none" strike="noStrike">
                <a:solidFill>
                  <a:schemeClr val="dk1"/>
                </a:solidFill>
                <a:latin typeface="Calibri"/>
                <a:ea typeface="Calibri"/>
                <a:cs typeface="Calibri"/>
                <a:sym typeface="Calibri"/>
              </a:rPr>
              <a:t> a valuable tool for scientists and meteorologists in understanding and predicting weather patterns? </a:t>
            </a:r>
            <a:endParaRPr b="0" i="0" sz="2250" u="none" cap="none" strike="noStrike">
              <a:solidFill>
                <a:schemeClr val="dk1"/>
              </a:solidFill>
              <a:latin typeface="Calibri"/>
              <a:ea typeface="Calibri"/>
              <a:cs typeface="Calibri"/>
              <a:sym typeface="Calibri"/>
            </a:endParaRPr>
          </a:p>
        </p:txBody>
      </p:sp>
      <p:sp>
        <p:nvSpPr>
          <p:cNvPr id="176" name="Google Shape;176;p3"/>
          <p:cNvSpPr txBox="1"/>
          <p:nvPr/>
        </p:nvSpPr>
        <p:spPr>
          <a:xfrm>
            <a:off x="630650" y="1527275"/>
            <a:ext cx="5596800" cy="161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pic>
        <p:nvPicPr>
          <p:cNvPr id="177" name="Google Shape;177;p3"/>
          <p:cNvPicPr preferRelativeResize="0"/>
          <p:nvPr/>
        </p:nvPicPr>
        <p:blipFill>
          <a:blip r:embed="rId4">
            <a:alphaModFix/>
          </a:blip>
          <a:stretch>
            <a:fillRect/>
          </a:stretch>
        </p:blipFill>
        <p:spPr>
          <a:xfrm>
            <a:off x="1589688" y="1978250"/>
            <a:ext cx="3678625" cy="24524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descr="Questions" id="396" name="Google Shape;396;p30"/>
          <p:cNvSpPr/>
          <p:nvPr/>
        </p:nvSpPr>
        <p:spPr>
          <a:xfrm>
            <a:off x="1714500" y="835269"/>
            <a:ext cx="3429000" cy="333225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0" name="Shape 400"/>
        <p:cNvGrpSpPr/>
        <p:nvPr/>
      </p:nvGrpSpPr>
      <p:grpSpPr>
        <a:xfrm>
          <a:off x="0" y="0"/>
          <a:ext cx="0" cy="0"/>
          <a:chOff x="0" y="0"/>
          <a:chExt cx="0" cy="0"/>
        </a:xfrm>
      </p:grpSpPr>
      <p:sp>
        <p:nvSpPr>
          <p:cNvPr id="401" name="Google Shape;401;p31"/>
          <p:cNvSpPr/>
          <p:nvPr/>
        </p:nvSpPr>
        <p:spPr>
          <a:xfrm>
            <a:off x="0" y="0"/>
            <a:ext cx="6858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402" name="Google Shape;402;p31"/>
          <p:cNvSpPr/>
          <p:nvPr/>
        </p:nvSpPr>
        <p:spPr>
          <a:xfrm flipH="1">
            <a:off x="1" y="3349779"/>
            <a:ext cx="6857999" cy="1792596"/>
          </a:xfrm>
          <a:prstGeom prst="rect">
            <a:avLst/>
          </a:prstGeom>
          <a:gradFill>
            <a:gsLst>
              <a:gs pos="0">
                <a:srgbClr val="000000">
                  <a:alpha val="94509"/>
                </a:srgbClr>
              </a:gs>
              <a:gs pos="34000">
                <a:srgbClr val="000000">
                  <a:alpha val="94509"/>
                </a:srgbClr>
              </a:gs>
              <a:gs pos="100000">
                <a:schemeClr val="accent1"/>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3" name="Google Shape;403;p31"/>
          <p:cNvSpPr/>
          <p:nvPr/>
        </p:nvSpPr>
        <p:spPr>
          <a:xfrm flipH="1">
            <a:off x="75" y="2688775"/>
            <a:ext cx="6858000" cy="2454300"/>
          </a:xfrm>
          <a:prstGeom prst="rect">
            <a:avLst/>
          </a:prstGeom>
          <a:gradFill>
            <a:gsLst>
              <a:gs pos="0">
                <a:srgbClr val="366092">
                  <a:alpha val="57647"/>
                </a:srgbClr>
              </a:gs>
              <a:gs pos="28000">
                <a:srgbClr val="366092">
                  <a:alpha val="57647"/>
                </a:srgbClr>
              </a:gs>
              <a:gs pos="100000">
                <a:srgbClr val="000000">
                  <a:alpha val="68627"/>
                </a:srgbClr>
              </a:gs>
            </a:gsLst>
            <a:lin ang="11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4" name="Google Shape;404;p31"/>
          <p:cNvSpPr/>
          <p:nvPr/>
        </p:nvSpPr>
        <p:spPr>
          <a:xfrm flipH="1">
            <a:off x="-3725" y="2688775"/>
            <a:ext cx="6863100" cy="2139300"/>
          </a:xfrm>
          <a:prstGeom prst="rect">
            <a:avLst/>
          </a:prstGeom>
          <a:gradFill>
            <a:gsLst>
              <a:gs pos="0">
                <a:srgbClr val="000000">
                  <a:alpha val="70588"/>
                </a:srgbClr>
              </a:gs>
              <a:gs pos="100000">
                <a:srgbClr val="4F81BD">
                  <a:alpha val="22745"/>
                </a:srgbClr>
              </a:gs>
            </a:gsLst>
            <a:lin ang="15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5" name="Google Shape;405;p31"/>
          <p:cNvSpPr/>
          <p:nvPr/>
        </p:nvSpPr>
        <p:spPr>
          <a:xfrm flipH="1">
            <a:off x="4564855" y="3349779"/>
            <a:ext cx="2295751" cy="1792596"/>
          </a:xfrm>
          <a:prstGeom prst="rect">
            <a:avLst/>
          </a:prstGeom>
          <a:gradFill>
            <a:gsLst>
              <a:gs pos="0">
                <a:srgbClr val="000000">
                  <a:alpha val="60784"/>
                </a:srgbClr>
              </a:gs>
              <a:gs pos="19000">
                <a:srgbClr val="000000">
                  <a:alpha val="60784"/>
                </a:srgbClr>
              </a:gs>
              <a:gs pos="100000">
                <a:srgbClr val="366092">
                  <a:alpha val="42745"/>
                </a:srgbClr>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6" name="Google Shape;406;p31"/>
          <p:cNvSpPr/>
          <p:nvPr/>
        </p:nvSpPr>
        <p:spPr>
          <a:xfrm rot="10800000">
            <a:off x="-750" y="3070373"/>
            <a:ext cx="6859500" cy="1757700"/>
          </a:xfrm>
          <a:prstGeom prst="rect">
            <a:avLst/>
          </a:prstGeom>
          <a:gradFill>
            <a:gsLst>
              <a:gs pos="0">
                <a:srgbClr val="000000">
                  <a:alpha val="0"/>
                </a:srgbClr>
              </a:gs>
              <a:gs pos="99000">
                <a:srgbClr val="244061">
                  <a:alpha val="53725"/>
                </a:srgbClr>
              </a:gs>
              <a:gs pos="100000">
                <a:srgbClr val="244061">
                  <a:alpha val="53725"/>
                </a:srgbClr>
              </a:gs>
            </a:gsLst>
            <a:lin ang="16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7" name="Google Shape;407;p31"/>
          <p:cNvSpPr/>
          <p:nvPr/>
        </p:nvSpPr>
        <p:spPr>
          <a:xfrm rot="-6763356">
            <a:off x="3500317" y="2127228"/>
            <a:ext cx="2341472" cy="2604620"/>
          </a:xfrm>
          <a:custGeom>
            <a:rect b="b" l="l" r="r" t="t"/>
            <a:pathLst>
              <a:path extrusionOk="0" h="4639931" w="3118759">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rgbClr val="4F81BD">
                  <a:alpha val="0"/>
                </a:srgbClr>
              </a:gs>
              <a:gs pos="31000">
                <a:srgbClr val="4F81BD">
                  <a:alpha val="0"/>
                </a:srgbClr>
              </a:gs>
              <a:gs pos="85000">
                <a:srgbClr val="4F81BD">
                  <a:alpha val="15686"/>
                </a:srgbClr>
              </a:gs>
              <a:gs pos="100000">
                <a:srgbClr val="4F81BD">
                  <a:alpha val="15686"/>
                </a:srgbClr>
              </a:gs>
            </a:gsLst>
            <a:lin ang="11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8" name="Google Shape;408;p31"/>
          <p:cNvSpPr txBox="1"/>
          <p:nvPr/>
        </p:nvSpPr>
        <p:spPr>
          <a:xfrm>
            <a:off x="634259" y="3679464"/>
            <a:ext cx="5587139" cy="644057"/>
          </a:xfrm>
          <a:prstGeom prst="rect">
            <a:avLst/>
          </a:prstGeom>
          <a:noFill/>
          <a:ln>
            <a:noFill/>
          </a:ln>
        </p:spPr>
        <p:txBody>
          <a:bodyPr anchorCtr="0" anchor="ctr" bIns="45700" lIns="91425" spcFirstLastPara="1" rIns="91425" wrap="square" tIns="45700">
            <a:noAutofit/>
          </a:bodyPr>
          <a:lstStyle/>
          <a:p>
            <a:pPr indent="0" lvl="0" marL="158750" marR="0" rtl="0" algn="l">
              <a:lnSpc>
                <a:spcPct val="90000"/>
              </a:lnSpc>
              <a:spcBef>
                <a:spcPts val="0"/>
              </a:spcBef>
              <a:spcAft>
                <a:spcPts val="0"/>
              </a:spcAft>
              <a:buClr>
                <a:srgbClr val="000000"/>
              </a:buClr>
              <a:buSzPts val="2400"/>
              <a:buFont typeface="Arial"/>
              <a:buNone/>
            </a:pPr>
            <a:r>
              <a:rPr b="1" i="0" lang="en-US" sz="2400" u="sng" cap="none" strike="noStrike">
                <a:solidFill>
                  <a:srgbClr val="FFFFFF"/>
                </a:solidFill>
                <a:latin typeface="Arial"/>
                <a:ea typeface="Arial"/>
                <a:cs typeface="Arial"/>
                <a:sym typeface="Arial"/>
              </a:rPr>
              <a:t>True or False:</a:t>
            </a:r>
            <a:r>
              <a:rPr b="0" i="0" lang="en-US" sz="2400" u="none" cap="none" strike="noStrike">
                <a:solidFill>
                  <a:srgbClr val="FFFFFF"/>
                </a:solidFill>
                <a:latin typeface="Arial"/>
                <a:ea typeface="Arial"/>
                <a:cs typeface="Arial"/>
                <a:sym typeface="Arial"/>
              </a:rPr>
              <a:t> </a:t>
            </a:r>
            <a:r>
              <a:rPr lang="en-US" sz="2400">
                <a:solidFill>
                  <a:srgbClr val="FFFFFF"/>
                </a:solidFill>
              </a:rPr>
              <a:t>There are markings on rain gauges on the side to show how </a:t>
            </a:r>
            <a:r>
              <a:rPr lang="en-US" sz="2400">
                <a:solidFill>
                  <a:srgbClr val="FFFFFF"/>
                </a:solidFill>
              </a:rPr>
              <a:t>much</a:t>
            </a:r>
            <a:r>
              <a:rPr lang="en-US" sz="2400">
                <a:solidFill>
                  <a:srgbClr val="FFFFFF"/>
                </a:solidFill>
              </a:rPr>
              <a:t> rainfall has </a:t>
            </a:r>
            <a:r>
              <a:rPr lang="en-US" sz="2400">
                <a:solidFill>
                  <a:srgbClr val="FFFFFF"/>
                </a:solidFill>
              </a:rPr>
              <a:t>occurred</a:t>
            </a:r>
            <a:r>
              <a:rPr lang="en-US" sz="2400">
                <a:solidFill>
                  <a:srgbClr val="FFFFFF"/>
                </a:solidFill>
              </a:rPr>
              <a:t>.</a:t>
            </a:r>
            <a:endParaRPr b="0" i="0" sz="2400" u="none" cap="none" strike="noStrike">
              <a:solidFill>
                <a:srgbClr val="000000"/>
              </a:solidFill>
              <a:latin typeface="Arial"/>
              <a:ea typeface="Arial"/>
              <a:cs typeface="Arial"/>
              <a:sym typeface="Arial"/>
            </a:endParaRPr>
          </a:p>
        </p:txBody>
      </p:sp>
      <p:sp>
        <p:nvSpPr>
          <p:cNvPr descr="Questions" id="409" name="Google Shape;409;p31"/>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410" name="Google Shape;410;p31"/>
          <p:cNvPicPr preferRelativeResize="0"/>
          <p:nvPr/>
        </p:nvPicPr>
        <p:blipFill>
          <a:blip r:embed="rId4">
            <a:alphaModFix/>
          </a:blip>
          <a:stretch>
            <a:fillRect/>
          </a:stretch>
        </p:blipFill>
        <p:spPr>
          <a:xfrm>
            <a:off x="1920425" y="188450"/>
            <a:ext cx="3014800" cy="3014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4" name="Shape 414"/>
        <p:cNvGrpSpPr/>
        <p:nvPr/>
      </p:nvGrpSpPr>
      <p:grpSpPr>
        <a:xfrm>
          <a:off x="0" y="0"/>
          <a:ext cx="0" cy="0"/>
          <a:chOff x="0" y="0"/>
          <a:chExt cx="0" cy="0"/>
        </a:xfrm>
      </p:grpSpPr>
      <p:sp>
        <p:nvSpPr>
          <p:cNvPr id="415" name="Google Shape;415;g2c66bdb74e8_0_192"/>
          <p:cNvSpPr/>
          <p:nvPr/>
        </p:nvSpPr>
        <p:spPr>
          <a:xfrm>
            <a:off x="0" y="0"/>
            <a:ext cx="6858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id="416" name="Google Shape;416;g2c66bdb74e8_0_192"/>
          <p:cNvSpPr/>
          <p:nvPr/>
        </p:nvSpPr>
        <p:spPr>
          <a:xfrm flipH="1">
            <a:off x="0" y="3349779"/>
            <a:ext cx="6858000" cy="1792500"/>
          </a:xfrm>
          <a:prstGeom prst="rect">
            <a:avLst/>
          </a:prstGeom>
          <a:gradFill>
            <a:gsLst>
              <a:gs pos="0">
                <a:srgbClr val="000000">
                  <a:alpha val="94509"/>
                </a:srgbClr>
              </a:gs>
              <a:gs pos="34000">
                <a:srgbClr val="000000">
                  <a:alpha val="94509"/>
                </a:srgbClr>
              </a:gs>
              <a:gs pos="100000">
                <a:schemeClr val="accent1"/>
              </a:gs>
            </a:gsLst>
            <a:lin ang="8400134"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7" name="Google Shape;417;g2c66bdb74e8_0_192"/>
          <p:cNvSpPr/>
          <p:nvPr/>
        </p:nvSpPr>
        <p:spPr>
          <a:xfrm flipH="1">
            <a:off x="75" y="2688775"/>
            <a:ext cx="6858000" cy="2454300"/>
          </a:xfrm>
          <a:prstGeom prst="rect">
            <a:avLst/>
          </a:prstGeom>
          <a:gradFill>
            <a:gsLst>
              <a:gs pos="0">
                <a:srgbClr val="366092">
                  <a:alpha val="57647"/>
                </a:srgbClr>
              </a:gs>
              <a:gs pos="28000">
                <a:srgbClr val="366092">
                  <a:alpha val="57647"/>
                </a:srgbClr>
              </a:gs>
              <a:gs pos="100000">
                <a:srgbClr val="000000">
                  <a:alpha val="68627"/>
                </a:srgbClr>
              </a:gs>
            </a:gsLst>
            <a:lin ang="113999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8" name="Google Shape;418;g2c66bdb74e8_0_192"/>
          <p:cNvSpPr/>
          <p:nvPr/>
        </p:nvSpPr>
        <p:spPr>
          <a:xfrm flipH="1">
            <a:off x="-3725" y="2688775"/>
            <a:ext cx="6863100" cy="2139300"/>
          </a:xfrm>
          <a:prstGeom prst="rect">
            <a:avLst/>
          </a:prstGeom>
          <a:gradFill>
            <a:gsLst>
              <a:gs pos="0">
                <a:srgbClr val="000000">
                  <a:alpha val="70588"/>
                </a:srgbClr>
              </a:gs>
              <a:gs pos="100000">
                <a:srgbClr val="4F81BD">
                  <a:alpha val="22745"/>
                </a:srgbClr>
              </a:gs>
            </a:gsLst>
            <a:lin ang="15600151"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9" name="Google Shape;419;g2c66bdb74e8_0_192"/>
          <p:cNvSpPr/>
          <p:nvPr/>
        </p:nvSpPr>
        <p:spPr>
          <a:xfrm flipH="1">
            <a:off x="4564706" y="3349779"/>
            <a:ext cx="2295900" cy="1792500"/>
          </a:xfrm>
          <a:prstGeom prst="rect">
            <a:avLst/>
          </a:prstGeom>
          <a:gradFill>
            <a:gsLst>
              <a:gs pos="0">
                <a:srgbClr val="000000">
                  <a:alpha val="60784"/>
                </a:srgbClr>
              </a:gs>
              <a:gs pos="19000">
                <a:srgbClr val="000000">
                  <a:alpha val="60784"/>
                </a:srgbClr>
              </a:gs>
              <a:gs pos="100000">
                <a:srgbClr val="366092">
                  <a:alpha val="42745"/>
                </a:srgbClr>
              </a:gs>
            </a:gsLst>
            <a:lin ang="1920016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0" name="Google Shape;420;g2c66bdb74e8_0_192"/>
          <p:cNvSpPr/>
          <p:nvPr/>
        </p:nvSpPr>
        <p:spPr>
          <a:xfrm rot="10800000">
            <a:off x="-750" y="3070373"/>
            <a:ext cx="6859500" cy="1757700"/>
          </a:xfrm>
          <a:prstGeom prst="rect">
            <a:avLst/>
          </a:prstGeom>
          <a:gradFill>
            <a:gsLst>
              <a:gs pos="0">
                <a:srgbClr val="000000">
                  <a:alpha val="0"/>
                </a:srgbClr>
              </a:gs>
              <a:gs pos="99000">
                <a:srgbClr val="244061">
                  <a:alpha val="53725"/>
                </a:srgbClr>
              </a:gs>
              <a:gs pos="100000">
                <a:srgbClr val="244061">
                  <a:alpha val="53725"/>
                </a:srgbClr>
              </a:gs>
            </a:gsLst>
            <a:lin ang="167999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1" name="Google Shape;421;g2c66bdb74e8_0_192"/>
          <p:cNvSpPr/>
          <p:nvPr/>
        </p:nvSpPr>
        <p:spPr>
          <a:xfrm rot="-6763356">
            <a:off x="3499667" y="2125679"/>
            <a:ext cx="2341472" cy="2604620"/>
          </a:xfrm>
          <a:custGeom>
            <a:rect b="b" l="l" r="r" t="t"/>
            <a:pathLst>
              <a:path extrusionOk="0" h="4639931" w="3118759">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0">
                <a:srgbClr val="4F81BD">
                  <a:alpha val="0"/>
                </a:srgbClr>
              </a:gs>
              <a:gs pos="31000">
                <a:srgbClr val="4F81BD">
                  <a:alpha val="0"/>
                </a:srgbClr>
              </a:gs>
              <a:gs pos="85000">
                <a:srgbClr val="4F81BD">
                  <a:alpha val="15686"/>
                </a:srgbClr>
              </a:gs>
              <a:gs pos="100000">
                <a:srgbClr val="4F81BD">
                  <a:alpha val="15686"/>
                </a:srgbClr>
              </a:gs>
            </a:gsLst>
            <a:lin ang="113999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2" name="Google Shape;422;g2c66bdb74e8_0_192"/>
          <p:cNvSpPr txBox="1"/>
          <p:nvPr/>
        </p:nvSpPr>
        <p:spPr>
          <a:xfrm>
            <a:off x="634259" y="3679464"/>
            <a:ext cx="5587200" cy="644100"/>
          </a:xfrm>
          <a:prstGeom prst="rect">
            <a:avLst/>
          </a:prstGeom>
          <a:noFill/>
          <a:ln>
            <a:noFill/>
          </a:ln>
        </p:spPr>
        <p:txBody>
          <a:bodyPr anchorCtr="0" anchor="ctr" bIns="45700" lIns="91425" spcFirstLastPara="1" rIns="91425" wrap="square" tIns="45700">
            <a:noAutofit/>
          </a:bodyPr>
          <a:lstStyle/>
          <a:p>
            <a:pPr indent="0" lvl="0" marL="158750" marR="0" rtl="0" algn="l">
              <a:lnSpc>
                <a:spcPct val="90000"/>
              </a:lnSpc>
              <a:spcBef>
                <a:spcPts val="0"/>
              </a:spcBef>
              <a:spcAft>
                <a:spcPts val="0"/>
              </a:spcAft>
              <a:buClr>
                <a:srgbClr val="000000"/>
              </a:buClr>
              <a:buSzPts val="2400"/>
              <a:buFont typeface="Arial"/>
              <a:buNone/>
            </a:pPr>
            <a:r>
              <a:rPr b="1" i="0" lang="en-US" sz="2400" u="sng" cap="none" strike="noStrike">
                <a:solidFill>
                  <a:srgbClr val="FF0000"/>
                </a:solidFill>
                <a:latin typeface="Arial"/>
                <a:ea typeface="Arial"/>
                <a:cs typeface="Arial"/>
                <a:sym typeface="Arial"/>
              </a:rPr>
              <a:t>True</a:t>
            </a:r>
            <a:r>
              <a:rPr b="1" i="0" lang="en-US" sz="2400" u="sng" cap="none" strike="noStrike">
                <a:solidFill>
                  <a:srgbClr val="FFFFFF"/>
                </a:solidFill>
                <a:latin typeface="Arial"/>
                <a:ea typeface="Arial"/>
                <a:cs typeface="Arial"/>
                <a:sym typeface="Arial"/>
              </a:rPr>
              <a:t> or False:</a:t>
            </a:r>
            <a:r>
              <a:rPr b="0" i="0" lang="en-US" sz="2400" u="none" cap="none" strike="noStrike">
                <a:solidFill>
                  <a:srgbClr val="FFFFFF"/>
                </a:solidFill>
                <a:latin typeface="Arial"/>
                <a:ea typeface="Arial"/>
                <a:cs typeface="Arial"/>
                <a:sym typeface="Arial"/>
              </a:rPr>
              <a:t> </a:t>
            </a:r>
            <a:r>
              <a:rPr lang="en-US" sz="2400">
                <a:solidFill>
                  <a:srgbClr val="FFFFFF"/>
                </a:solidFill>
              </a:rPr>
              <a:t>There are markings on rain gauges on the side to show how much rainfall has occurred.</a:t>
            </a:r>
            <a:endParaRPr b="0" i="0" sz="2400" u="none" cap="none" strike="noStrike">
              <a:solidFill>
                <a:srgbClr val="000000"/>
              </a:solidFill>
              <a:latin typeface="Arial"/>
              <a:ea typeface="Arial"/>
              <a:cs typeface="Arial"/>
              <a:sym typeface="Arial"/>
            </a:endParaRPr>
          </a:p>
        </p:txBody>
      </p:sp>
      <p:sp>
        <p:nvSpPr>
          <p:cNvPr descr="Questions" id="423" name="Google Shape;423;g2c66bdb74e8_0_192"/>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424" name="Google Shape;424;g2c66bdb74e8_0_192"/>
          <p:cNvPicPr preferRelativeResize="0"/>
          <p:nvPr/>
        </p:nvPicPr>
        <p:blipFill>
          <a:blip r:embed="rId4">
            <a:alphaModFix/>
          </a:blip>
          <a:stretch>
            <a:fillRect/>
          </a:stretch>
        </p:blipFill>
        <p:spPr>
          <a:xfrm>
            <a:off x="1920425" y="188450"/>
            <a:ext cx="3014800" cy="3014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p32"/>
          <p:cNvSpPr txBox="1"/>
          <p:nvPr/>
        </p:nvSpPr>
        <p:spPr>
          <a:xfrm>
            <a:off x="140931" y="3610239"/>
            <a:ext cx="6574421" cy="125098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Meteorologists use rain gauges to keep track of ______ in different places over time.</a:t>
            </a:r>
            <a:endParaRPr b="0" i="0" sz="1400" u="none" cap="none" strike="noStrike">
              <a:solidFill>
                <a:srgbClr val="000000"/>
              </a:solidFill>
              <a:latin typeface="Arial"/>
              <a:ea typeface="Arial"/>
              <a:cs typeface="Arial"/>
              <a:sym typeface="Arial"/>
            </a:endParaRPr>
          </a:p>
        </p:txBody>
      </p:sp>
      <p:sp>
        <p:nvSpPr>
          <p:cNvPr descr="Questions" id="430" name="Google Shape;430;p32"/>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431" name="Google Shape;431;p32"/>
          <p:cNvPicPr preferRelativeResize="0"/>
          <p:nvPr/>
        </p:nvPicPr>
        <p:blipFill>
          <a:blip r:embed="rId4">
            <a:alphaModFix/>
          </a:blip>
          <a:stretch>
            <a:fillRect/>
          </a:stretch>
        </p:blipFill>
        <p:spPr>
          <a:xfrm>
            <a:off x="1441117" y="637200"/>
            <a:ext cx="3974050" cy="2980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g2c66bdb74e8_0_208"/>
          <p:cNvSpPr txBox="1"/>
          <p:nvPr/>
        </p:nvSpPr>
        <p:spPr>
          <a:xfrm>
            <a:off x="140931" y="3610239"/>
            <a:ext cx="6574500" cy="1251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2400"/>
              <a:buFont typeface="Arial"/>
              <a:buNone/>
            </a:pPr>
            <a:r>
              <a:rPr lang="en-US" sz="2400">
                <a:solidFill>
                  <a:schemeClr val="dk1"/>
                </a:solidFill>
                <a:latin typeface="Calibri"/>
                <a:ea typeface="Calibri"/>
                <a:cs typeface="Calibri"/>
                <a:sym typeface="Calibri"/>
              </a:rPr>
              <a:t>Meteorologists use rain gauges to keep track of </a:t>
            </a:r>
            <a:r>
              <a:rPr lang="en-US" sz="2400" u="sng">
                <a:solidFill>
                  <a:srgbClr val="FF0000"/>
                </a:solidFill>
                <a:latin typeface="Calibri"/>
                <a:ea typeface="Calibri"/>
                <a:cs typeface="Calibri"/>
                <a:sym typeface="Calibri"/>
              </a:rPr>
              <a:t>rainfall</a:t>
            </a:r>
            <a:r>
              <a:rPr lang="en-US" sz="2400">
                <a:solidFill>
                  <a:schemeClr val="dk1"/>
                </a:solidFill>
                <a:latin typeface="Calibri"/>
                <a:ea typeface="Calibri"/>
                <a:cs typeface="Calibri"/>
                <a:sym typeface="Calibri"/>
              </a:rPr>
              <a:t> in different places over time.</a:t>
            </a:r>
            <a:endParaRPr b="0" i="0" sz="1400" u="none" cap="none" strike="noStrike">
              <a:solidFill>
                <a:srgbClr val="000000"/>
              </a:solidFill>
              <a:latin typeface="Arial"/>
              <a:ea typeface="Arial"/>
              <a:cs typeface="Arial"/>
              <a:sym typeface="Arial"/>
            </a:endParaRPr>
          </a:p>
        </p:txBody>
      </p:sp>
      <p:sp>
        <p:nvSpPr>
          <p:cNvPr descr="Questions" id="437" name="Google Shape;437;g2c66bdb74e8_0_208"/>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438" name="Google Shape;438;g2c66bdb74e8_0_208"/>
          <p:cNvPicPr preferRelativeResize="0"/>
          <p:nvPr/>
        </p:nvPicPr>
        <p:blipFill>
          <a:blip r:embed="rId4">
            <a:alphaModFix/>
          </a:blip>
          <a:stretch>
            <a:fillRect/>
          </a:stretch>
        </p:blipFill>
        <p:spPr>
          <a:xfrm>
            <a:off x="1441117" y="637200"/>
            <a:ext cx="3974050" cy="2980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descr="Artificial Intelligence" id="444" name="Google Shape;444;p34"/>
          <p:cNvSpPr/>
          <p:nvPr/>
        </p:nvSpPr>
        <p:spPr>
          <a:xfrm>
            <a:off x="674515" y="879230"/>
            <a:ext cx="3262050" cy="29981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Like" id="445" name="Google Shape;445;p34"/>
          <p:cNvPicPr preferRelativeResize="0"/>
          <p:nvPr/>
        </p:nvPicPr>
        <p:blipFill rotWithShape="1">
          <a:blip r:embed="rId4">
            <a:alphaModFix/>
          </a:blip>
          <a:srcRect b="0" l="0" r="0" t="0"/>
          <a:stretch/>
        </p:blipFill>
        <p:spPr>
          <a:xfrm>
            <a:off x="3429000" y="1527368"/>
            <a:ext cx="2350039" cy="235003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5"/>
          <p:cNvSpPr txBox="1"/>
          <p:nvPr/>
        </p:nvSpPr>
        <p:spPr>
          <a:xfrm>
            <a:off x="0" y="537991"/>
            <a:ext cx="68580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b="0" i="0" lang="en-US" sz="2400" u="none" cap="none" strike="noStrike">
                <a:solidFill>
                  <a:schemeClr val="dk1"/>
                </a:solidFill>
                <a:latin typeface="Calibri"/>
                <a:ea typeface="Calibri"/>
                <a:cs typeface="Calibri"/>
                <a:sym typeface="Calibri"/>
              </a:rPr>
              <a:t>An example of </a:t>
            </a:r>
            <a:r>
              <a:rPr b="1" i="0" lang="en-US" sz="2400" u="none" cap="none" strike="noStrike">
                <a:solidFill>
                  <a:schemeClr val="dk1"/>
                </a:solidFill>
                <a:latin typeface="Calibri"/>
                <a:ea typeface="Calibri"/>
                <a:cs typeface="Calibri"/>
                <a:sym typeface="Calibri"/>
              </a:rPr>
              <a:t>a </a:t>
            </a:r>
            <a:r>
              <a:rPr b="1" lang="en-US" sz="2400">
                <a:solidFill>
                  <a:schemeClr val="dk1"/>
                </a:solidFill>
                <a:latin typeface="Calibri"/>
                <a:ea typeface="Calibri"/>
                <a:cs typeface="Calibri"/>
                <a:sym typeface="Calibri"/>
              </a:rPr>
              <a:t>rain gauge</a:t>
            </a:r>
            <a:r>
              <a:rPr b="0" i="0" lang="en-US" sz="2400" u="none" cap="none" strike="noStrike">
                <a:solidFill>
                  <a:schemeClr val="dk1"/>
                </a:solidFill>
                <a:latin typeface="Calibri"/>
                <a:ea typeface="Calibri"/>
                <a:cs typeface="Calibri"/>
                <a:sym typeface="Calibri"/>
              </a:rPr>
              <a:t> </a:t>
            </a:r>
            <a:r>
              <a:rPr lang="en-US" sz="2400">
                <a:solidFill>
                  <a:schemeClr val="dk1"/>
                </a:solidFill>
                <a:latin typeface="Calibri"/>
                <a:ea typeface="Calibri"/>
                <a:cs typeface="Calibri"/>
                <a:sym typeface="Calibri"/>
              </a:rPr>
              <a:t>is a cylinder rain gauge. It is a simple, clear plastic tube with measurement markings on the side, resembling a tall cup. </a:t>
            </a:r>
            <a:endParaRPr b="0" i="0" sz="1600" u="none" cap="none" strike="noStrike">
              <a:solidFill>
                <a:srgbClr val="000000"/>
              </a:solidFill>
              <a:latin typeface="Arial"/>
              <a:ea typeface="Arial"/>
              <a:cs typeface="Arial"/>
              <a:sym typeface="Arial"/>
            </a:endParaRPr>
          </a:p>
        </p:txBody>
      </p:sp>
      <p:sp>
        <p:nvSpPr>
          <p:cNvPr descr="Artificial Intelligence" id="452" name="Google Shape;452;p35"/>
          <p:cNvSpPr/>
          <p:nvPr/>
        </p:nvSpPr>
        <p:spPr>
          <a:xfrm>
            <a:off x="0" y="0"/>
            <a:ext cx="551475" cy="5514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Like" id="453" name="Google Shape;453;p35"/>
          <p:cNvPicPr preferRelativeResize="0"/>
          <p:nvPr/>
        </p:nvPicPr>
        <p:blipFill rotWithShape="1">
          <a:blip r:embed="rId4">
            <a:alphaModFix/>
          </a:blip>
          <a:srcRect b="0" l="0" r="0" t="0"/>
          <a:stretch/>
        </p:blipFill>
        <p:spPr>
          <a:xfrm>
            <a:off x="551423" y="109704"/>
            <a:ext cx="428292" cy="428292"/>
          </a:xfrm>
          <a:prstGeom prst="rect">
            <a:avLst/>
          </a:prstGeom>
          <a:noFill/>
          <a:ln>
            <a:noFill/>
          </a:ln>
        </p:spPr>
      </p:pic>
      <p:pic>
        <p:nvPicPr>
          <p:cNvPr id="454" name="Google Shape;454;p35"/>
          <p:cNvPicPr preferRelativeResize="0"/>
          <p:nvPr/>
        </p:nvPicPr>
        <p:blipFill>
          <a:blip r:embed="rId5">
            <a:alphaModFix/>
          </a:blip>
          <a:stretch>
            <a:fillRect/>
          </a:stretch>
        </p:blipFill>
        <p:spPr>
          <a:xfrm>
            <a:off x="1106825" y="1890991"/>
            <a:ext cx="4644358" cy="310010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6"/>
          <p:cNvSpPr txBox="1"/>
          <p:nvPr/>
        </p:nvSpPr>
        <p:spPr>
          <a:xfrm>
            <a:off x="207299" y="538000"/>
            <a:ext cx="6443400" cy="1569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200"/>
              <a:buFont typeface="Calibri"/>
              <a:buNone/>
            </a:pPr>
            <a:r>
              <a:rPr b="0" i="0" lang="en-US" sz="2400" u="none" cap="none" strike="noStrike">
                <a:solidFill>
                  <a:srgbClr val="000000"/>
                </a:solidFill>
                <a:latin typeface="Calibri"/>
                <a:ea typeface="Calibri"/>
                <a:cs typeface="Calibri"/>
                <a:sym typeface="Calibri"/>
              </a:rPr>
              <a:t>Another example of </a:t>
            </a:r>
            <a:r>
              <a:rPr b="1" i="0" lang="en-US" sz="2400" u="none" cap="none" strike="noStrike">
                <a:solidFill>
                  <a:srgbClr val="000000"/>
                </a:solidFill>
                <a:latin typeface="Calibri"/>
                <a:ea typeface="Calibri"/>
                <a:cs typeface="Calibri"/>
                <a:sym typeface="Calibri"/>
              </a:rPr>
              <a:t>a</a:t>
            </a:r>
            <a:r>
              <a:rPr b="1" lang="en-US" sz="2400">
                <a:latin typeface="Calibri"/>
                <a:ea typeface="Calibri"/>
                <a:cs typeface="Calibri"/>
                <a:sym typeface="Calibri"/>
              </a:rPr>
              <a:t> rain gauge </a:t>
            </a:r>
            <a:r>
              <a:rPr b="0" i="0" lang="en-US" sz="2400" u="none" cap="none" strike="noStrike">
                <a:solidFill>
                  <a:srgbClr val="000000"/>
                </a:solidFill>
                <a:latin typeface="Calibri"/>
                <a:ea typeface="Calibri"/>
                <a:cs typeface="Calibri"/>
                <a:sym typeface="Calibri"/>
              </a:rPr>
              <a:t>is a</a:t>
            </a:r>
            <a:r>
              <a:rPr lang="en-US" sz="2400">
                <a:latin typeface="Calibri"/>
                <a:ea typeface="Calibri"/>
                <a:cs typeface="Calibri"/>
                <a:sym typeface="Calibri"/>
              </a:rPr>
              <a:t>n electronic rain gauge. It is a modern device equipped with sensors that automatically measure and record rainfall data digitally. </a:t>
            </a:r>
            <a:endParaRPr b="0" i="0" sz="1400" u="none" cap="none" strike="noStrike">
              <a:solidFill>
                <a:srgbClr val="000000"/>
              </a:solidFill>
              <a:latin typeface="Arial"/>
              <a:ea typeface="Arial"/>
              <a:cs typeface="Arial"/>
              <a:sym typeface="Arial"/>
            </a:endParaRPr>
          </a:p>
        </p:txBody>
      </p:sp>
      <p:sp>
        <p:nvSpPr>
          <p:cNvPr descr="Artificial Intelligence" id="461" name="Google Shape;461;p36"/>
          <p:cNvSpPr/>
          <p:nvPr/>
        </p:nvSpPr>
        <p:spPr>
          <a:xfrm>
            <a:off x="0" y="0"/>
            <a:ext cx="551475" cy="5514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Like" id="462" name="Google Shape;462;p36"/>
          <p:cNvPicPr preferRelativeResize="0"/>
          <p:nvPr/>
        </p:nvPicPr>
        <p:blipFill rotWithShape="1">
          <a:blip r:embed="rId4">
            <a:alphaModFix/>
          </a:blip>
          <a:srcRect b="0" l="0" r="0" t="0"/>
          <a:stretch/>
        </p:blipFill>
        <p:spPr>
          <a:xfrm>
            <a:off x="551423" y="109704"/>
            <a:ext cx="428292" cy="428292"/>
          </a:xfrm>
          <a:prstGeom prst="rect">
            <a:avLst/>
          </a:prstGeom>
          <a:noFill/>
          <a:ln>
            <a:noFill/>
          </a:ln>
        </p:spPr>
      </p:pic>
      <p:pic>
        <p:nvPicPr>
          <p:cNvPr id="463" name="Google Shape;463;p36"/>
          <p:cNvPicPr preferRelativeResize="0"/>
          <p:nvPr/>
        </p:nvPicPr>
        <p:blipFill>
          <a:blip r:embed="rId5">
            <a:alphaModFix/>
          </a:blip>
          <a:stretch>
            <a:fillRect/>
          </a:stretch>
        </p:blipFill>
        <p:spPr>
          <a:xfrm>
            <a:off x="2082713" y="2260300"/>
            <a:ext cx="2692568" cy="27307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descr="Artificial Intelligence" id="469" name="Google Shape;469;p37"/>
          <p:cNvSpPr/>
          <p:nvPr/>
        </p:nvSpPr>
        <p:spPr>
          <a:xfrm>
            <a:off x="674515" y="879230"/>
            <a:ext cx="3262050" cy="29981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Dislike" id="470" name="Google Shape;470;p37"/>
          <p:cNvPicPr preferRelativeResize="0"/>
          <p:nvPr/>
        </p:nvPicPr>
        <p:blipFill rotWithShape="1">
          <a:blip r:embed="rId4">
            <a:alphaModFix/>
          </a:blip>
          <a:srcRect b="0" l="0" r="0" t="0"/>
          <a:stretch/>
        </p:blipFill>
        <p:spPr>
          <a:xfrm>
            <a:off x="3429000" y="1316353"/>
            <a:ext cx="2510794" cy="251079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8"/>
          <p:cNvSpPr txBox="1"/>
          <p:nvPr>
            <p:ph idx="1" type="subTitle"/>
          </p:nvPr>
        </p:nvSpPr>
        <p:spPr>
          <a:xfrm>
            <a:off x="327313" y="528446"/>
            <a:ext cx="6203400" cy="819600"/>
          </a:xfrm>
          <a:prstGeom prst="rect">
            <a:avLst/>
          </a:prstGeom>
          <a:noFill/>
          <a:ln>
            <a:noFill/>
          </a:ln>
        </p:spPr>
        <p:txBody>
          <a:bodyPr anchorCtr="0" anchor="t" bIns="34275" lIns="68550" spcFirstLastPara="1" rIns="68550" wrap="square" tIns="34275">
            <a:noAutofit/>
          </a:bodyPr>
          <a:lstStyle/>
          <a:p>
            <a:pPr indent="0" lvl="0" marL="0" rtl="0" algn="ctr">
              <a:lnSpc>
                <a:spcPct val="100000"/>
              </a:lnSpc>
              <a:spcBef>
                <a:spcPts val="0"/>
              </a:spcBef>
              <a:spcAft>
                <a:spcPts val="0"/>
              </a:spcAft>
              <a:buClr>
                <a:schemeClr val="dk1"/>
              </a:buClr>
              <a:buSzPts val="3200"/>
              <a:buNone/>
            </a:pPr>
            <a:r>
              <a:rPr lang="en-US" sz="2400">
                <a:solidFill>
                  <a:schemeClr val="dk1"/>
                </a:solidFill>
              </a:rPr>
              <a:t>A bird feeder</a:t>
            </a:r>
            <a:r>
              <a:rPr lang="en-US" sz="2400">
                <a:solidFill>
                  <a:schemeClr val="dk1"/>
                </a:solidFill>
                <a:latin typeface="Calibri"/>
                <a:ea typeface="Calibri"/>
                <a:cs typeface="Calibri"/>
                <a:sym typeface="Calibri"/>
              </a:rPr>
              <a:t> is </a:t>
            </a:r>
            <a:r>
              <a:rPr b="1" lang="en-US" sz="2400">
                <a:solidFill>
                  <a:schemeClr val="dk1"/>
                </a:solidFill>
                <a:latin typeface="Calibri"/>
                <a:ea typeface="Calibri"/>
                <a:cs typeface="Calibri"/>
                <a:sym typeface="Calibri"/>
              </a:rPr>
              <a:t>NOT </a:t>
            </a:r>
            <a:r>
              <a:rPr lang="en-US" sz="2400">
                <a:solidFill>
                  <a:schemeClr val="dk1"/>
                </a:solidFill>
                <a:latin typeface="Calibri"/>
                <a:ea typeface="Calibri"/>
                <a:cs typeface="Calibri"/>
                <a:sym typeface="Calibri"/>
              </a:rPr>
              <a:t>an example of </a:t>
            </a:r>
            <a:r>
              <a:rPr lang="en-US" sz="2400">
                <a:solidFill>
                  <a:schemeClr val="dk1"/>
                </a:solidFill>
              </a:rPr>
              <a:t>a rain gauge</a:t>
            </a:r>
            <a:r>
              <a:rPr lang="en-US" sz="2400">
                <a:solidFill>
                  <a:schemeClr val="dk1"/>
                </a:solidFill>
                <a:latin typeface="Calibri"/>
                <a:ea typeface="Calibri"/>
                <a:cs typeface="Calibri"/>
                <a:sym typeface="Calibri"/>
              </a:rPr>
              <a:t>. </a:t>
            </a:r>
            <a:r>
              <a:rPr lang="en-US" sz="2400">
                <a:solidFill>
                  <a:schemeClr val="dk1"/>
                </a:solidFill>
              </a:rPr>
              <a:t>While a bird feeder provides food for birds, it does not measure rainfall.</a:t>
            </a:r>
            <a:endParaRPr b="1" sz="2400">
              <a:solidFill>
                <a:schemeClr val="dk1"/>
              </a:solidFill>
              <a:latin typeface="Calibri"/>
              <a:ea typeface="Calibri"/>
              <a:cs typeface="Calibri"/>
              <a:sym typeface="Calibri"/>
            </a:endParaRPr>
          </a:p>
        </p:txBody>
      </p:sp>
      <p:sp>
        <p:nvSpPr>
          <p:cNvPr descr="Artificial Intelligence" id="477" name="Google Shape;477;p38"/>
          <p:cNvSpPr/>
          <p:nvPr/>
        </p:nvSpPr>
        <p:spPr>
          <a:xfrm>
            <a:off x="0" y="0"/>
            <a:ext cx="551475" cy="5514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Dislike" id="478" name="Google Shape;478;p38"/>
          <p:cNvPicPr preferRelativeResize="0"/>
          <p:nvPr/>
        </p:nvPicPr>
        <p:blipFill rotWithShape="1">
          <a:blip r:embed="rId4">
            <a:alphaModFix/>
          </a:blip>
          <a:srcRect b="0" l="0" r="0" t="0"/>
          <a:stretch/>
        </p:blipFill>
        <p:spPr>
          <a:xfrm>
            <a:off x="551423" y="119258"/>
            <a:ext cx="409184" cy="409184"/>
          </a:xfrm>
          <a:prstGeom prst="rect">
            <a:avLst/>
          </a:prstGeom>
          <a:noFill/>
          <a:ln>
            <a:noFill/>
          </a:ln>
        </p:spPr>
      </p:pic>
      <p:pic>
        <p:nvPicPr>
          <p:cNvPr id="479" name="Google Shape;479;p38"/>
          <p:cNvPicPr preferRelativeResize="0"/>
          <p:nvPr/>
        </p:nvPicPr>
        <p:blipFill>
          <a:blip r:embed="rId5">
            <a:alphaModFix/>
          </a:blip>
          <a:stretch>
            <a:fillRect/>
          </a:stretch>
        </p:blipFill>
        <p:spPr>
          <a:xfrm>
            <a:off x="1180463" y="1939150"/>
            <a:ext cx="4497124" cy="2998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4"/>
          <p:cNvSpPr txBox="1"/>
          <p:nvPr/>
        </p:nvSpPr>
        <p:spPr>
          <a:xfrm>
            <a:off x="1675798" y="65315"/>
            <a:ext cx="3506400" cy="71555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rgbClr val="FFC000"/>
                </a:solidFill>
                <a:latin typeface="Calibri"/>
                <a:ea typeface="Calibri"/>
                <a:cs typeface="Calibri"/>
                <a:sym typeface="Calibri"/>
              </a:rPr>
              <a:t>Demonstration</a:t>
            </a:r>
            <a:endParaRPr b="0" i="0" sz="1050" u="none" cap="none" strike="noStrike">
              <a:solidFill>
                <a:srgbClr val="000000"/>
              </a:solidFill>
              <a:latin typeface="Arial"/>
              <a:ea typeface="Arial"/>
              <a:cs typeface="Arial"/>
              <a:sym typeface="Arial"/>
            </a:endParaRPr>
          </a:p>
        </p:txBody>
      </p:sp>
      <p:sp>
        <p:nvSpPr>
          <p:cNvPr descr="Classroom" id="184" name="Google Shape;184;p4"/>
          <p:cNvSpPr/>
          <p:nvPr/>
        </p:nvSpPr>
        <p:spPr>
          <a:xfrm>
            <a:off x="93566" y="65305"/>
            <a:ext cx="551475" cy="5514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85" name="Google Shape;185;p4"/>
          <p:cNvSpPr txBox="1"/>
          <p:nvPr/>
        </p:nvSpPr>
        <p:spPr>
          <a:xfrm>
            <a:off x="93566" y="1161015"/>
            <a:ext cx="3678600" cy="3263400"/>
          </a:xfrm>
          <a:prstGeom prst="rect">
            <a:avLst/>
          </a:prstGeom>
          <a:noFill/>
          <a:ln>
            <a:noFill/>
          </a:ln>
        </p:spPr>
        <p:txBody>
          <a:bodyPr anchorCtr="0" anchor="t" bIns="34275" lIns="68575" spcFirstLastPara="1" rIns="68575" wrap="square" tIns="34275">
            <a:noAutofit/>
          </a:bodyPr>
          <a:lstStyle/>
          <a:p>
            <a:pPr indent="0" lvl="0" marL="0" marR="0" rtl="0" algn="ctr">
              <a:lnSpc>
                <a:spcPct val="90000"/>
              </a:lnSpc>
              <a:spcBef>
                <a:spcPts val="0"/>
              </a:spcBef>
              <a:spcAft>
                <a:spcPts val="0"/>
              </a:spcAft>
              <a:buClr>
                <a:srgbClr val="000000"/>
              </a:buClr>
              <a:buSzPts val="1650"/>
              <a:buFont typeface="Arial"/>
              <a:buNone/>
            </a:pPr>
            <a:r>
              <a:rPr b="1" i="0" lang="en-US" sz="1650" u="none" cap="none" strike="noStrike">
                <a:solidFill>
                  <a:schemeClr val="dk1"/>
                </a:solidFill>
                <a:latin typeface="Calibri"/>
                <a:ea typeface="Calibri"/>
                <a:cs typeface="Calibri"/>
                <a:sym typeface="Calibri"/>
              </a:rPr>
              <a:t>TEACHER DIRECTIONS: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50"/>
              </a:spcBef>
              <a:spcAft>
                <a:spcPts val="0"/>
              </a:spcAft>
              <a:buClr>
                <a:srgbClr val="000000"/>
              </a:buClr>
              <a:buSzPts val="1650"/>
              <a:buFont typeface="Arial"/>
              <a:buNone/>
            </a:pPr>
            <a:r>
              <a:rPr b="1" i="0" lang="en-US" sz="1650" u="sng" cap="none" strike="noStrike">
                <a:solidFill>
                  <a:schemeClr val="dk1"/>
                </a:solidFill>
                <a:latin typeface="Calibri"/>
                <a:ea typeface="Calibri"/>
                <a:cs typeface="Calibri"/>
                <a:sym typeface="Calibri"/>
              </a:rPr>
              <a:t>Before viewing:</a:t>
            </a:r>
            <a:r>
              <a:rPr b="1" i="0" lang="en-US" sz="1650" u="none" cap="none" strike="noStrike">
                <a:solidFill>
                  <a:schemeClr val="dk1"/>
                </a:solidFill>
                <a:latin typeface="Calibri"/>
                <a:ea typeface="Calibri"/>
                <a:cs typeface="Calibri"/>
                <a:sym typeface="Calibri"/>
              </a:rPr>
              <a:t> </a:t>
            </a:r>
            <a:r>
              <a:rPr b="0" i="0" lang="en-US" sz="1650" u="none" cap="none" strike="noStrike">
                <a:solidFill>
                  <a:schemeClr val="dk1"/>
                </a:solidFill>
                <a:latin typeface="Calibri"/>
                <a:ea typeface="Calibri"/>
                <a:cs typeface="Calibri"/>
                <a:sym typeface="Calibri"/>
              </a:rPr>
              <a:t>Prepare materials and set up the demonstration stations around the classroom.</a:t>
            </a:r>
            <a:endParaRPr b="0" i="0" sz="1650" u="none" cap="none" strike="noStrike">
              <a:solidFill>
                <a:schemeClr val="dk1"/>
              </a:solidFill>
              <a:latin typeface="Calibri"/>
              <a:ea typeface="Calibri"/>
              <a:cs typeface="Calibri"/>
              <a:sym typeface="Calibri"/>
            </a:endParaRPr>
          </a:p>
          <a:p>
            <a:pPr indent="0" lvl="0" marL="0" marR="0" rtl="0" algn="l">
              <a:lnSpc>
                <a:spcPct val="100000"/>
              </a:lnSpc>
              <a:spcBef>
                <a:spcPts val="450"/>
              </a:spcBef>
              <a:spcAft>
                <a:spcPts val="0"/>
              </a:spcAft>
              <a:buClr>
                <a:srgbClr val="000000"/>
              </a:buClr>
              <a:buSzPts val="1650"/>
              <a:buFont typeface="Arial"/>
              <a:buNone/>
            </a:pPr>
            <a:r>
              <a:t/>
            </a:r>
            <a:endParaRPr b="0" i="0" sz="1650" u="none" cap="none" strike="noStrike">
              <a:solidFill>
                <a:schemeClr val="dk1"/>
              </a:solidFill>
              <a:latin typeface="Calibri"/>
              <a:ea typeface="Calibri"/>
              <a:cs typeface="Calibri"/>
              <a:sym typeface="Calibri"/>
            </a:endParaRPr>
          </a:p>
          <a:p>
            <a:pPr indent="0" lvl="0" marL="0" marR="0" rtl="0" algn="l">
              <a:lnSpc>
                <a:spcPct val="100000"/>
              </a:lnSpc>
              <a:spcBef>
                <a:spcPts val="450"/>
              </a:spcBef>
              <a:spcAft>
                <a:spcPts val="0"/>
              </a:spcAft>
              <a:buClr>
                <a:srgbClr val="000000"/>
              </a:buClr>
              <a:buSzPts val="1650"/>
              <a:buFont typeface="Arial"/>
              <a:buNone/>
            </a:pPr>
            <a:r>
              <a:rPr b="1" i="0" lang="en-US" sz="1650" u="sng" cap="none" strike="noStrike">
                <a:solidFill>
                  <a:schemeClr val="dk1"/>
                </a:solidFill>
                <a:latin typeface="Calibri"/>
                <a:ea typeface="Calibri"/>
                <a:cs typeface="Calibri"/>
                <a:sym typeface="Calibri"/>
              </a:rPr>
              <a:t>During</a:t>
            </a:r>
            <a:r>
              <a:rPr b="0" i="0" lang="en-US" sz="1650" u="none" cap="none" strike="noStrike">
                <a:solidFill>
                  <a:schemeClr val="dk1"/>
                </a:solidFill>
                <a:latin typeface="Calibri"/>
                <a:ea typeface="Calibri"/>
                <a:cs typeface="Calibri"/>
                <a:sym typeface="Calibri"/>
              </a:rPr>
              <a:t>: Guide students in making observations and recording </a:t>
            </a:r>
            <a:r>
              <a:rPr lang="en-US" sz="1650">
                <a:solidFill>
                  <a:schemeClr val="dk1"/>
                </a:solidFill>
                <a:latin typeface="Calibri"/>
                <a:ea typeface="Calibri"/>
                <a:cs typeface="Calibri"/>
                <a:sym typeface="Calibri"/>
              </a:rPr>
              <a:t>the data.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450"/>
              </a:spcBef>
              <a:spcAft>
                <a:spcPts val="0"/>
              </a:spcAft>
              <a:buClr>
                <a:srgbClr val="000000"/>
              </a:buClr>
              <a:buSzPts val="165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450"/>
              </a:spcAft>
              <a:buClr>
                <a:srgbClr val="000000"/>
              </a:buClr>
              <a:buSzPts val="1650"/>
              <a:buFont typeface="Arial"/>
              <a:buNone/>
            </a:pPr>
            <a:r>
              <a:rPr b="1" i="0" lang="en-US" sz="1650" u="sng" cap="none" strike="noStrike">
                <a:solidFill>
                  <a:schemeClr val="dk1"/>
                </a:solidFill>
                <a:latin typeface="Calibri"/>
                <a:ea typeface="Calibri"/>
                <a:cs typeface="Calibri"/>
                <a:sym typeface="Calibri"/>
              </a:rPr>
              <a:t>After</a:t>
            </a:r>
            <a:r>
              <a:rPr b="0" i="0" lang="en-US" sz="1650" u="none" cap="none" strike="noStrike">
                <a:solidFill>
                  <a:schemeClr val="dk1"/>
                </a:solidFill>
                <a:latin typeface="Calibri"/>
                <a:ea typeface="Calibri"/>
                <a:cs typeface="Calibri"/>
                <a:sym typeface="Calibri"/>
              </a:rPr>
              <a:t>: Tell students that today they will be learning more about </a:t>
            </a:r>
            <a:r>
              <a:rPr lang="en-US" sz="1650">
                <a:solidFill>
                  <a:schemeClr val="dk1"/>
                </a:solidFill>
                <a:latin typeface="Calibri"/>
                <a:ea typeface="Calibri"/>
                <a:cs typeface="Calibri"/>
                <a:sym typeface="Calibri"/>
              </a:rPr>
              <a:t>rain gauges.</a:t>
            </a:r>
            <a:endParaRPr b="0" i="0" sz="1400" u="none" cap="none" strike="noStrike">
              <a:solidFill>
                <a:srgbClr val="000000"/>
              </a:solidFill>
              <a:latin typeface="Arial"/>
              <a:ea typeface="Arial"/>
              <a:cs typeface="Arial"/>
              <a:sym typeface="Arial"/>
            </a:endParaRPr>
          </a:p>
        </p:txBody>
      </p:sp>
      <p:pic>
        <p:nvPicPr>
          <p:cNvPr id="186" name="Google Shape;186;p4"/>
          <p:cNvPicPr preferRelativeResize="0"/>
          <p:nvPr/>
        </p:nvPicPr>
        <p:blipFill>
          <a:blip r:embed="rId4">
            <a:alphaModFix/>
          </a:blip>
          <a:stretch>
            <a:fillRect/>
          </a:stretch>
        </p:blipFill>
        <p:spPr>
          <a:xfrm>
            <a:off x="4158374" y="977312"/>
            <a:ext cx="2412476" cy="36308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39"/>
          <p:cNvSpPr txBox="1"/>
          <p:nvPr/>
        </p:nvSpPr>
        <p:spPr>
          <a:xfrm>
            <a:off x="100850" y="422150"/>
            <a:ext cx="65442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374151"/>
                </a:solidFill>
                <a:latin typeface="Calibri"/>
                <a:ea typeface="Calibri"/>
                <a:cs typeface="Calibri"/>
                <a:sym typeface="Calibri"/>
              </a:rPr>
              <a:t>A </a:t>
            </a:r>
            <a:r>
              <a:rPr lang="en-US" sz="2400">
                <a:solidFill>
                  <a:srgbClr val="374151"/>
                </a:solidFill>
                <a:latin typeface="Calibri"/>
                <a:ea typeface="Calibri"/>
                <a:cs typeface="Calibri"/>
                <a:sym typeface="Calibri"/>
              </a:rPr>
              <a:t>fountain</a:t>
            </a:r>
            <a:r>
              <a:rPr b="0" i="0" lang="en-US" sz="2400" u="none" cap="none" strike="noStrike">
                <a:solidFill>
                  <a:srgbClr val="374151"/>
                </a:solidFill>
                <a:latin typeface="Calibri"/>
                <a:ea typeface="Calibri"/>
                <a:cs typeface="Calibri"/>
                <a:sym typeface="Calibri"/>
              </a:rPr>
              <a:t> is </a:t>
            </a:r>
            <a:r>
              <a:rPr b="1" i="0" lang="en-US" sz="2400" u="none" cap="none" strike="noStrike">
                <a:solidFill>
                  <a:srgbClr val="374151"/>
                </a:solidFill>
                <a:latin typeface="Calibri"/>
                <a:ea typeface="Calibri"/>
                <a:cs typeface="Calibri"/>
                <a:sym typeface="Calibri"/>
              </a:rPr>
              <a:t>NOT</a:t>
            </a:r>
            <a:r>
              <a:rPr b="0" i="0" lang="en-US" sz="2400" u="none" cap="none" strike="noStrike">
                <a:solidFill>
                  <a:srgbClr val="374151"/>
                </a:solidFill>
                <a:latin typeface="Calibri"/>
                <a:ea typeface="Calibri"/>
                <a:cs typeface="Calibri"/>
                <a:sym typeface="Calibri"/>
              </a:rPr>
              <a:t> a</a:t>
            </a:r>
            <a:r>
              <a:rPr lang="en-US" sz="2400">
                <a:solidFill>
                  <a:srgbClr val="374151"/>
                </a:solidFill>
                <a:latin typeface="Calibri"/>
                <a:ea typeface="Calibri"/>
                <a:cs typeface="Calibri"/>
                <a:sym typeface="Calibri"/>
              </a:rPr>
              <a:t>n example of a rain gauge</a:t>
            </a:r>
            <a:r>
              <a:rPr b="0" i="0" lang="en-US" sz="2400" u="none" cap="none" strike="noStrike">
                <a:solidFill>
                  <a:srgbClr val="374151"/>
                </a:solidFill>
                <a:latin typeface="Calibri"/>
                <a:ea typeface="Calibri"/>
                <a:cs typeface="Calibri"/>
                <a:sym typeface="Calibri"/>
              </a:rPr>
              <a:t>. </a:t>
            </a:r>
            <a:r>
              <a:rPr lang="en-US" sz="2400">
                <a:solidFill>
                  <a:srgbClr val="374151"/>
                </a:solidFill>
                <a:latin typeface="Calibri"/>
                <a:ea typeface="Calibri"/>
                <a:cs typeface="Calibri"/>
                <a:sym typeface="Calibri"/>
              </a:rPr>
              <a:t>A fountain circulates water for decorative purposes, but it does not </a:t>
            </a:r>
            <a:r>
              <a:rPr lang="en-US" sz="2400">
                <a:solidFill>
                  <a:srgbClr val="374151"/>
                </a:solidFill>
                <a:latin typeface="Calibri"/>
                <a:ea typeface="Calibri"/>
                <a:cs typeface="Calibri"/>
                <a:sym typeface="Calibri"/>
              </a:rPr>
              <a:t>measure</a:t>
            </a:r>
            <a:r>
              <a:rPr lang="en-US" sz="2400">
                <a:solidFill>
                  <a:srgbClr val="374151"/>
                </a:solidFill>
                <a:latin typeface="Calibri"/>
                <a:ea typeface="Calibri"/>
                <a:cs typeface="Calibri"/>
                <a:sym typeface="Calibri"/>
              </a:rPr>
              <a:t> rainfall.</a:t>
            </a:r>
            <a:endParaRPr b="0" i="0" sz="2400" u="none" cap="none" strike="noStrike">
              <a:solidFill>
                <a:srgbClr val="000000"/>
              </a:solidFill>
              <a:latin typeface="Calibri"/>
              <a:ea typeface="Calibri"/>
              <a:cs typeface="Calibri"/>
              <a:sym typeface="Calibri"/>
            </a:endParaRPr>
          </a:p>
        </p:txBody>
      </p:sp>
      <p:sp>
        <p:nvSpPr>
          <p:cNvPr descr="Artificial Intelligence" id="485" name="Google Shape;485;p39"/>
          <p:cNvSpPr/>
          <p:nvPr/>
        </p:nvSpPr>
        <p:spPr>
          <a:xfrm>
            <a:off x="0" y="0"/>
            <a:ext cx="551475" cy="55147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descr="Comment Dislike" id="486" name="Google Shape;486;p39"/>
          <p:cNvPicPr preferRelativeResize="0"/>
          <p:nvPr/>
        </p:nvPicPr>
        <p:blipFill rotWithShape="1">
          <a:blip r:embed="rId4">
            <a:alphaModFix/>
          </a:blip>
          <a:srcRect b="0" l="0" r="0" t="0"/>
          <a:stretch/>
        </p:blipFill>
        <p:spPr>
          <a:xfrm>
            <a:off x="551423" y="119258"/>
            <a:ext cx="409184" cy="409184"/>
          </a:xfrm>
          <a:prstGeom prst="rect">
            <a:avLst/>
          </a:prstGeom>
          <a:noFill/>
          <a:ln>
            <a:noFill/>
          </a:ln>
        </p:spPr>
      </p:pic>
      <p:pic>
        <p:nvPicPr>
          <p:cNvPr id="487" name="Google Shape;487;p39"/>
          <p:cNvPicPr preferRelativeResize="0"/>
          <p:nvPr/>
        </p:nvPicPr>
        <p:blipFill rotWithShape="1">
          <a:blip r:embed="rId5">
            <a:alphaModFix/>
          </a:blip>
          <a:srcRect b="0" l="0" r="27446" t="0"/>
          <a:stretch/>
        </p:blipFill>
        <p:spPr>
          <a:xfrm>
            <a:off x="1735338" y="1747650"/>
            <a:ext cx="3275225" cy="3215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descr="Questions" id="493" name="Google Shape;493;p40"/>
          <p:cNvSpPr/>
          <p:nvPr/>
        </p:nvSpPr>
        <p:spPr>
          <a:xfrm>
            <a:off x="1714500" y="835269"/>
            <a:ext cx="3429000" cy="333225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41"/>
          <p:cNvSpPr txBox="1"/>
          <p:nvPr/>
        </p:nvSpPr>
        <p:spPr>
          <a:xfrm>
            <a:off x="637200" y="318575"/>
            <a:ext cx="6037200" cy="4386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b="0" i="0" lang="en-US" sz="2400" u="none" cap="none" strike="noStrike">
                <a:solidFill>
                  <a:schemeClr val="dk1"/>
                </a:solidFill>
                <a:latin typeface="Calibri"/>
                <a:ea typeface="Calibri"/>
                <a:cs typeface="Calibri"/>
                <a:sym typeface="Calibri"/>
              </a:rPr>
              <a:t>How is a </a:t>
            </a:r>
            <a:r>
              <a:rPr lang="en-US" sz="2400">
                <a:solidFill>
                  <a:schemeClr val="dk1"/>
                </a:solidFill>
                <a:latin typeface="Calibri"/>
                <a:ea typeface="Calibri"/>
                <a:cs typeface="Calibri"/>
                <a:sym typeface="Calibri"/>
              </a:rPr>
              <a:t>fountain</a:t>
            </a:r>
            <a:r>
              <a:rPr b="0" i="0" lang="en-US" sz="2400" u="none" cap="none" strike="noStrike">
                <a:solidFill>
                  <a:schemeClr val="dk1"/>
                </a:solidFill>
                <a:latin typeface="Calibri"/>
                <a:ea typeface="Calibri"/>
                <a:cs typeface="Calibri"/>
                <a:sym typeface="Calibri"/>
              </a:rPr>
              <a:t> different from a </a:t>
            </a:r>
            <a:r>
              <a:rPr lang="en-US" sz="2400">
                <a:solidFill>
                  <a:schemeClr val="dk1"/>
                </a:solidFill>
                <a:latin typeface="Calibri"/>
                <a:ea typeface="Calibri"/>
                <a:cs typeface="Calibri"/>
                <a:sym typeface="Calibri"/>
              </a:rPr>
              <a:t>rain gauge</a:t>
            </a:r>
            <a:r>
              <a:rPr b="0" i="0" lang="en-US" sz="2400" u="none" cap="none" strike="noStrike">
                <a:solidFill>
                  <a:schemeClr val="dk1"/>
                </a:solidFill>
                <a:latin typeface="Calibri"/>
                <a:ea typeface="Calibri"/>
                <a:cs typeface="Calibri"/>
                <a:sym typeface="Calibri"/>
              </a:rPr>
              <a:t>?</a:t>
            </a:r>
            <a:endParaRPr b="0" i="0" sz="2400" u="none" cap="none" strike="noStrike">
              <a:solidFill>
                <a:srgbClr val="000000"/>
              </a:solidFill>
              <a:latin typeface="Arial"/>
              <a:ea typeface="Arial"/>
              <a:cs typeface="Arial"/>
              <a:sym typeface="Arial"/>
            </a:endParaRPr>
          </a:p>
        </p:txBody>
      </p:sp>
      <p:sp>
        <p:nvSpPr>
          <p:cNvPr descr="Questions" id="500" name="Google Shape;500;p41"/>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501" name="Google Shape;501;p41"/>
          <p:cNvPicPr preferRelativeResize="0"/>
          <p:nvPr/>
        </p:nvPicPr>
        <p:blipFill rotWithShape="1">
          <a:blip r:embed="rId4">
            <a:alphaModFix/>
          </a:blip>
          <a:srcRect b="0" l="0" r="0" t="0"/>
          <a:stretch/>
        </p:blipFill>
        <p:spPr>
          <a:xfrm>
            <a:off x="150037" y="1277531"/>
            <a:ext cx="3147263" cy="3542925"/>
          </a:xfrm>
          <a:prstGeom prst="rect">
            <a:avLst/>
          </a:prstGeom>
          <a:noFill/>
          <a:ln>
            <a:noFill/>
          </a:ln>
        </p:spPr>
      </p:pic>
      <p:pic>
        <p:nvPicPr>
          <p:cNvPr id="502" name="Google Shape;502;p41"/>
          <p:cNvPicPr preferRelativeResize="0"/>
          <p:nvPr/>
        </p:nvPicPr>
        <p:blipFill rotWithShape="1">
          <a:blip r:embed="rId4">
            <a:alphaModFix/>
          </a:blip>
          <a:srcRect b="0" l="0" r="0" t="0"/>
          <a:stretch/>
        </p:blipFill>
        <p:spPr>
          <a:xfrm>
            <a:off x="3527156" y="1277531"/>
            <a:ext cx="3147263" cy="3542925"/>
          </a:xfrm>
          <a:prstGeom prst="rect">
            <a:avLst/>
          </a:prstGeom>
          <a:noFill/>
          <a:ln>
            <a:noFill/>
          </a:ln>
        </p:spPr>
      </p:pic>
      <p:pic>
        <p:nvPicPr>
          <p:cNvPr id="503" name="Google Shape;503;p41"/>
          <p:cNvPicPr preferRelativeResize="0"/>
          <p:nvPr/>
        </p:nvPicPr>
        <p:blipFill rotWithShape="1">
          <a:blip r:embed="rId5">
            <a:alphaModFix/>
          </a:blip>
          <a:srcRect b="0" l="0" r="27446" t="0"/>
          <a:stretch/>
        </p:blipFill>
        <p:spPr>
          <a:xfrm>
            <a:off x="327762" y="1678342"/>
            <a:ext cx="2791800" cy="2741284"/>
          </a:xfrm>
          <a:prstGeom prst="rect">
            <a:avLst/>
          </a:prstGeom>
          <a:noFill/>
          <a:ln>
            <a:noFill/>
          </a:ln>
        </p:spPr>
      </p:pic>
      <p:pic>
        <p:nvPicPr>
          <p:cNvPr id="504" name="Google Shape;504;p41"/>
          <p:cNvPicPr preferRelativeResize="0"/>
          <p:nvPr/>
        </p:nvPicPr>
        <p:blipFill rotWithShape="1">
          <a:blip r:embed="rId6">
            <a:alphaModFix/>
          </a:blip>
          <a:srcRect b="0" l="39890" r="23743" t="0"/>
          <a:stretch/>
        </p:blipFill>
        <p:spPr>
          <a:xfrm>
            <a:off x="4256264" y="1498938"/>
            <a:ext cx="1689050" cy="3100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g2b8891d8816_0_143"/>
          <p:cNvSpPr txBox="1"/>
          <p:nvPr/>
        </p:nvSpPr>
        <p:spPr>
          <a:xfrm>
            <a:off x="771525" y="318579"/>
            <a:ext cx="5757900" cy="900300"/>
          </a:xfrm>
          <a:prstGeom prst="rect">
            <a:avLst/>
          </a:prstGeom>
          <a:noFill/>
          <a:ln>
            <a:noFill/>
          </a:ln>
        </p:spPr>
        <p:txBody>
          <a:bodyPr anchorCtr="0" anchor="t" bIns="34275" lIns="68550" spcFirstLastPara="1" rIns="68550" wrap="square" tIns="34275">
            <a:spAutoFit/>
          </a:bodyPr>
          <a:lstStyle/>
          <a:p>
            <a:pPr indent="0" lvl="0" marL="0" rtl="0" algn="ctr">
              <a:spcBef>
                <a:spcPts val="0"/>
              </a:spcBef>
              <a:spcAft>
                <a:spcPts val="0"/>
              </a:spcAft>
              <a:buClr>
                <a:schemeClr val="dk1"/>
              </a:buClr>
              <a:buSzPts val="1100"/>
              <a:buFont typeface="Arial"/>
              <a:buNone/>
            </a:pPr>
            <a:r>
              <a:rPr lang="en-US" sz="2700">
                <a:solidFill>
                  <a:schemeClr val="dk1"/>
                </a:solidFill>
                <a:latin typeface="Calibri"/>
                <a:ea typeface="Calibri"/>
                <a:cs typeface="Calibri"/>
                <a:sym typeface="Calibri"/>
              </a:rPr>
              <a:t>How is a fountain different from a rain gauge?</a:t>
            </a:r>
            <a:endParaRPr sz="2700">
              <a:solidFill>
                <a:schemeClr val="dk1"/>
              </a:solidFill>
              <a:latin typeface="Calibri"/>
              <a:ea typeface="Calibri"/>
              <a:cs typeface="Calibri"/>
              <a:sym typeface="Calibri"/>
            </a:endParaRPr>
          </a:p>
        </p:txBody>
      </p:sp>
      <p:sp>
        <p:nvSpPr>
          <p:cNvPr descr="Questions" id="511" name="Google Shape;511;g2b8891d8816_0_143"/>
          <p:cNvSpPr/>
          <p:nvPr/>
        </p:nvSpPr>
        <p:spPr>
          <a:xfrm>
            <a:off x="0" y="0"/>
            <a:ext cx="637200" cy="6372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12" name="Google Shape;512;g2b8891d8816_0_143"/>
          <p:cNvSpPr txBox="1"/>
          <p:nvPr/>
        </p:nvSpPr>
        <p:spPr>
          <a:xfrm>
            <a:off x="0" y="3328150"/>
            <a:ext cx="6858000" cy="166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US" sz="2400">
                <a:solidFill>
                  <a:srgbClr val="FF0000"/>
                </a:solidFill>
                <a:latin typeface="Calibri"/>
                <a:ea typeface="Calibri"/>
                <a:cs typeface="Calibri"/>
                <a:sym typeface="Calibri"/>
              </a:rPr>
              <a:t>A fountain circulates water for decorative purposes, but it does not measure rainfall.</a:t>
            </a:r>
            <a:endParaRPr sz="2400">
              <a:solidFill>
                <a:srgbClr val="FF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3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alibri"/>
              <a:ea typeface="Calibri"/>
              <a:cs typeface="Calibri"/>
              <a:sym typeface="Calibri"/>
            </a:endParaRPr>
          </a:p>
        </p:txBody>
      </p:sp>
      <p:pic>
        <p:nvPicPr>
          <p:cNvPr id="513" name="Google Shape;513;g2b8891d8816_0_143"/>
          <p:cNvPicPr preferRelativeResize="0"/>
          <p:nvPr/>
        </p:nvPicPr>
        <p:blipFill rotWithShape="1">
          <a:blip r:embed="rId4">
            <a:alphaModFix/>
          </a:blip>
          <a:srcRect b="0" l="0" r="0" t="0"/>
          <a:stretch/>
        </p:blipFill>
        <p:spPr>
          <a:xfrm>
            <a:off x="1717605" y="1497553"/>
            <a:ext cx="1864779" cy="1669800"/>
          </a:xfrm>
          <a:prstGeom prst="rect">
            <a:avLst/>
          </a:prstGeom>
          <a:noFill/>
          <a:ln>
            <a:noFill/>
          </a:ln>
        </p:spPr>
      </p:pic>
      <p:pic>
        <p:nvPicPr>
          <p:cNvPr id="514" name="Google Shape;514;g2b8891d8816_0_143"/>
          <p:cNvPicPr preferRelativeResize="0"/>
          <p:nvPr/>
        </p:nvPicPr>
        <p:blipFill rotWithShape="1">
          <a:blip r:embed="rId4">
            <a:alphaModFix/>
          </a:blip>
          <a:srcRect b="0" l="0" r="0" t="0"/>
          <a:stretch/>
        </p:blipFill>
        <p:spPr>
          <a:xfrm>
            <a:off x="3718576" y="1497553"/>
            <a:ext cx="1864779" cy="1669800"/>
          </a:xfrm>
          <a:prstGeom prst="rect">
            <a:avLst/>
          </a:prstGeom>
          <a:noFill/>
          <a:ln>
            <a:noFill/>
          </a:ln>
        </p:spPr>
      </p:pic>
      <p:pic>
        <p:nvPicPr>
          <p:cNvPr id="515" name="Google Shape;515;g2b8891d8816_0_143"/>
          <p:cNvPicPr preferRelativeResize="0"/>
          <p:nvPr/>
        </p:nvPicPr>
        <p:blipFill rotWithShape="1">
          <a:blip r:embed="rId5">
            <a:alphaModFix/>
          </a:blip>
          <a:srcRect b="0" l="0" r="27446" t="0"/>
          <a:stretch/>
        </p:blipFill>
        <p:spPr>
          <a:xfrm>
            <a:off x="1822909" y="1686458"/>
            <a:ext cx="1654164" cy="1291982"/>
          </a:xfrm>
          <a:prstGeom prst="rect">
            <a:avLst/>
          </a:prstGeom>
          <a:noFill/>
          <a:ln>
            <a:noFill/>
          </a:ln>
        </p:spPr>
      </p:pic>
      <p:pic>
        <p:nvPicPr>
          <p:cNvPr id="516" name="Google Shape;516;g2b8891d8816_0_143"/>
          <p:cNvPicPr preferRelativeResize="0"/>
          <p:nvPr/>
        </p:nvPicPr>
        <p:blipFill rotWithShape="1">
          <a:blip r:embed="rId6">
            <a:alphaModFix/>
          </a:blip>
          <a:srcRect b="0" l="39890" r="23743" t="0"/>
          <a:stretch/>
        </p:blipFill>
        <p:spPr>
          <a:xfrm>
            <a:off x="4150578" y="1601903"/>
            <a:ext cx="1000776" cy="146109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2"/>
          <p:cNvSpPr txBox="1"/>
          <p:nvPr/>
        </p:nvSpPr>
        <p:spPr>
          <a:xfrm>
            <a:off x="1939048" y="471436"/>
            <a:ext cx="2979900" cy="69246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4050"/>
              <a:buFont typeface="Arial"/>
              <a:buNone/>
            </a:pPr>
            <a:r>
              <a:rPr b="0" i="0" lang="en-US" sz="4050" u="none" cap="none" strike="noStrike">
                <a:solidFill>
                  <a:srgbClr val="FF0000"/>
                </a:solidFill>
                <a:latin typeface="Calibri"/>
                <a:ea typeface="Calibri"/>
                <a:cs typeface="Calibri"/>
                <a:sym typeface="Calibri"/>
              </a:rPr>
              <a:t>Remember!!!</a:t>
            </a:r>
            <a:endParaRPr b="0" i="0" sz="1050" u="none" cap="none" strike="noStrike">
              <a:solidFill>
                <a:srgbClr val="000000"/>
              </a:solidFill>
              <a:latin typeface="Arial"/>
              <a:ea typeface="Arial"/>
              <a:cs typeface="Arial"/>
              <a:sym typeface="Arial"/>
            </a:endParaRPr>
          </a:p>
        </p:txBody>
      </p:sp>
      <p:sp>
        <p:nvSpPr>
          <p:cNvPr descr="Rewind" id="523" name="Google Shape;523;p42"/>
          <p:cNvSpPr/>
          <p:nvPr/>
        </p:nvSpPr>
        <p:spPr>
          <a:xfrm>
            <a:off x="1446334" y="1125416"/>
            <a:ext cx="3965400" cy="32004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descr="Rewind" id="529" name="Google Shape;529;g2b8891d8816_0_155"/>
          <p:cNvSpPr/>
          <p:nvPr/>
        </p:nvSpPr>
        <p:spPr>
          <a:xfrm>
            <a:off x="62007" y="83543"/>
            <a:ext cx="928500" cy="7575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530" name="Google Shape;530;g2b8891d8816_0_155"/>
          <p:cNvSpPr txBox="1"/>
          <p:nvPr>
            <p:ph type="ctrTitle"/>
          </p:nvPr>
        </p:nvSpPr>
        <p:spPr>
          <a:xfrm>
            <a:off x="259775" y="720011"/>
            <a:ext cx="6338400" cy="8268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3600"/>
              <a:buNone/>
            </a:pPr>
            <a:r>
              <a:rPr b="1" lang="en-US" sz="2800" u="sng"/>
              <a:t>Rain Gauge</a:t>
            </a:r>
            <a:r>
              <a:rPr lang="en-US" sz="2800"/>
              <a:t>: </a:t>
            </a:r>
            <a:r>
              <a:rPr lang="en-US" sz="2800">
                <a:highlight>
                  <a:srgbClr val="FFFFFF"/>
                </a:highlight>
              </a:rPr>
              <a:t>a tool used to measure the amount of rainfall</a:t>
            </a:r>
            <a:endParaRPr sz="2800"/>
          </a:p>
        </p:txBody>
      </p:sp>
      <p:pic>
        <p:nvPicPr>
          <p:cNvPr id="531" name="Google Shape;531;g2b8891d8816_0_155"/>
          <p:cNvPicPr preferRelativeResize="0"/>
          <p:nvPr/>
        </p:nvPicPr>
        <p:blipFill>
          <a:blip r:embed="rId4">
            <a:alphaModFix/>
          </a:blip>
          <a:stretch>
            <a:fillRect/>
          </a:stretch>
        </p:blipFill>
        <p:spPr>
          <a:xfrm>
            <a:off x="2738825" y="1765325"/>
            <a:ext cx="1380300" cy="33127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4"/>
          <p:cNvSpPr/>
          <p:nvPr/>
        </p:nvSpPr>
        <p:spPr>
          <a:xfrm>
            <a:off x="127235" y="239419"/>
            <a:ext cx="6603525" cy="4424625"/>
          </a:xfrm>
          <a:prstGeom prst="rect">
            <a:avLst/>
          </a:prstGeom>
          <a:noFill/>
          <a:ln cap="flat" cmpd="sng" w="25400">
            <a:solidFill>
              <a:srgbClr val="FF932B"/>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cxnSp>
        <p:nvCxnSpPr>
          <p:cNvPr id="538" name="Google Shape;538;p44"/>
          <p:cNvCxnSpPr/>
          <p:nvPr/>
        </p:nvCxnSpPr>
        <p:spPr>
          <a:xfrm>
            <a:off x="3440403" y="239419"/>
            <a:ext cx="0" cy="1345950"/>
          </a:xfrm>
          <a:prstGeom prst="straightConnector1">
            <a:avLst/>
          </a:prstGeom>
          <a:noFill/>
          <a:ln cap="flat" cmpd="sng" w="25400">
            <a:solidFill>
              <a:srgbClr val="FF932B"/>
            </a:solidFill>
            <a:prstDash val="solid"/>
            <a:round/>
            <a:headEnd len="sm" w="sm" type="none"/>
            <a:tailEnd len="sm" w="sm" type="none"/>
          </a:ln>
        </p:spPr>
      </p:cxnSp>
      <p:cxnSp>
        <p:nvCxnSpPr>
          <p:cNvPr id="539" name="Google Shape;539;p44"/>
          <p:cNvCxnSpPr>
            <a:stCxn id="540" idx="4"/>
            <a:endCxn id="537" idx="2"/>
          </p:cNvCxnSpPr>
          <p:nvPr/>
        </p:nvCxnSpPr>
        <p:spPr>
          <a:xfrm>
            <a:off x="3411894" y="3300164"/>
            <a:ext cx="17100" cy="1363800"/>
          </a:xfrm>
          <a:prstGeom prst="straightConnector1">
            <a:avLst/>
          </a:prstGeom>
          <a:noFill/>
          <a:ln cap="flat" cmpd="sng" w="25400">
            <a:solidFill>
              <a:srgbClr val="FF932B"/>
            </a:solidFill>
            <a:prstDash val="solid"/>
            <a:round/>
            <a:headEnd len="sm" w="sm" type="none"/>
            <a:tailEnd len="sm" w="sm" type="none"/>
          </a:ln>
        </p:spPr>
      </p:cxnSp>
      <p:cxnSp>
        <p:nvCxnSpPr>
          <p:cNvPr id="541" name="Google Shape;541;p44"/>
          <p:cNvCxnSpPr/>
          <p:nvPr/>
        </p:nvCxnSpPr>
        <p:spPr>
          <a:xfrm>
            <a:off x="127235" y="2441666"/>
            <a:ext cx="1928475" cy="0"/>
          </a:xfrm>
          <a:prstGeom prst="straightConnector1">
            <a:avLst/>
          </a:prstGeom>
          <a:noFill/>
          <a:ln cap="flat" cmpd="sng" w="25400">
            <a:solidFill>
              <a:srgbClr val="FF932B"/>
            </a:solidFill>
            <a:prstDash val="solid"/>
            <a:round/>
            <a:headEnd len="sm" w="sm" type="none"/>
            <a:tailEnd len="sm" w="sm" type="none"/>
          </a:ln>
        </p:spPr>
      </p:cxnSp>
      <p:cxnSp>
        <p:nvCxnSpPr>
          <p:cNvPr id="542" name="Google Shape;542;p44"/>
          <p:cNvCxnSpPr/>
          <p:nvPr/>
        </p:nvCxnSpPr>
        <p:spPr>
          <a:xfrm>
            <a:off x="4769897" y="2412674"/>
            <a:ext cx="1960875" cy="0"/>
          </a:xfrm>
          <a:prstGeom prst="straightConnector1">
            <a:avLst/>
          </a:prstGeom>
          <a:noFill/>
          <a:ln cap="flat" cmpd="sng" w="25400">
            <a:solidFill>
              <a:srgbClr val="FF932B"/>
            </a:solidFill>
            <a:prstDash val="solid"/>
            <a:round/>
            <a:headEnd len="sm" w="sm" type="none"/>
            <a:tailEnd len="sm" w="sm" type="none"/>
          </a:ln>
        </p:spPr>
      </p:cxnSp>
      <p:sp>
        <p:nvSpPr>
          <p:cNvPr id="540" name="Google Shape;540;p44"/>
          <p:cNvSpPr/>
          <p:nvPr/>
        </p:nvSpPr>
        <p:spPr>
          <a:xfrm>
            <a:off x="2054694" y="1583414"/>
            <a:ext cx="2714400" cy="171675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rgbClr val="FFFFFF"/>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5"/>
          <p:cNvSpPr/>
          <p:nvPr/>
        </p:nvSpPr>
        <p:spPr>
          <a:xfrm>
            <a:off x="374072" y="1036493"/>
            <a:ext cx="6140925" cy="3265425"/>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cxnSp>
        <p:nvCxnSpPr>
          <p:cNvPr id="549" name="Google Shape;549;p45"/>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550" name="Google Shape;550;p45"/>
          <p:cNvCxnSpPr>
            <a:stCxn id="551" idx="4"/>
            <a:endCxn id="548" idx="2"/>
          </p:cNvCxnSpPr>
          <p:nvPr/>
        </p:nvCxnSpPr>
        <p:spPr>
          <a:xfrm>
            <a:off x="3428979" y="3293575"/>
            <a:ext cx="15600" cy="1008300"/>
          </a:xfrm>
          <a:prstGeom prst="straightConnector1">
            <a:avLst/>
          </a:prstGeom>
          <a:noFill/>
          <a:ln cap="flat" cmpd="sng" w="25400">
            <a:solidFill>
              <a:schemeClr val="dk1"/>
            </a:solidFill>
            <a:prstDash val="solid"/>
            <a:round/>
            <a:headEnd len="sm" w="sm" type="none"/>
            <a:tailEnd len="sm" w="sm" type="none"/>
          </a:ln>
        </p:spPr>
      </p:cxnSp>
      <p:cxnSp>
        <p:nvCxnSpPr>
          <p:cNvPr id="552" name="Google Shape;552;p45"/>
          <p:cNvCxnSpPr/>
          <p:nvPr/>
        </p:nvCxnSpPr>
        <p:spPr>
          <a:xfrm>
            <a:off x="374072" y="2661445"/>
            <a:ext cx="1792350" cy="0"/>
          </a:xfrm>
          <a:prstGeom prst="straightConnector1">
            <a:avLst/>
          </a:prstGeom>
          <a:noFill/>
          <a:ln cap="flat" cmpd="sng" w="25400">
            <a:solidFill>
              <a:schemeClr val="dk1"/>
            </a:solidFill>
            <a:prstDash val="solid"/>
            <a:round/>
            <a:headEnd len="sm" w="sm" type="none"/>
            <a:tailEnd len="sm" w="sm" type="none"/>
          </a:ln>
        </p:spPr>
      </p:cxnSp>
      <p:cxnSp>
        <p:nvCxnSpPr>
          <p:cNvPr id="553" name="Google Shape;553;p45"/>
          <p:cNvCxnSpPr/>
          <p:nvPr/>
        </p:nvCxnSpPr>
        <p:spPr>
          <a:xfrm>
            <a:off x="4691495" y="2640053"/>
            <a:ext cx="1823625" cy="0"/>
          </a:xfrm>
          <a:prstGeom prst="straightConnector1">
            <a:avLst/>
          </a:prstGeom>
          <a:noFill/>
          <a:ln cap="flat" cmpd="sng" w="25400">
            <a:solidFill>
              <a:schemeClr val="dk1"/>
            </a:solidFill>
            <a:prstDash val="solid"/>
            <a:round/>
            <a:headEnd len="sm" w="sm" type="none"/>
            <a:tailEnd len="sm" w="sm" type="none"/>
          </a:ln>
        </p:spPr>
      </p:cxnSp>
      <p:sp>
        <p:nvSpPr>
          <p:cNvPr id="551" name="Google Shape;551;p45"/>
          <p:cNvSpPr/>
          <p:nvPr/>
        </p:nvSpPr>
        <p:spPr>
          <a:xfrm>
            <a:off x="2166504" y="2028175"/>
            <a:ext cx="252495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554" name="Google Shape;554;p45"/>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Rain Gauge</a:t>
            </a:r>
            <a:endParaRPr b="0" i="0" sz="825" u="none" cap="none" strike="noStrike">
              <a:solidFill>
                <a:srgbClr val="000000"/>
              </a:solidFill>
              <a:latin typeface="Arial"/>
              <a:ea typeface="Arial"/>
              <a:cs typeface="Arial"/>
              <a:sym typeface="Arial"/>
            </a:endParaRPr>
          </a:p>
        </p:txBody>
      </p:sp>
      <p:sp>
        <p:nvSpPr>
          <p:cNvPr id="555" name="Google Shape;555;p45"/>
          <p:cNvSpPr txBox="1"/>
          <p:nvPr/>
        </p:nvSpPr>
        <p:spPr>
          <a:xfrm>
            <a:off x="370772" y="1037528"/>
            <a:ext cx="859950"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556" name="Google Shape;556;p45"/>
          <p:cNvSpPr txBox="1"/>
          <p:nvPr/>
        </p:nvSpPr>
        <p:spPr>
          <a:xfrm>
            <a:off x="374072" y="4049857"/>
            <a:ext cx="811800"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557" name="Google Shape;557;p45"/>
          <p:cNvSpPr txBox="1"/>
          <p:nvPr/>
        </p:nvSpPr>
        <p:spPr>
          <a:xfrm>
            <a:off x="5837992" y="1023574"/>
            <a:ext cx="677025" cy="276969"/>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558" name="Google Shape;558;p45"/>
          <p:cNvSpPr txBox="1"/>
          <p:nvPr/>
        </p:nvSpPr>
        <p:spPr>
          <a:xfrm>
            <a:off x="3507171" y="4055901"/>
            <a:ext cx="3028725" cy="265427"/>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 </a:t>
            </a:r>
            <a:r>
              <a:rPr lang="en-US" sz="1275">
                <a:latin typeface="Helvetica Neue Light"/>
                <a:ea typeface="Helvetica Neue Light"/>
                <a:cs typeface="Helvetica Neue Light"/>
                <a:sym typeface="Helvetica Neue Light"/>
              </a:rPr>
              <a:t>rain gauge </a:t>
            </a:r>
            <a:r>
              <a:rPr b="0" i="0" lang="en-US" sz="1275" u="none" cap="none" strike="noStrike">
                <a:solidFill>
                  <a:srgbClr val="000000"/>
                </a:solidFill>
                <a:latin typeface="Helvetica Neue Light"/>
                <a:ea typeface="Helvetica Neue Light"/>
                <a:cs typeface="Helvetica Neue Light"/>
                <a:sym typeface="Helvetica Neue Light"/>
              </a:rPr>
              <a:t>impact my life?</a:t>
            </a:r>
            <a:endParaRPr b="0" i="0" sz="975"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46"/>
          <p:cNvSpPr txBox="1"/>
          <p:nvPr/>
        </p:nvSpPr>
        <p:spPr>
          <a:xfrm>
            <a:off x="479664" y="774782"/>
            <a:ext cx="59055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picture</a:t>
            </a:r>
            <a:r>
              <a:rPr b="0" i="0" lang="en-US" sz="2250" u="none" cap="none" strike="noStrike">
                <a:solidFill>
                  <a:schemeClr val="dk1"/>
                </a:solidFill>
                <a:latin typeface="Calibri"/>
                <a:ea typeface="Calibri"/>
                <a:cs typeface="Calibri"/>
                <a:sym typeface="Calibri"/>
              </a:rPr>
              <a:t> of </a:t>
            </a:r>
            <a:r>
              <a:rPr b="1" i="0" lang="en-US" sz="2250" u="none" cap="none" strike="noStrike">
                <a:solidFill>
                  <a:schemeClr val="dk1"/>
                </a:solidFill>
                <a:latin typeface="Calibri"/>
                <a:ea typeface="Calibri"/>
                <a:cs typeface="Calibri"/>
                <a:sym typeface="Calibri"/>
              </a:rPr>
              <a:t>a</a:t>
            </a:r>
            <a:r>
              <a:rPr b="0" i="0" lang="en-US" sz="2250" u="none" cap="none" strike="noStrike">
                <a:solidFill>
                  <a:schemeClr val="dk1"/>
                </a:solidFill>
                <a:latin typeface="Calibri"/>
                <a:ea typeface="Calibri"/>
                <a:cs typeface="Calibri"/>
                <a:sym typeface="Calibri"/>
              </a:rPr>
              <a:t> </a:t>
            </a:r>
            <a:r>
              <a:rPr b="1" lang="en-US" sz="2250">
                <a:solidFill>
                  <a:schemeClr val="dk1"/>
                </a:solidFill>
                <a:latin typeface="Calibri"/>
                <a:ea typeface="Calibri"/>
                <a:cs typeface="Calibri"/>
                <a:sym typeface="Calibri"/>
              </a:rPr>
              <a:t>rain gauge </a:t>
            </a:r>
            <a:r>
              <a:rPr b="0" i="0" lang="en-US" sz="2250" u="none" cap="none" strike="noStrike">
                <a:solidFill>
                  <a:schemeClr val="dk1"/>
                </a:solidFill>
                <a:latin typeface="Calibri"/>
                <a:ea typeface="Calibri"/>
                <a:cs typeface="Calibri"/>
                <a:sym typeface="Calibri"/>
              </a:rPr>
              <a:t>from the choices below. </a:t>
            </a:r>
            <a:endParaRPr b="0" i="0" sz="1050" u="none" cap="none" strike="noStrike">
              <a:solidFill>
                <a:srgbClr val="000000"/>
              </a:solidFill>
              <a:latin typeface="Arial"/>
              <a:ea typeface="Arial"/>
              <a:cs typeface="Arial"/>
              <a:sym typeface="Arial"/>
            </a:endParaRPr>
          </a:p>
        </p:txBody>
      </p:sp>
      <p:sp>
        <p:nvSpPr>
          <p:cNvPr id="565" name="Google Shape;565;p46"/>
          <p:cNvSpPr txBox="1"/>
          <p:nvPr/>
        </p:nvSpPr>
        <p:spPr>
          <a:xfrm>
            <a:off x="294998" y="1818619"/>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566" name="Google Shape;566;p46"/>
          <p:cNvSpPr txBox="1"/>
          <p:nvPr/>
        </p:nvSpPr>
        <p:spPr>
          <a:xfrm>
            <a:off x="3758453" y="1809562"/>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567" name="Google Shape;567;p46"/>
          <p:cNvSpPr txBox="1"/>
          <p:nvPr/>
        </p:nvSpPr>
        <p:spPr>
          <a:xfrm>
            <a:off x="285380" y="3368854"/>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568" name="Google Shape;568;p46"/>
          <p:cNvSpPr txBox="1"/>
          <p:nvPr/>
        </p:nvSpPr>
        <p:spPr>
          <a:xfrm>
            <a:off x="3748835" y="3347008"/>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569" name="Google Shape;569;p4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70" name="Google Shape;570;p4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71" name="Google Shape;571;p46"/>
          <p:cNvCxnSpPr>
            <a:stCxn id="572" idx="4"/>
            <a:endCxn id="56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73" name="Google Shape;573;p4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74" name="Google Shape;574;p4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72" name="Google Shape;572;p4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75" name="Google Shape;575;p46"/>
          <p:cNvPicPr preferRelativeResize="0"/>
          <p:nvPr/>
        </p:nvPicPr>
        <p:blipFill rotWithShape="1">
          <a:blip r:embed="rId3">
            <a:alphaModFix/>
          </a:blip>
          <a:srcRect b="0" l="0" r="0" t="0"/>
          <a:stretch/>
        </p:blipFill>
        <p:spPr>
          <a:xfrm>
            <a:off x="1118019" y="1717581"/>
            <a:ext cx="1244875" cy="1244875"/>
          </a:xfrm>
          <a:prstGeom prst="rect">
            <a:avLst/>
          </a:prstGeom>
          <a:noFill/>
          <a:ln>
            <a:noFill/>
          </a:ln>
        </p:spPr>
      </p:pic>
      <p:pic>
        <p:nvPicPr>
          <p:cNvPr id="576" name="Google Shape;576;p46"/>
          <p:cNvPicPr preferRelativeResize="0"/>
          <p:nvPr/>
        </p:nvPicPr>
        <p:blipFill rotWithShape="1">
          <a:blip r:embed="rId4">
            <a:alphaModFix/>
          </a:blip>
          <a:srcRect b="0" l="0" r="0" t="0"/>
          <a:stretch/>
        </p:blipFill>
        <p:spPr>
          <a:xfrm>
            <a:off x="826280" y="3114857"/>
            <a:ext cx="1876244" cy="1876244"/>
          </a:xfrm>
          <a:prstGeom prst="rect">
            <a:avLst/>
          </a:prstGeom>
          <a:noFill/>
          <a:ln>
            <a:noFill/>
          </a:ln>
        </p:spPr>
      </p:pic>
      <p:pic>
        <p:nvPicPr>
          <p:cNvPr id="577" name="Google Shape;577;p46"/>
          <p:cNvPicPr preferRelativeResize="0"/>
          <p:nvPr/>
        </p:nvPicPr>
        <p:blipFill>
          <a:blip r:embed="rId5">
            <a:alphaModFix/>
          </a:blip>
          <a:stretch>
            <a:fillRect/>
          </a:stretch>
        </p:blipFill>
        <p:spPr>
          <a:xfrm>
            <a:off x="4348800" y="1611849"/>
            <a:ext cx="1550651" cy="1550651"/>
          </a:xfrm>
          <a:prstGeom prst="rect">
            <a:avLst/>
          </a:prstGeom>
          <a:noFill/>
          <a:ln>
            <a:noFill/>
          </a:ln>
        </p:spPr>
      </p:pic>
      <p:pic>
        <p:nvPicPr>
          <p:cNvPr id="578" name="Google Shape;578;p46"/>
          <p:cNvPicPr preferRelativeResize="0"/>
          <p:nvPr/>
        </p:nvPicPr>
        <p:blipFill>
          <a:blip r:embed="rId6">
            <a:alphaModFix/>
          </a:blip>
          <a:stretch>
            <a:fillRect/>
          </a:stretch>
        </p:blipFill>
        <p:spPr>
          <a:xfrm>
            <a:off x="4545242" y="3368850"/>
            <a:ext cx="694525" cy="16668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g2c66bdb74e8_0_235"/>
          <p:cNvSpPr txBox="1"/>
          <p:nvPr/>
        </p:nvSpPr>
        <p:spPr>
          <a:xfrm>
            <a:off x="479664" y="774782"/>
            <a:ext cx="59055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picture</a:t>
            </a:r>
            <a:r>
              <a:rPr b="0" i="0" lang="en-US" sz="2250" u="none" cap="none" strike="noStrike">
                <a:solidFill>
                  <a:schemeClr val="dk1"/>
                </a:solidFill>
                <a:latin typeface="Calibri"/>
                <a:ea typeface="Calibri"/>
                <a:cs typeface="Calibri"/>
                <a:sym typeface="Calibri"/>
              </a:rPr>
              <a:t> of </a:t>
            </a:r>
            <a:r>
              <a:rPr b="1" i="0" lang="en-US" sz="2250" u="none" cap="none" strike="noStrike">
                <a:solidFill>
                  <a:schemeClr val="dk1"/>
                </a:solidFill>
                <a:latin typeface="Calibri"/>
                <a:ea typeface="Calibri"/>
                <a:cs typeface="Calibri"/>
                <a:sym typeface="Calibri"/>
              </a:rPr>
              <a:t>a</a:t>
            </a:r>
            <a:r>
              <a:rPr b="0" i="0" lang="en-US" sz="2250" u="none" cap="none" strike="noStrike">
                <a:solidFill>
                  <a:schemeClr val="dk1"/>
                </a:solidFill>
                <a:latin typeface="Calibri"/>
                <a:ea typeface="Calibri"/>
                <a:cs typeface="Calibri"/>
                <a:sym typeface="Calibri"/>
              </a:rPr>
              <a:t> </a:t>
            </a:r>
            <a:r>
              <a:rPr b="1" lang="en-US" sz="2250">
                <a:solidFill>
                  <a:schemeClr val="dk1"/>
                </a:solidFill>
                <a:latin typeface="Calibri"/>
                <a:ea typeface="Calibri"/>
                <a:cs typeface="Calibri"/>
                <a:sym typeface="Calibri"/>
              </a:rPr>
              <a:t>rain gauge </a:t>
            </a:r>
            <a:r>
              <a:rPr b="0" i="0" lang="en-US" sz="2250" u="none" cap="none" strike="noStrike">
                <a:solidFill>
                  <a:schemeClr val="dk1"/>
                </a:solidFill>
                <a:latin typeface="Calibri"/>
                <a:ea typeface="Calibri"/>
                <a:cs typeface="Calibri"/>
                <a:sym typeface="Calibri"/>
              </a:rPr>
              <a:t>from the choices below. </a:t>
            </a:r>
            <a:endParaRPr b="0" i="0" sz="1050" u="none" cap="none" strike="noStrike">
              <a:solidFill>
                <a:srgbClr val="000000"/>
              </a:solidFill>
              <a:latin typeface="Arial"/>
              <a:ea typeface="Arial"/>
              <a:cs typeface="Arial"/>
              <a:sym typeface="Arial"/>
            </a:endParaRPr>
          </a:p>
        </p:txBody>
      </p:sp>
      <p:sp>
        <p:nvSpPr>
          <p:cNvPr id="585" name="Google Shape;585;g2c66bdb74e8_0_235"/>
          <p:cNvSpPr txBox="1"/>
          <p:nvPr/>
        </p:nvSpPr>
        <p:spPr>
          <a:xfrm>
            <a:off x="294998" y="1818619"/>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586" name="Google Shape;586;g2c66bdb74e8_0_235"/>
          <p:cNvSpPr txBox="1"/>
          <p:nvPr/>
        </p:nvSpPr>
        <p:spPr>
          <a:xfrm>
            <a:off x="3758453" y="1809562"/>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587" name="Google Shape;587;g2c66bdb74e8_0_235"/>
          <p:cNvSpPr txBox="1"/>
          <p:nvPr/>
        </p:nvSpPr>
        <p:spPr>
          <a:xfrm>
            <a:off x="285380" y="3368854"/>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588" name="Google Shape;588;g2c66bdb74e8_0_235"/>
          <p:cNvSpPr txBox="1"/>
          <p:nvPr/>
        </p:nvSpPr>
        <p:spPr>
          <a:xfrm>
            <a:off x="3748835" y="3347008"/>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589" name="Google Shape;589;g2c66bdb74e8_0_23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90" name="Google Shape;590;g2c66bdb74e8_0_23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91" name="Google Shape;591;g2c66bdb74e8_0_235"/>
          <p:cNvCxnSpPr>
            <a:stCxn id="592" idx="4"/>
            <a:endCxn id="58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93" name="Google Shape;593;g2c66bdb74e8_0_23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94" name="Google Shape;594;g2c66bdb74e8_0_23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92" name="Google Shape;592;g2c66bdb74e8_0_23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595" name="Google Shape;595;g2c66bdb74e8_0_235"/>
          <p:cNvPicPr preferRelativeResize="0"/>
          <p:nvPr/>
        </p:nvPicPr>
        <p:blipFill rotWithShape="1">
          <a:blip r:embed="rId3">
            <a:alphaModFix/>
          </a:blip>
          <a:srcRect b="0" l="0" r="0" t="0"/>
          <a:stretch/>
        </p:blipFill>
        <p:spPr>
          <a:xfrm>
            <a:off x="1118019" y="1717581"/>
            <a:ext cx="1244875" cy="1244875"/>
          </a:xfrm>
          <a:prstGeom prst="rect">
            <a:avLst/>
          </a:prstGeom>
          <a:noFill/>
          <a:ln>
            <a:noFill/>
          </a:ln>
        </p:spPr>
      </p:pic>
      <p:pic>
        <p:nvPicPr>
          <p:cNvPr id="596" name="Google Shape;596;g2c66bdb74e8_0_235"/>
          <p:cNvPicPr preferRelativeResize="0"/>
          <p:nvPr/>
        </p:nvPicPr>
        <p:blipFill rotWithShape="1">
          <a:blip r:embed="rId4">
            <a:alphaModFix/>
          </a:blip>
          <a:srcRect b="0" l="0" r="0" t="0"/>
          <a:stretch/>
        </p:blipFill>
        <p:spPr>
          <a:xfrm>
            <a:off x="826280" y="3114857"/>
            <a:ext cx="1876244" cy="1876244"/>
          </a:xfrm>
          <a:prstGeom prst="rect">
            <a:avLst/>
          </a:prstGeom>
          <a:noFill/>
          <a:ln>
            <a:noFill/>
          </a:ln>
        </p:spPr>
      </p:pic>
      <p:pic>
        <p:nvPicPr>
          <p:cNvPr id="597" name="Google Shape;597;g2c66bdb74e8_0_235"/>
          <p:cNvPicPr preferRelativeResize="0"/>
          <p:nvPr/>
        </p:nvPicPr>
        <p:blipFill>
          <a:blip r:embed="rId5">
            <a:alphaModFix/>
          </a:blip>
          <a:stretch>
            <a:fillRect/>
          </a:stretch>
        </p:blipFill>
        <p:spPr>
          <a:xfrm>
            <a:off x="4348800" y="1611849"/>
            <a:ext cx="1550651" cy="1550651"/>
          </a:xfrm>
          <a:prstGeom prst="rect">
            <a:avLst/>
          </a:prstGeom>
          <a:noFill/>
          <a:ln>
            <a:noFill/>
          </a:ln>
        </p:spPr>
      </p:pic>
      <p:pic>
        <p:nvPicPr>
          <p:cNvPr id="598" name="Google Shape;598;g2c66bdb74e8_0_235"/>
          <p:cNvPicPr preferRelativeResize="0"/>
          <p:nvPr/>
        </p:nvPicPr>
        <p:blipFill>
          <a:blip r:embed="rId6">
            <a:alphaModFix/>
          </a:blip>
          <a:stretch>
            <a:fillRect/>
          </a:stretch>
        </p:blipFill>
        <p:spPr>
          <a:xfrm>
            <a:off x="4545242" y="3368850"/>
            <a:ext cx="694525" cy="1666899"/>
          </a:xfrm>
          <a:prstGeom prst="rect">
            <a:avLst/>
          </a:prstGeom>
          <a:noFill/>
          <a:ln>
            <a:noFill/>
          </a:ln>
        </p:spPr>
      </p:pic>
      <p:sp>
        <p:nvSpPr>
          <p:cNvPr id="599" name="Google Shape;599;g2c66bdb74e8_0_235"/>
          <p:cNvSpPr/>
          <p:nvPr/>
        </p:nvSpPr>
        <p:spPr>
          <a:xfrm>
            <a:off x="3646125" y="3234950"/>
            <a:ext cx="2739000" cy="18762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descr="Rewind" id="192" name="Google Shape;192;p5"/>
          <p:cNvSpPr/>
          <p:nvPr/>
        </p:nvSpPr>
        <p:spPr>
          <a:xfrm>
            <a:off x="1371600" y="685800"/>
            <a:ext cx="4114800" cy="349065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8"/>
          <p:cNvSpPr/>
          <p:nvPr/>
        </p:nvSpPr>
        <p:spPr>
          <a:xfrm>
            <a:off x="374072" y="1036493"/>
            <a:ext cx="6141000" cy="3265500"/>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06" name="Google Shape;606;p4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7" name="Google Shape;607;p4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8" name="Google Shape;608;p48"/>
          <p:cNvCxnSpPr>
            <a:stCxn id="609" idx="4"/>
            <a:endCxn id="60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0" name="Google Shape;610;p4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1" name="Google Shape;611;p4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9" name="Google Shape;609;p4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12" name="Google Shape;612;p48"/>
          <p:cNvPicPr preferRelativeResize="0"/>
          <p:nvPr/>
        </p:nvPicPr>
        <p:blipFill>
          <a:blip r:embed="rId3">
            <a:alphaModFix/>
          </a:blip>
          <a:stretch>
            <a:fillRect/>
          </a:stretch>
        </p:blipFill>
        <p:spPr>
          <a:xfrm>
            <a:off x="4943138" y="1210225"/>
            <a:ext cx="567275" cy="1361525"/>
          </a:xfrm>
          <a:prstGeom prst="rect">
            <a:avLst/>
          </a:prstGeom>
          <a:noFill/>
          <a:ln>
            <a:noFill/>
          </a:ln>
        </p:spPr>
      </p:pic>
      <p:cxnSp>
        <p:nvCxnSpPr>
          <p:cNvPr id="613" name="Google Shape;613;p48"/>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614" name="Google Shape;614;p48"/>
          <p:cNvCxnSpPr>
            <a:stCxn id="615" idx="4"/>
            <a:endCxn id="605" idx="2"/>
          </p:cNvCxnSpPr>
          <p:nvPr/>
        </p:nvCxnSpPr>
        <p:spPr>
          <a:xfrm>
            <a:off x="3429054" y="3293575"/>
            <a:ext cx="15600" cy="1008300"/>
          </a:xfrm>
          <a:prstGeom prst="straightConnector1">
            <a:avLst/>
          </a:prstGeom>
          <a:noFill/>
          <a:ln cap="flat" cmpd="sng" w="25400">
            <a:solidFill>
              <a:schemeClr val="dk1"/>
            </a:solidFill>
            <a:prstDash val="solid"/>
            <a:round/>
            <a:headEnd len="sm" w="sm" type="none"/>
            <a:tailEnd len="sm" w="sm" type="none"/>
          </a:ln>
        </p:spPr>
      </p:cxnSp>
      <p:cxnSp>
        <p:nvCxnSpPr>
          <p:cNvPr id="616" name="Google Shape;616;p48"/>
          <p:cNvCxnSpPr/>
          <p:nvPr/>
        </p:nvCxnSpPr>
        <p:spPr>
          <a:xfrm>
            <a:off x="374072" y="2661445"/>
            <a:ext cx="1792500" cy="0"/>
          </a:xfrm>
          <a:prstGeom prst="straightConnector1">
            <a:avLst/>
          </a:prstGeom>
          <a:noFill/>
          <a:ln cap="flat" cmpd="sng" w="25400">
            <a:solidFill>
              <a:schemeClr val="dk1"/>
            </a:solidFill>
            <a:prstDash val="solid"/>
            <a:round/>
            <a:headEnd len="sm" w="sm" type="none"/>
            <a:tailEnd len="sm" w="sm" type="none"/>
          </a:ln>
        </p:spPr>
      </p:cxnSp>
      <p:cxnSp>
        <p:nvCxnSpPr>
          <p:cNvPr id="617" name="Google Shape;617;p48"/>
          <p:cNvCxnSpPr/>
          <p:nvPr/>
        </p:nvCxnSpPr>
        <p:spPr>
          <a:xfrm>
            <a:off x="4691495" y="2640053"/>
            <a:ext cx="1823700" cy="0"/>
          </a:xfrm>
          <a:prstGeom prst="straightConnector1">
            <a:avLst/>
          </a:prstGeom>
          <a:noFill/>
          <a:ln cap="flat" cmpd="sng" w="25400">
            <a:solidFill>
              <a:schemeClr val="dk1"/>
            </a:solidFill>
            <a:prstDash val="solid"/>
            <a:round/>
            <a:headEnd len="sm" w="sm" type="none"/>
            <a:tailEnd len="sm" w="sm" type="none"/>
          </a:ln>
        </p:spPr>
      </p:cxnSp>
      <p:sp>
        <p:nvSpPr>
          <p:cNvPr id="615" name="Google Shape;615;p48"/>
          <p:cNvSpPr/>
          <p:nvPr/>
        </p:nvSpPr>
        <p:spPr>
          <a:xfrm>
            <a:off x="2166504" y="2028175"/>
            <a:ext cx="252510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18" name="Google Shape;618;p48"/>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Rain Gauge</a:t>
            </a:r>
            <a:endParaRPr b="0" i="0" sz="825" u="none" cap="none" strike="noStrike">
              <a:solidFill>
                <a:srgbClr val="000000"/>
              </a:solidFill>
              <a:latin typeface="Arial"/>
              <a:ea typeface="Arial"/>
              <a:cs typeface="Arial"/>
              <a:sym typeface="Arial"/>
            </a:endParaRPr>
          </a:p>
        </p:txBody>
      </p:sp>
      <p:sp>
        <p:nvSpPr>
          <p:cNvPr id="619" name="Google Shape;619;p48"/>
          <p:cNvSpPr txBox="1"/>
          <p:nvPr/>
        </p:nvSpPr>
        <p:spPr>
          <a:xfrm>
            <a:off x="370772" y="1037528"/>
            <a:ext cx="860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620" name="Google Shape;620;p48"/>
          <p:cNvSpPr txBox="1"/>
          <p:nvPr/>
        </p:nvSpPr>
        <p:spPr>
          <a:xfrm>
            <a:off x="374072" y="4049857"/>
            <a:ext cx="8118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621" name="Google Shape;621;p48"/>
          <p:cNvSpPr txBox="1"/>
          <p:nvPr/>
        </p:nvSpPr>
        <p:spPr>
          <a:xfrm>
            <a:off x="5837992" y="1023574"/>
            <a:ext cx="677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622" name="Google Shape;622;p48"/>
          <p:cNvSpPr txBox="1"/>
          <p:nvPr/>
        </p:nvSpPr>
        <p:spPr>
          <a:xfrm>
            <a:off x="3507171" y="4055901"/>
            <a:ext cx="3028800" cy="2655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 </a:t>
            </a:r>
            <a:r>
              <a:rPr lang="en-US" sz="1275">
                <a:latin typeface="Helvetica Neue Light"/>
                <a:ea typeface="Helvetica Neue Light"/>
                <a:cs typeface="Helvetica Neue Light"/>
                <a:sym typeface="Helvetica Neue Light"/>
              </a:rPr>
              <a:t>rain gauge </a:t>
            </a:r>
            <a:r>
              <a:rPr b="0" i="0" lang="en-US" sz="1275" u="none" cap="none" strike="noStrike">
                <a:solidFill>
                  <a:srgbClr val="000000"/>
                </a:solidFill>
                <a:latin typeface="Helvetica Neue Light"/>
                <a:ea typeface="Helvetica Neue Light"/>
                <a:cs typeface="Helvetica Neue Light"/>
                <a:sym typeface="Helvetica Neue Light"/>
              </a:rPr>
              <a:t>impact my life?</a:t>
            </a:r>
            <a:endParaRPr b="0" i="0" sz="975"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49"/>
          <p:cNvSpPr txBox="1"/>
          <p:nvPr/>
        </p:nvSpPr>
        <p:spPr>
          <a:xfrm>
            <a:off x="470048" y="795413"/>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definition</a:t>
            </a:r>
            <a:r>
              <a:rPr b="0" i="0" lang="en-US" sz="2250" u="none" cap="none" strike="noStrike">
                <a:solidFill>
                  <a:schemeClr val="dk1"/>
                </a:solidFill>
                <a:latin typeface="Calibri"/>
                <a:ea typeface="Calibri"/>
                <a:cs typeface="Calibri"/>
                <a:sym typeface="Calibri"/>
              </a:rPr>
              <a:t> of a </a:t>
            </a:r>
            <a:r>
              <a:rPr b="1" lang="en-US" sz="2250">
                <a:solidFill>
                  <a:schemeClr val="dk1"/>
                </a:solidFill>
                <a:latin typeface="Calibri"/>
                <a:ea typeface="Calibri"/>
                <a:cs typeface="Calibri"/>
                <a:sym typeface="Calibri"/>
              </a:rPr>
              <a:t>rain gauge</a:t>
            </a:r>
            <a:r>
              <a:rPr b="0" i="0" lang="en-US" sz="2250" u="none" cap="none" strike="noStrike">
                <a:solidFill>
                  <a:schemeClr val="dk1"/>
                </a:solidFill>
                <a:latin typeface="Calibri"/>
                <a:ea typeface="Calibri"/>
                <a:cs typeface="Calibri"/>
                <a:sym typeface="Calibri"/>
              </a:rPr>
              <a:t> from the choices below. </a:t>
            </a:r>
            <a:endParaRPr b="0" i="0" sz="1050" u="none" cap="none" strike="noStrike">
              <a:solidFill>
                <a:srgbClr val="000000"/>
              </a:solidFill>
              <a:latin typeface="Arial"/>
              <a:ea typeface="Arial"/>
              <a:cs typeface="Arial"/>
              <a:sym typeface="Arial"/>
            </a:endParaRPr>
          </a:p>
        </p:txBody>
      </p:sp>
      <p:sp>
        <p:nvSpPr>
          <p:cNvPr id="629" name="Google Shape;629;p49"/>
          <p:cNvSpPr txBox="1"/>
          <p:nvPr/>
        </p:nvSpPr>
        <p:spPr>
          <a:xfrm>
            <a:off x="805149" y="3851956"/>
            <a:ext cx="5905575"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343"/>
                </a:solidFill>
                <a:latin typeface="Helvetica Neue Light"/>
                <a:ea typeface="Helvetica Neue Light"/>
                <a:cs typeface="Helvetica Neue Light"/>
                <a:sym typeface="Helvetica Neue Light"/>
              </a:rPr>
              <a:t>A container filled with water used for watering plants</a:t>
            </a:r>
            <a:endParaRPr b="0" i="0" sz="1050" u="none" cap="none" strike="noStrike">
              <a:solidFill>
                <a:srgbClr val="434343"/>
              </a:solidFill>
              <a:latin typeface="Arial"/>
              <a:ea typeface="Arial"/>
              <a:cs typeface="Arial"/>
              <a:sym typeface="Arial"/>
            </a:endParaRPr>
          </a:p>
        </p:txBody>
      </p:sp>
      <p:sp>
        <p:nvSpPr>
          <p:cNvPr id="630" name="Google Shape;630;p49"/>
          <p:cNvSpPr txBox="1"/>
          <p:nvPr/>
        </p:nvSpPr>
        <p:spPr>
          <a:xfrm>
            <a:off x="818012" y="3183597"/>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1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decorative item that makes noise when rain falls on it</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31" name="Google Shape;631;p49"/>
          <p:cNvSpPr txBox="1"/>
          <p:nvPr/>
        </p:nvSpPr>
        <p:spPr>
          <a:xfrm>
            <a:off x="875163" y="1792123"/>
            <a:ext cx="5982750"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32" name="Google Shape;632;p49"/>
          <p:cNvSpPr txBox="1"/>
          <p:nvPr/>
        </p:nvSpPr>
        <p:spPr>
          <a:xfrm>
            <a:off x="805149" y="1869194"/>
            <a:ext cx="5905575"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device to measure the temperature of rainwater</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33" name="Google Shape;633;p49"/>
          <p:cNvSpPr txBox="1"/>
          <p:nvPr/>
        </p:nvSpPr>
        <p:spPr>
          <a:xfrm>
            <a:off x="285382" y="1792123"/>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634" name="Google Shape;634;p49"/>
          <p:cNvSpPr txBox="1"/>
          <p:nvPr/>
        </p:nvSpPr>
        <p:spPr>
          <a:xfrm>
            <a:off x="285381" y="2465036"/>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635" name="Google Shape;635;p49"/>
          <p:cNvSpPr txBox="1"/>
          <p:nvPr/>
        </p:nvSpPr>
        <p:spPr>
          <a:xfrm>
            <a:off x="294999" y="3095291"/>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636" name="Google Shape;636;p49"/>
          <p:cNvSpPr txBox="1"/>
          <p:nvPr/>
        </p:nvSpPr>
        <p:spPr>
          <a:xfrm>
            <a:off x="294998" y="3749697"/>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637" name="Google Shape;637;p49"/>
          <p:cNvSpPr txBox="1"/>
          <p:nvPr/>
        </p:nvSpPr>
        <p:spPr>
          <a:xfrm>
            <a:off x="805199" y="2526395"/>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tool used to </a:t>
            </a:r>
            <a:r>
              <a:rPr lang="en-US" sz="1800">
                <a:solidFill>
                  <a:srgbClr val="43464D"/>
                </a:solidFill>
                <a:latin typeface="Helvetica Neue Light"/>
                <a:ea typeface="Helvetica Neue Light"/>
                <a:cs typeface="Helvetica Neue Light"/>
                <a:sym typeface="Helvetica Neue Light"/>
              </a:rPr>
              <a:t>collect</a:t>
            </a:r>
            <a:r>
              <a:rPr lang="en-US" sz="1800">
                <a:solidFill>
                  <a:srgbClr val="43464D"/>
                </a:solidFill>
                <a:latin typeface="Helvetica Neue Light"/>
                <a:ea typeface="Helvetica Neue Light"/>
                <a:cs typeface="Helvetica Neue Light"/>
                <a:sym typeface="Helvetica Neue Light"/>
              </a:rPr>
              <a:t> and measure the amount of rainfall</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38" name="Google Shape;638;p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9" name="Google Shape;639;p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40" name="Google Shape;640;p49"/>
          <p:cNvCxnSpPr>
            <a:stCxn id="641" idx="4"/>
            <a:endCxn id="63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42" name="Google Shape;642;p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43" name="Google Shape;643;p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41" name="Google Shape;641;p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g2c66bdb74e8_0_267"/>
          <p:cNvSpPr txBox="1"/>
          <p:nvPr/>
        </p:nvSpPr>
        <p:spPr>
          <a:xfrm>
            <a:off x="470048" y="795413"/>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definition</a:t>
            </a:r>
            <a:r>
              <a:rPr b="0" i="0" lang="en-US" sz="2250" u="none" cap="none" strike="noStrike">
                <a:solidFill>
                  <a:schemeClr val="dk1"/>
                </a:solidFill>
                <a:latin typeface="Calibri"/>
                <a:ea typeface="Calibri"/>
                <a:cs typeface="Calibri"/>
                <a:sym typeface="Calibri"/>
              </a:rPr>
              <a:t> of a </a:t>
            </a:r>
            <a:r>
              <a:rPr b="1" lang="en-US" sz="2250">
                <a:solidFill>
                  <a:schemeClr val="dk1"/>
                </a:solidFill>
                <a:latin typeface="Calibri"/>
                <a:ea typeface="Calibri"/>
                <a:cs typeface="Calibri"/>
                <a:sym typeface="Calibri"/>
              </a:rPr>
              <a:t>rain gauge</a:t>
            </a:r>
            <a:r>
              <a:rPr b="0" i="0" lang="en-US" sz="2250" u="none" cap="none" strike="noStrike">
                <a:solidFill>
                  <a:schemeClr val="dk1"/>
                </a:solidFill>
                <a:latin typeface="Calibri"/>
                <a:ea typeface="Calibri"/>
                <a:cs typeface="Calibri"/>
                <a:sym typeface="Calibri"/>
              </a:rPr>
              <a:t> from the choices below. </a:t>
            </a:r>
            <a:endParaRPr b="0" i="0" sz="1050" u="none" cap="none" strike="noStrike">
              <a:solidFill>
                <a:srgbClr val="000000"/>
              </a:solidFill>
              <a:latin typeface="Arial"/>
              <a:ea typeface="Arial"/>
              <a:cs typeface="Arial"/>
              <a:sym typeface="Arial"/>
            </a:endParaRPr>
          </a:p>
        </p:txBody>
      </p:sp>
      <p:sp>
        <p:nvSpPr>
          <p:cNvPr id="650" name="Google Shape;650;g2c66bdb74e8_0_267"/>
          <p:cNvSpPr txBox="1"/>
          <p:nvPr/>
        </p:nvSpPr>
        <p:spPr>
          <a:xfrm>
            <a:off x="805149" y="3851956"/>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343"/>
                </a:solidFill>
                <a:latin typeface="Helvetica Neue Light"/>
                <a:ea typeface="Helvetica Neue Light"/>
                <a:cs typeface="Helvetica Neue Light"/>
                <a:sym typeface="Helvetica Neue Light"/>
              </a:rPr>
              <a:t>A container filled with water used for watering plants</a:t>
            </a:r>
            <a:endParaRPr b="0" i="0" sz="1050" u="none" cap="none" strike="noStrike">
              <a:solidFill>
                <a:srgbClr val="434343"/>
              </a:solidFill>
              <a:latin typeface="Arial"/>
              <a:ea typeface="Arial"/>
              <a:cs typeface="Arial"/>
              <a:sym typeface="Arial"/>
            </a:endParaRPr>
          </a:p>
        </p:txBody>
      </p:sp>
      <p:sp>
        <p:nvSpPr>
          <p:cNvPr id="651" name="Google Shape;651;g2c66bdb74e8_0_267"/>
          <p:cNvSpPr txBox="1"/>
          <p:nvPr/>
        </p:nvSpPr>
        <p:spPr>
          <a:xfrm>
            <a:off x="818012" y="3183597"/>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1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decorative item that makes noise when rain falls on it</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52" name="Google Shape;652;g2c66bdb74e8_0_267"/>
          <p:cNvSpPr txBox="1"/>
          <p:nvPr/>
        </p:nvSpPr>
        <p:spPr>
          <a:xfrm>
            <a:off x="875163" y="1792123"/>
            <a:ext cx="59829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53" name="Google Shape;653;g2c66bdb74e8_0_267"/>
          <p:cNvSpPr txBox="1"/>
          <p:nvPr/>
        </p:nvSpPr>
        <p:spPr>
          <a:xfrm>
            <a:off x="805149" y="1869194"/>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device to measure the temperature of rainwater</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54" name="Google Shape;654;g2c66bdb74e8_0_267"/>
          <p:cNvSpPr txBox="1"/>
          <p:nvPr/>
        </p:nvSpPr>
        <p:spPr>
          <a:xfrm>
            <a:off x="285382" y="1792123"/>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655" name="Google Shape;655;g2c66bdb74e8_0_267"/>
          <p:cNvSpPr txBox="1"/>
          <p:nvPr/>
        </p:nvSpPr>
        <p:spPr>
          <a:xfrm>
            <a:off x="285381" y="2465036"/>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656" name="Google Shape;656;g2c66bdb74e8_0_267"/>
          <p:cNvSpPr txBox="1"/>
          <p:nvPr/>
        </p:nvSpPr>
        <p:spPr>
          <a:xfrm>
            <a:off x="294999" y="3095291"/>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657" name="Google Shape;657;g2c66bdb74e8_0_267"/>
          <p:cNvSpPr txBox="1"/>
          <p:nvPr/>
        </p:nvSpPr>
        <p:spPr>
          <a:xfrm>
            <a:off x="294998" y="3749697"/>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658" name="Google Shape;658;g2c66bdb74e8_0_267"/>
          <p:cNvSpPr txBox="1"/>
          <p:nvPr/>
        </p:nvSpPr>
        <p:spPr>
          <a:xfrm>
            <a:off x="805199" y="2526395"/>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tool used to collect and measure the amount of rainfall</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59" name="Google Shape;659;g2c66bdb74e8_0_2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60" name="Google Shape;660;g2c66bdb74e8_0_2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1" name="Google Shape;661;g2c66bdb74e8_0_267"/>
          <p:cNvCxnSpPr>
            <a:stCxn id="662" idx="4"/>
            <a:endCxn id="65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3" name="Google Shape;663;g2c66bdb74e8_0_2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4" name="Google Shape;664;g2c66bdb74e8_0_2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2" name="Google Shape;662;g2c66bdb74e8_0_2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65" name="Google Shape;665;g2c66bdb74e8_0_267"/>
          <p:cNvSpPr/>
          <p:nvPr/>
        </p:nvSpPr>
        <p:spPr>
          <a:xfrm>
            <a:off x="258000" y="2316351"/>
            <a:ext cx="6342000" cy="7395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51"/>
          <p:cNvSpPr/>
          <p:nvPr/>
        </p:nvSpPr>
        <p:spPr>
          <a:xfrm>
            <a:off x="374072" y="1036493"/>
            <a:ext cx="6141000" cy="3265500"/>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72" name="Google Shape;672;p51"/>
          <p:cNvSpPr txBox="1"/>
          <p:nvPr/>
        </p:nvSpPr>
        <p:spPr>
          <a:xfrm>
            <a:off x="374081" y="1381810"/>
            <a:ext cx="2924700" cy="646500"/>
          </a:xfrm>
          <a:prstGeom prst="rect">
            <a:avLst/>
          </a:prstGeom>
          <a:noFill/>
          <a:ln>
            <a:noFill/>
          </a:ln>
        </p:spPr>
        <p:txBody>
          <a:bodyPr anchorCtr="0" anchor="t" bIns="68550" lIns="68550" spcFirstLastPara="1" rIns="68550" wrap="square" tIns="68550">
            <a:spAutoFit/>
          </a:bodyPr>
          <a:lstStyle/>
          <a:p>
            <a:pPr indent="0" lvl="0" marL="0" rtl="0" algn="ctr">
              <a:spcBef>
                <a:spcPts val="0"/>
              </a:spcBef>
              <a:spcAft>
                <a:spcPts val="0"/>
              </a:spcAft>
              <a:buClr>
                <a:schemeClr val="dk1"/>
              </a:buClr>
              <a:buSzPts val="1100"/>
              <a:buFont typeface="Arial"/>
              <a:buNone/>
            </a:pPr>
            <a:r>
              <a:rPr lang="en-US" sz="1650">
                <a:solidFill>
                  <a:srgbClr val="1F1F1F"/>
                </a:solidFill>
                <a:latin typeface="Calibri"/>
                <a:ea typeface="Calibri"/>
                <a:cs typeface="Calibri"/>
                <a:sym typeface="Calibri"/>
              </a:rPr>
              <a:t>A tool used to collect and measure the amount of rainfall.</a:t>
            </a:r>
            <a:endParaRPr sz="1650">
              <a:solidFill>
                <a:srgbClr val="1F1F1F"/>
              </a:solidFill>
              <a:latin typeface="Calibri"/>
              <a:ea typeface="Calibri"/>
              <a:cs typeface="Calibri"/>
              <a:sym typeface="Calibri"/>
            </a:endParaRPr>
          </a:p>
        </p:txBody>
      </p:sp>
      <p:sp>
        <p:nvSpPr>
          <p:cNvPr id="673" name="Google Shape;673;p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4" name="Google Shape;674;p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5" name="Google Shape;675;p51"/>
          <p:cNvCxnSpPr>
            <a:stCxn id="676" idx="4"/>
            <a:endCxn id="67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7" name="Google Shape;677;p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8" name="Google Shape;678;p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6" name="Google Shape;676;p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679" name="Google Shape;679;p51"/>
          <p:cNvPicPr preferRelativeResize="0"/>
          <p:nvPr/>
        </p:nvPicPr>
        <p:blipFill>
          <a:blip r:embed="rId3">
            <a:alphaModFix/>
          </a:blip>
          <a:stretch>
            <a:fillRect/>
          </a:stretch>
        </p:blipFill>
        <p:spPr>
          <a:xfrm>
            <a:off x="4943138" y="1210225"/>
            <a:ext cx="567275" cy="1361525"/>
          </a:xfrm>
          <a:prstGeom prst="rect">
            <a:avLst/>
          </a:prstGeom>
          <a:noFill/>
          <a:ln>
            <a:noFill/>
          </a:ln>
        </p:spPr>
      </p:pic>
      <p:cxnSp>
        <p:nvCxnSpPr>
          <p:cNvPr id="680" name="Google Shape;680;p51"/>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681" name="Google Shape;681;p51"/>
          <p:cNvCxnSpPr>
            <a:stCxn id="682" idx="4"/>
            <a:endCxn id="671" idx="2"/>
          </p:cNvCxnSpPr>
          <p:nvPr/>
        </p:nvCxnSpPr>
        <p:spPr>
          <a:xfrm>
            <a:off x="3429054" y="3293575"/>
            <a:ext cx="15600" cy="1008300"/>
          </a:xfrm>
          <a:prstGeom prst="straightConnector1">
            <a:avLst/>
          </a:prstGeom>
          <a:noFill/>
          <a:ln cap="flat" cmpd="sng" w="25400">
            <a:solidFill>
              <a:schemeClr val="dk1"/>
            </a:solidFill>
            <a:prstDash val="solid"/>
            <a:round/>
            <a:headEnd len="sm" w="sm" type="none"/>
            <a:tailEnd len="sm" w="sm" type="none"/>
          </a:ln>
        </p:spPr>
      </p:cxnSp>
      <p:cxnSp>
        <p:nvCxnSpPr>
          <p:cNvPr id="683" name="Google Shape;683;p51"/>
          <p:cNvCxnSpPr/>
          <p:nvPr/>
        </p:nvCxnSpPr>
        <p:spPr>
          <a:xfrm>
            <a:off x="374072" y="2661445"/>
            <a:ext cx="1792500" cy="0"/>
          </a:xfrm>
          <a:prstGeom prst="straightConnector1">
            <a:avLst/>
          </a:prstGeom>
          <a:noFill/>
          <a:ln cap="flat" cmpd="sng" w="25400">
            <a:solidFill>
              <a:schemeClr val="dk1"/>
            </a:solidFill>
            <a:prstDash val="solid"/>
            <a:round/>
            <a:headEnd len="sm" w="sm" type="none"/>
            <a:tailEnd len="sm" w="sm" type="none"/>
          </a:ln>
        </p:spPr>
      </p:cxnSp>
      <p:cxnSp>
        <p:nvCxnSpPr>
          <p:cNvPr id="684" name="Google Shape;684;p51"/>
          <p:cNvCxnSpPr/>
          <p:nvPr/>
        </p:nvCxnSpPr>
        <p:spPr>
          <a:xfrm>
            <a:off x="4691495" y="2640053"/>
            <a:ext cx="1823700" cy="0"/>
          </a:xfrm>
          <a:prstGeom prst="straightConnector1">
            <a:avLst/>
          </a:prstGeom>
          <a:noFill/>
          <a:ln cap="flat" cmpd="sng" w="25400">
            <a:solidFill>
              <a:schemeClr val="dk1"/>
            </a:solidFill>
            <a:prstDash val="solid"/>
            <a:round/>
            <a:headEnd len="sm" w="sm" type="none"/>
            <a:tailEnd len="sm" w="sm" type="none"/>
          </a:ln>
        </p:spPr>
      </p:cxnSp>
      <p:sp>
        <p:nvSpPr>
          <p:cNvPr id="682" name="Google Shape;682;p51"/>
          <p:cNvSpPr/>
          <p:nvPr/>
        </p:nvSpPr>
        <p:spPr>
          <a:xfrm>
            <a:off x="2166504" y="2028175"/>
            <a:ext cx="252510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685" name="Google Shape;685;p51"/>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Rain Gauge</a:t>
            </a:r>
            <a:endParaRPr b="0" i="0" sz="825" u="none" cap="none" strike="noStrike">
              <a:solidFill>
                <a:srgbClr val="000000"/>
              </a:solidFill>
              <a:latin typeface="Arial"/>
              <a:ea typeface="Arial"/>
              <a:cs typeface="Arial"/>
              <a:sym typeface="Arial"/>
            </a:endParaRPr>
          </a:p>
        </p:txBody>
      </p:sp>
      <p:sp>
        <p:nvSpPr>
          <p:cNvPr id="686" name="Google Shape;686;p51"/>
          <p:cNvSpPr txBox="1"/>
          <p:nvPr/>
        </p:nvSpPr>
        <p:spPr>
          <a:xfrm>
            <a:off x="370772" y="1037528"/>
            <a:ext cx="860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687" name="Google Shape;687;p51"/>
          <p:cNvSpPr txBox="1"/>
          <p:nvPr/>
        </p:nvSpPr>
        <p:spPr>
          <a:xfrm>
            <a:off x="374072" y="4049857"/>
            <a:ext cx="8118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688" name="Google Shape;688;p51"/>
          <p:cNvSpPr txBox="1"/>
          <p:nvPr/>
        </p:nvSpPr>
        <p:spPr>
          <a:xfrm>
            <a:off x="5837992" y="1023574"/>
            <a:ext cx="677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689" name="Google Shape;689;p51"/>
          <p:cNvSpPr txBox="1"/>
          <p:nvPr/>
        </p:nvSpPr>
        <p:spPr>
          <a:xfrm>
            <a:off x="3507171" y="4055901"/>
            <a:ext cx="3028800" cy="2655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 </a:t>
            </a:r>
            <a:r>
              <a:rPr lang="en-US" sz="1275">
                <a:latin typeface="Helvetica Neue Light"/>
                <a:ea typeface="Helvetica Neue Light"/>
                <a:cs typeface="Helvetica Neue Light"/>
                <a:sym typeface="Helvetica Neue Light"/>
              </a:rPr>
              <a:t>rain gauge </a:t>
            </a:r>
            <a:r>
              <a:rPr b="0" i="0" lang="en-US" sz="1275" u="none" cap="none" strike="noStrike">
                <a:solidFill>
                  <a:srgbClr val="000000"/>
                </a:solidFill>
                <a:latin typeface="Helvetica Neue Light"/>
                <a:ea typeface="Helvetica Neue Light"/>
                <a:cs typeface="Helvetica Neue Light"/>
                <a:sym typeface="Helvetica Neue Light"/>
              </a:rPr>
              <a:t>impact my life?</a:t>
            </a:r>
            <a:endParaRPr b="0" i="0" sz="975"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52"/>
          <p:cNvSpPr txBox="1"/>
          <p:nvPr/>
        </p:nvSpPr>
        <p:spPr>
          <a:xfrm>
            <a:off x="470048" y="795413"/>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example</a:t>
            </a:r>
            <a:r>
              <a:rPr b="0" i="0" lang="en-US" sz="2250" u="none" cap="none" strike="noStrike">
                <a:solidFill>
                  <a:schemeClr val="dk1"/>
                </a:solidFill>
                <a:latin typeface="Calibri"/>
                <a:ea typeface="Calibri"/>
                <a:cs typeface="Calibri"/>
                <a:sym typeface="Calibri"/>
              </a:rPr>
              <a:t> of </a:t>
            </a:r>
            <a:r>
              <a:rPr b="1" lang="en-US" sz="2250">
                <a:solidFill>
                  <a:schemeClr val="dk1"/>
                </a:solidFill>
                <a:latin typeface="Calibri"/>
                <a:ea typeface="Calibri"/>
                <a:cs typeface="Calibri"/>
                <a:sym typeface="Calibri"/>
              </a:rPr>
              <a:t>a rain gauge</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from the choices below. </a:t>
            </a:r>
            <a:endParaRPr b="0" i="0" sz="1050" u="none" cap="none" strike="noStrike">
              <a:solidFill>
                <a:srgbClr val="000000"/>
              </a:solidFill>
              <a:latin typeface="Arial"/>
              <a:ea typeface="Arial"/>
              <a:cs typeface="Arial"/>
              <a:sym typeface="Arial"/>
            </a:endParaRPr>
          </a:p>
        </p:txBody>
      </p:sp>
      <p:sp>
        <p:nvSpPr>
          <p:cNvPr id="696" name="Google Shape;696;p52"/>
          <p:cNvSpPr txBox="1"/>
          <p:nvPr/>
        </p:nvSpPr>
        <p:spPr>
          <a:xfrm>
            <a:off x="805149" y="3794806"/>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343"/>
                </a:solidFill>
                <a:latin typeface="Helvetica Neue Light"/>
                <a:ea typeface="Helvetica Neue Light"/>
                <a:cs typeface="Helvetica Neue Light"/>
                <a:sym typeface="Helvetica Neue Light"/>
              </a:rPr>
              <a:t>A swimming pool in a backyard</a:t>
            </a:r>
            <a:endParaRPr b="0" i="0" sz="1050" u="none" cap="none" strike="noStrike">
              <a:solidFill>
                <a:srgbClr val="434343"/>
              </a:solidFill>
              <a:latin typeface="Arial"/>
              <a:ea typeface="Arial"/>
              <a:cs typeface="Arial"/>
              <a:sym typeface="Arial"/>
            </a:endParaRPr>
          </a:p>
        </p:txBody>
      </p:sp>
      <p:sp>
        <p:nvSpPr>
          <p:cNvPr id="697" name="Google Shape;697;p52"/>
          <p:cNvSpPr txBox="1"/>
          <p:nvPr/>
        </p:nvSpPr>
        <p:spPr>
          <a:xfrm>
            <a:off x="805200" y="3095297"/>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1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bird feeder hung in the garden</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98" name="Google Shape;698;p52"/>
          <p:cNvSpPr txBox="1"/>
          <p:nvPr/>
        </p:nvSpPr>
        <p:spPr>
          <a:xfrm>
            <a:off x="875163" y="1792123"/>
            <a:ext cx="5982750"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699" name="Google Shape;699;p52"/>
          <p:cNvSpPr txBox="1"/>
          <p:nvPr/>
        </p:nvSpPr>
        <p:spPr>
          <a:xfrm>
            <a:off x="805149" y="1869194"/>
            <a:ext cx="5905575"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cylinder-shaped </a:t>
            </a:r>
            <a:r>
              <a:rPr lang="en-US" sz="1800">
                <a:solidFill>
                  <a:srgbClr val="43464D"/>
                </a:solidFill>
                <a:latin typeface="Helvetica Neue Light"/>
                <a:ea typeface="Helvetica Neue Light"/>
                <a:cs typeface="Helvetica Neue Light"/>
                <a:sym typeface="Helvetica Neue Light"/>
              </a:rPr>
              <a:t>container</a:t>
            </a:r>
            <a:r>
              <a:rPr lang="en-US" sz="1800">
                <a:solidFill>
                  <a:srgbClr val="43464D"/>
                </a:solidFill>
                <a:latin typeface="Helvetica Neue Light"/>
                <a:ea typeface="Helvetica Neue Light"/>
                <a:cs typeface="Helvetica Neue Light"/>
                <a:sym typeface="Helvetica Neue Light"/>
              </a:rPr>
              <a:t> with markings on the side</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00" name="Google Shape;700;p52"/>
          <p:cNvSpPr txBox="1"/>
          <p:nvPr/>
        </p:nvSpPr>
        <p:spPr>
          <a:xfrm>
            <a:off x="285382" y="1792123"/>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701" name="Google Shape;701;p52"/>
          <p:cNvSpPr txBox="1"/>
          <p:nvPr/>
        </p:nvSpPr>
        <p:spPr>
          <a:xfrm>
            <a:off x="285381" y="2465036"/>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702" name="Google Shape;702;p52"/>
          <p:cNvSpPr txBox="1"/>
          <p:nvPr/>
        </p:nvSpPr>
        <p:spPr>
          <a:xfrm>
            <a:off x="294999" y="3095291"/>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703" name="Google Shape;703;p52"/>
          <p:cNvSpPr txBox="1"/>
          <p:nvPr/>
        </p:nvSpPr>
        <p:spPr>
          <a:xfrm>
            <a:off x="294998" y="3749697"/>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704" name="Google Shape;704;p52"/>
          <p:cNvSpPr txBox="1"/>
          <p:nvPr/>
        </p:nvSpPr>
        <p:spPr>
          <a:xfrm>
            <a:off x="805149" y="2502907"/>
            <a:ext cx="5905575"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fountain in the town</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05" name="Google Shape;705;p5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6" name="Google Shape;706;p5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7" name="Google Shape;707;p52"/>
          <p:cNvCxnSpPr>
            <a:stCxn id="708" idx="4"/>
            <a:endCxn id="70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9" name="Google Shape;709;p5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0" name="Google Shape;710;p5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8" name="Google Shape;708;p5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g2c66bdb74e8_0_301"/>
          <p:cNvSpPr txBox="1"/>
          <p:nvPr/>
        </p:nvSpPr>
        <p:spPr>
          <a:xfrm>
            <a:off x="470048" y="795413"/>
            <a:ext cx="6157200" cy="7620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sng" cap="none" strike="noStrike">
                <a:solidFill>
                  <a:schemeClr val="dk1"/>
                </a:solidFill>
                <a:latin typeface="Calibri"/>
                <a:ea typeface="Calibri"/>
                <a:cs typeface="Calibri"/>
                <a:sym typeface="Calibri"/>
              </a:rPr>
              <a:t>Directions:</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Choose the correct </a:t>
            </a:r>
            <a:r>
              <a:rPr b="0" i="1" lang="en-US" sz="2250" u="none" cap="none" strike="noStrike">
                <a:solidFill>
                  <a:schemeClr val="dk1"/>
                </a:solidFill>
                <a:latin typeface="Calibri"/>
                <a:ea typeface="Calibri"/>
                <a:cs typeface="Calibri"/>
                <a:sym typeface="Calibri"/>
              </a:rPr>
              <a:t>example</a:t>
            </a:r>
            <a:r>
              <a:rPr b="0" i="0" lang="en-US" sz="2250" u="none" cap="none" strike="noStrike">
                <a:solidFill>
                  <a:schemeClr val="dk1"/>
                </a:solidFill>
                <a:latin typeface="Calibri"/>
                <a:ea typeface="Calibri"/>
                <a:cs typeface="Calibri"/>
                <a:sym typeface="Calibri"/>
              </a:rPr>
              <a:t> of </a:t>
            </a:r>
            <a:r>
              <a:rPr b="1" lang="en-US" sz="2250">
                <a:solidFill>
                  <a:schemeClr val="dk1"/>
                </a:solidFill>
                <a:latin typeface="Calibri"/>
                <a:ea typeface="Calibri"/>
                <a:cs typeface="Calibri"/>
                <a:sym typeface="Calibri"/>
              </a:rPr>
              <a:t>a rain gauge</a:t>
            </a:r>
            <a:r>
              <a:rPr b="1" i="0" lang="en-US" sz="2250" u="none" cap="none" strike="noStrike">
                <a:solidFill>
                  <a:schemeClr val="dk1"/>
                </a:solidFill>
                <a:latin typeface="Calibri"/>
                <a:ea typeface="Calibri"/>
                <a:cs typeface="Calibri"/>
                <a:sym typeface="Calibri"/>
              </a:rPr>
              <a:t> </a:t>
            </a:r>
            <a:r>
              <a:rPr b="0" i="0" lang="en-US" sz="2250" u="none" cap="none" strike="noStrike">
                <a:solidFill>
                  <a:schemeClr val="dk1"/>
                </a:solidFill>
                <a:latin typeface="Calibri"/>
                <a:ea typeface="Calibri"/>
                <a:cs typeface="Calibri"/>
                <a:sym typeface="Calibri"/>
              </a:rPr>
              <a:t>from the choices below. </a:t>
            </a:r>
            <a:endParaRPr b="0" i="0" sz="1050" u="none" cap="none" strike="noStrike">
              <a:solidFill>
                <a:srgbClr val="000000"/>
              </a:solidFill>
              <a:latin typeface="Arial"/>
              <a:ea typeface="Arial"/>
              <a:cs typeface="Arial"/>
              <a:sym typeface="Arial"/>
            </a:endParaRPr>
          </a:p>
        </p:txBody>
      </p:sp>
      <p:sp>
        <p:nvSpPr>
          <p:cNvPr id="717" name="Google Shape;717;g2c66bdb74e8_0_301"/>
          <p:cNvSpPr txBox="1"/>
          <p:nvPr/>
        </p:nvSpPr>
        <p:spPr>
          <a:xfrm>
            <a:off x="805149" y="3794806"/>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343"/>
                </a:solidFill>
                <a:latin typeface="Helvetica Neue Light"/>
                <a:ea typeface="Helvetica Neue Light"/>
                <a:cs typeface="Helvetica Neue Light"/>
                <a:sym typeface="Helvetica Neue Light"/>
              </a:rPr>
              <a:t>A swimming pool in a backyard</a:t>
            </a:r>
            <a:endParaRPr b="0" i="0" sz="1050" u="none" cap="none" strike="noStrike">
              <a:solidFill>
                <a:srgbClr val="434343"/>
              </a:solidFill>
              <a:latin typeface="Arial"/>
              <a:ea typeface="Arial"/>
              <a:cs typeface="Arial"/>
              <a:sym typeface="Arial"/>
            </a:endParaRPr>
          </a:p>
        </p:txBody>
      </p:sp>
      <p:sp>
        <p:nvSpPr>
          <p:cNvPr id="718" name="Google Shape;718;g2c66bdb74e8_0_301"/>
          <p:cNvSpPr txBox="1"/>
          <p:nvPr/>
        </p:nvSpPr>
        <p:spPr>
          <a:xfrm>
            <a:off x="805200" y="3095297"/>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1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bird feeder hung in the garden</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19" name="Google Shape;719;g2c66bdb74e8_0_301"/>
          <p:cNvSpPr txBox="1"/>
          <p:nvPr/>
        </p:nvSpPr>
        <p:spPr>
          <a:xfrm>
            <a:off x="875163" y="1792123"/>
            <a:ext cx="59829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20" name="Google Shape;720;g2c66bdb74e8_0_301"/>
          <p:cNvSpPr txBox="1"/>
          <p:nvPr/>
        </p:nvSpPr>
        <p:spPr>
          <a:xfrm>
            <a:off x="805149" y="1869194"/>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cylinder-shaped container with markings on the side</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21" name="Google Shape;721;g2c66bdb74e8_0_301"/>
          <p:cNvSpPr txBox="1"/>
          <p:nvPr/>
        </p:nvSpPr>
        <p:spPr>
          <a:xfrm>
            <a:off x="285382" y="1792123"/>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722" name="Google Shape;722;g2c66bdb74e8_0_301"/>
          <p:cNvSpPr txBox="1"/>
          <p:nvPr/>
        </p:nvSpPr>
        <p:spPr>
          <a:xfrm>
            <a:off x="285381" y="2465036"/>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723" name="Google Shape;723;g2c66bdb74e8_0_301"/>
          <p:cNvSpPr txBox="1"/>
          <p:nvPr/>
        </p:nvSpPr>
        <p:spPr>
          <a:xfrm>
            <a:off x="294999" y="3095291"/>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724" name="Google Shape;724;g2c66bdb74e8_0_301"/>
          <p:cNvSpPr txBox="1"/>
          <p:nvPr/>
        </p:nvSpPr>
        <p:spPr>
          <a:xfrm>
            <a:off x="294998" y="3749697"/>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725" name="Google Shape;725;g2c66bdb74e8_0_301"/>
          <p:cNvSpPr txBox="1"/>
          <p:nvPr/>
        </p:nvSpPr>
        <p:spPr>
          <a:xfrm>
            <a:off x="805149" y="2502907"/>
            <a:ext cx="59055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rPr lang="en-US" sz="1800">
                <a:solidFill>
                  <a:srgbClr val="43464D"/>
                </a:solidFill>
                <a:latin typeface="Helvetica Neue Light"/>
                <a:ea typeface="Helvetica Neue Light"/>
                <a:cs typeface="Helvetica Neue Light"/>
                <a:sym typeface="Helvetica Neue Light"/>
              </a:rPr>
              <a:t>A fountain in the town</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26" name="Google Shape;726;g2c66bdb74e8_0_30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27" name="Google Shape;727;g2c66bdb74e8_0_30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8" name="Google Shape;728;g2c66bdb74e8_0_301"/>
          <p:cNvCxnSpPr>
            <a:stCxn id="729" idx="4"/>
            <a:endCxn id="7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0" name="Google Shape;730;g2c66bdb74e8_0_30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1" name="Google Shape;731;g2c66bdb74e8_0_30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9" name="Google Shape;729;g2c66bdb74e8_0_30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32" name="Google Shape;732;g2c66bdb74e8_0_301"/>
          <p:cNvSpPr/>
          <p:nvPr/>
        </p:nvSpPr>
        <p:spPr>
          <a:xfrm>
            <a:off x="189175" y="1746475"/>
            <a:ext cx="6157200" cy="6510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54"/>
          <p:cNvSpPr/>
          <p:nvPr/>
        </p:nvSpPr>
        <p:spPr>
          <a:xfrm>
            <a:off x="374072" y="1036493"/>
            <a:ext cx="6141000" cy="3265500"/>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739" name="Google Shape;739;p54"/>
          <p:cNvSpPr txBox="1"/>
          <p:nvPr/>
        </p:nvSpPr>
        <p:spPr>
          <a:xfrm>
            <a:off x="374081" y="3293648"/>
            <a:ext cx="2924700" cy="646500"/>
          </a:xfrm>
          <a:prstGeom prst="rect">
            <a:avLst/>
          </a:prstGeom>
          <a:noFill/>
          <a:ln>
            <a:noFill/>
          </a:ln>
        </p:spPr>
        <p:txBody>
          <a:bodyPr anchorCtr="0" anchor="t" bIns="68550" lIns="68550" spcFirstLastPara="1" rIns="68550" wrap="square" tIns="68550">
            <a:spAutoFit/>
          </a:bodyPr>
          <a:lstStyle/>
          <a:p>
            <a:pPr indent="0" lvl="0" marL="0" rtl="0" algn="ctr">
              <a:spcBef>
                <a:spcPts val="0"/>
              </a:spcBef>
              <a:spcAft>
                <a:spcPts val="0"/>
              </a:spcAft>
              <a:buClr>
                <a:schemeClr val="dk1"/>
              </a:buClr>
              <a:buSzPts val="1100"/>
              <a:buFont typeface="Arial"/>
              <a:buNone/>
            </a:pPr>
            <a:r>
              <a:rPr lang="en-US" sz="1650">
                <a:solidFill>
                  <a:srgbClr val="1F1F1F"/>
                </a:solidFill>
                <a:latin typeface="Calibri"/>
                <a:ea typeface="Calibri"/>
                <a:cs typeface="Calibri"/>
                <a:sym typeface="Calibri"/>
              </a:rPr>
              <a:t>A cylinder-shaped container with markings on the side.</a:t>
            </a:r>
            <a:endParaRPr sz="1650">
              <a:solidFill>
                <a:srgbClr val="1F1F1F"/>
              </a:solidFill>
              <a:latin typeface="Calibri"/>
              <a:ea typeface="Calibri"/>
              <a:cs typeface="Calibri"/>
              <a:sym typeface="Calibri"/>
            </a:endParaRPr>
          </a:p>
        </p:txBody>
      </p:sp>
      <p:sp>
        <p:nvSpPr>
          <p:cNvPr id="740" name="Google Shape;740;p5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41" name="Google Shape;741;p5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2" name="Google Shape;742;p54"/>
          <p:cNvCxnSpPr>
            <a:stCxn id="743" idx="4"/>
            <a:endCxn id="74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4" name="Google Shape;744;p5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5" name="Google Shape;745;p5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3" name="Google Shape;743;p5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746" name="Google Shape;746;p54"/>
          <p:cNvSpPr txBox="1"/>
          <p:nvPr/>
        </p:nvSpPr>
        <p:spPr>
          <a:xfrm>
            <a:off x="374081" y="1381810"/>
            <a:ext cx="2924700" cy="646500"/>
          </a:xfrm>
          <a:prstGeom prst="rect">
            <a:avLst/>
          </a:prstGeom>
          <a:noFill/>
          <a:ln>
            <a:noFill/>
          </a:ln>
        </p:spPr>
        <p:txBody>
          <a:bodyPr anchorCtr="0" anchor="t" bIns="68550" lIns="68550" spcFirstLastPara="1" rIns="68550" wrap="square" tIns="68550">
            <a:spAutoFit/>
          </a:bodyPr>
          <a:lstStyle/>
          <a:p>
            <a:pPr indent="0" lvl="0" marL="0" rtl="0" algn="ctr">
              <a:spcBef>
                <a:spcPts val="0"/>
              </a:spcBef>
              <a:spcAft>
                <a:spcPts val="0"/>
              </a:spcAft>
              <a:buClr>
                <a:schemeClr val="dk1"/>
              </a:buClr>
              <a:buSzPts val="1100"/>
              <a:buFont typeface="Arial"/>
              <a:buNone/>
            </a:pPr>
            <a:r>
              <a:rPr lang="en-US" sz="1650">
                <a:solidFill>
                  <a:srgbClr val="1F1F1F"/>
                </a:solidFill>
                <a:latin typeface="Calibri"/>
                <a:ea typeface="Calibri"/>
                <a:cs typeface="Calibri"/>
                <a:sym typeface="Calibri"/>
              </a:rPr>
              <a:t>A tool used to collect and measure the amount of rainfall.</a:t>
            </a:r>
            <a:endParaRPr sz="1650">
              <a:solidFill>
                <a:srgbClr val="1F1F1F"/>
              </a:solidFill>
              <a:latin typeface="Calibri"/>
              <a:ea typeface="Calibri"/>
              <a:cs typeface="Calibri"/>
              <a:sym typeface="Calibri"/>
            </a:endParaRPr>
          </a:p>
        </p:txBody>
      </p:sp>
      <p:pic>
        <p:nvPicPr>
          <p:cNvPr id="747" name="Google Shape;747;p54"/>
          <p:cNvPicPr preferRelativeResize="0"/>
          <p:nvPr/>
        </p:nvPicPr>
        <p:blipFill>
          <a:blip r:embed="rId3">
            <a:alphaModFix/>
          </a:blip>
          <a:stretch>
            <a:fillRect/>
          </a:stretch>
        </p:blipFill>
        <p:spPr>
          <a:xfrm>
            <a:off x="4943138" y="1210225"/>
            <a:ext cx="567275" cy="1361525"/>
          </a:xfrm>
          <a:prstGeom prst="rect">
            <a:avLst/>
          </a:prstGeom>
          <a:noFill/>
          <a:ln>
            <a:noFill/>
          </a:ln>
        </p:spPr>
      </p:pic>
      <p:cxnSp>
        <p:nvCxnSpPr>
          <p:cNvPr id="748" name="Google Shape;748;p54"/>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749" name="Google Shape;749;p54"/>
          <p:cNvCxnSpPr>
            <a:stCxn id="750" idx="4"/>
            <a:endCxn id="738" idx="2"/>
          </p:cNvCxnSpPr>
          <p:nvPr/>
        </p:nvCxnSpPr>
        <p:spPr>
          <a:xfrm>
            <a:off x="3429054" y="3293575"/>
            <a:ext cx="15600" cy="1008300"/>
          </a:xfrm>
          <a:prstGeom prst="straightConnector1">
            <a:avLst/>
          </a:prstGeom>
          <a:noFill/>
          <a:ln cap="flat" cmpd="sng" w="25400">
            <a:solidFill>
              <a:schemeClr val="dk1"/>
            </a:solidFill>
            <a:prstDash val="solid"/>
            <a:round/>
            <a:headEnd len="sm" w="sm" type="none"/>
            <a:tailEnd len="sm" w="sm" type="none"/>
          </a:ln>
        </p:spPr>
      </p:cxnSp>
      <p:cxnSp>
        <p:nvCxnSpPr>
          <p:cNvPr id="751" name="Google Shape;751;p54"/>
          <p:cNvCxnSpPr/>
          <p:nvPr/>
        </p:nvCxnSpPr>
        <p:spPr>
          <a:xfrm>
            <a:off x="374072" y="2661445"/>
            <a:ext cx="1792500" cy="0"/>
          </a:xfrm>
          <a:prstGeom prst="straightConnector1">
            <a:avLst/>
          </a:prstGeom>
          <a:noFill/>
          <a:ln cap="flat" cmpd="sng" w="25400">
            <a:solidFill>
              <a:schemeClr val="dk1"/>
            </a:solidFill>
            <a:prstDash val="solid"/>
            <a:round/>
            <a:headEnd len="sm" w="sm" type="none"/>
            <a:tailEnd len="sm" w="sm" type="none"/>
          </a:ln>
        </p:spPr>
      </p:cxnSp>
      <p:cxnSp>
        <p:nvCxnSpPr>
          <p:cNvPr id="752" name="Google Shape;752;p54"/>
          <p:cNvCxnSpPr/>
          <p:nvPr/>
        </p:nvCxnSpPr>
        <p:spPr>
          <a:xfrm>
            <a:off x="4691495" y="2640053"/>
            <a:ext cx="1823700" cy="0"/>
          </a:xfrm>
          <a:prstGeom prst="straightConnector1">
            <a:avLst/>
          </a:prstGeom>
          <a:noFill/>
          <a:ln cap="flat" cmpd="sng" w="25400">
            <a:solidFill>
              <a:schemeClr val="dk1"/>
            </a:solidFill>
            <a:prstDash val="solid"/>
            <a:round/>
            <a:headEnd len="sm" w="sm" type="none"/>
            <a:tailEnd len="sm" w="sm" type="none"/>
          </a:ln>
        </p:spPr>
      </p:cxnSp>
      <p:sp>
        <p:nvSpPr>
          <p:cNvPr id="750" name="Google Shape;750;p54"/>
          <p:cNvSpPr/>
          <p:nvPr/>
        </p:nvSpPr>
        <p:spPr>
          <a:xfrm>
            <a:off x="2166504" y="2028175"/>
            <a:ext cx="252510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753" name="Google Shape;753;p54"/>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Rain Gauge</a:t>
            </a:r>
            <a:endParaRPr b="0" i="0" sz="825" u="none" cap="none" strike="noStrike">
              <a:solidFill>
                <a:srgbClr val="000000"/>
              </a:solidFill>
              <a:latin typeface="Arial"/>
              <a:ea typeface="Arial"/>
              <a:cs typeface="Arial"/>
              <a:sym typeface="Arial"/>
            </a:endParaRPr>
          </a:p>
        </p:txBody>
      </p:sp>
      <p:sp>
        <p:nvSpPr>
          <p:cNvPr id="754" name="Google Shape;754;p54"/>
          <p:cNvSpPr txBox="1"/>
          <p:nvPr/>
        </p:nvSpPr>
        <p:spPr>
          <a:xfrm>
            <a:off x="370772" y="1037528"/>
            <a:ext cx="860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755" name="Google Shape;755;p54"/>
          <p:cNvSpPr txBox="1"/>
          <p:nvPr/>
        </p:nvSpPr>
        <p:spPr>
          <a:xfrm>
            <a:off x="374072" y="4049857"/>
            <a:ext cx="8118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756" name="Google Shape;756;p54"/>
          <p:cNvSpPr txBox="1"/>
          <p:nvPr/>
        </p:nvSpPr>
        <p:spPr>
          <a:xfrm>
            <a:off x="5837992" y="1023574"/>
            <a:ext cx="677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757" name="Google Shape;757;p54"/>
          <p:cNvSpPr txBox="1"/>
          <p:nvPr/>
        </p:nvSpPr>
        <p:spPr>
          <a:xfrm>
            <a:off x="3507171" y="4055901"/>
            <a:ext cx="3028800" cy="2655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 </a:t>
            </a:r>
            <a:r>
              <a:rPr lang="en-US" sz="1275">
                <a:latin typeface="Helvetica Neue Light"/>
                <a:ea typeface="Helvetica Neue Light"/>
                <a:cs typeface="Helvetica Neue Light"/>
                <a:sym typeface="Helvetica Neue Light"/>
              </a:rPr>
              <a:t>rain gauge </a:t>
            </a:r>
            <a:r>
              <a:rPr b="0" i="0" lang="en-US" sz="1275" u="none" cap="none" strike="noStrike">
                <a:solidFill>
                  <a:srgbClr val="000000"/>
                </a:solidFill>
                <a:latin typeface="Helvetica Neue Light"/>
                <a:ea typeface="Helvetica Neue Light"/>
                <a:cs typeface="Helvetica Neue Light"/>
                <a:sym typeface="Helvetica Neue Light"/>
              </a:rPr>
              <a:t>impact my life?</a:t>
            </a:r>
            <a:endParaRPr b="0" i="0" sz="975"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55"/>
          <p:cNvSpPr txBox="1"/>
          <p:nvPr/>
        </p:nvSpPr>
        <p:spPr>
          <a:xfrm>
            <a:off x="362275" y="699137"/>
            <a:ext cx="6413400" cy="7464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2200" u="sng" cap="none" strike="noStrike">
                <a:solidFill>
                  <a:schemeClr val="dk1"/>
                </a:solidFill>
                <a:latin typeface="Calibri"/>
                <a:ea typeface="Calibri"/>
                <a:cs typeface="Calibri"/>
                <a:sym typeface="Calibri"/>
              </a:rPr>
              <a:t>Directions:</a:t>
            </a:r>
            <a:r>
              <a:rPr b="1" i="0" lang="en-US" sz="2200" u="none" cap="none" strike="noStrike">
                <a:solidFill>
                  <a:schemeClr val="dk1"/>
                </a:solidFill>
                <a:latin typeface="Calibri"/>
                <a:ea typeface="Calibri"/>
                <a:cs typeface="Calibri"/>
                <a:sym typeface="Calibri"/>
              </a:rPr>
              <a:t> </a:t>
            </a:r>
            <a:r>
              <a:rPr b="0" i="0" lang="en-US" sz="2200" u="none" cap="none" strike="noStrike">
                <a:solidFill>
                  <a:schemeClr val="dk1"/>
                </a:solidFill>
                <a:latin typeface="Calibri"/>
                <a:ea typeface="Calibri"/>
                <a:cs typeface="Calibri"/>
                <a:sym typeface="Calibri"/>
              </a:rPr>
              <a:t>Choose the correct response for </a:t>
            </a:r>
            <a:r>
              <a:rPr b="0" i="1" lang="en-US" sz="2200" u="none" cap="none" strike="noStrike">
                <a:solidFill>
                  <a:schemeClr val="dk1"/>
                </a:solidFill>
                <a:latin typeface="Calibri"/>
                <a:ea typeface="Calibri"/>
                <a:cs typeface="Calibri"/>
                <a:sym typeface="Calibri"/>
              </a:rPr>
              <a:t>“how does a </a:t>
            </a:r>
            <a:r>
              <a:rPr i="1" lang="en-US" sz="2200">
                <a:solidFill>
                  <a:schemeClr val="dk1"/>
                </a:solidFill>
                <a:latin typeface="Calibri"/>
                <a:ea typeface="Calibri"/>
                <a:cs typeface="Calibri"/>
                <a:sym typeface="Calibri"/>
              </a:rPr>
              <a:t>rain gauge</a:t>
            </a:r>
            <a:r>
              <a:rPr b="0" i="1" lang="en-US" sz="2200" u="none" cap="none" strike="noStrike">
                <a:solidFill>
                  <a:schemeClr val="dk1"/>
                </a:solidFill>
                <a:latin typeface="Calibri"/>
                <a:ea typeface="Calibri"/>
                <a:cs typeface="Calibri"/>
                <a:sym typeface="Calibri"/>
              </a:rPr>
              <a:t> impact my life?” </a:t>
            </a:r>
            <a:r>
              <a:rPr b="0" i="0" lang="en-US" sz="2200" u="none" cap="none" strike="noStrike">
                <a:solidFill>
                  <a:schemeClr val="dk1"/>
                </a:solidFill>
                <a:latin typeface="Calibri"/>
                <a:ea typeface="Calibri"/>
                <a:cs typeface="Calibri"/>
                <a:sym typeface="Calibri"/>
              </a:rPr>
              <a:t>from the choices below.</a:t>
            </a:r>
            <a:endParaRPr b="0" i="0" sz="2200" u="none" cap="none" strike="noStrike">
              <a:solidFill>
                <a:srgbClr val="000000"/>
              </a:solidFill>
              <a:latin typeface="Arial"/>
              <a:ea typeface="Arial"/>
              <a:cs typeface="Arial"/>
              <a:sym typeface="Arial"/>
            </a:endParaRPr>
          </a:p>
        </p:txBody>
      </p:sp>
      <p:sp>
        <p:nvSpPr>
          <p:cNvPr id="764" name="Google Shape;764;p55"/>
          <p:cNvSpPr txBox="1"/>
          <p:nvPr/>
        </p:nvSpPr>
        <p:spPr>
          <a:xfrm>
            <a:off x="805149" y="3851955"/>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343"/>
                </a:solidFill>
                <a:latin typeface="Helvetica Neue Light"/>
                <a:ea typeface="Helvetica Neue Light"/>
                <a:cs typeface="Helvetica Neue Light"/>
                <a:sym typeface="Helvetica Neue Light"/>
              </a:rPr>
              <a:t>By indicating the temperature of rainwater</a:t>
            </a:r>
            <a:endParaRPr b="0" i="0" sz="900" u="none" cap="none" strike="noStrike">
              <a:solidFill>
                <a:srgbClr val="434343"/>
              </a:solidFill>
              <a:latin typeface="Arial"/>
              <a:ea typeface="Arial"/>
              <a:cs typeface="Arial"/>
              <a:sym typeface="Arial"/>
            </a:endParaRPr>
          </a:p>
        </p:txBody>
      </p:sp>
      <p:sp>
        <p:nvSpPr>
          <p:cNvPr id="765" name="Google Shape;765;p55"/>
          <p:cNvSpPr txBox="1"/>
          <p:nvPr/>
        </p:nvSpPr>
        <p:spPr>
          <a:xfrm>
            <a:off x="805149" y="3063128"/>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By helping us understand weather patterns</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66" name="Google Shape;766;p55"/>
          <p:cNvSpPr txBox="1"/>
          <p:nvPr/>
        </p:nvSpPr>
        <p:spPr>
          <a:xfrm>
            <a:off x="875163" y="1792123"/>
            <a:ext cx="5982750" cy="3462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67" name="Google Shape;767;p55"/>
          <p:cNvSpPr txBox="1"/>
          <p:nvPr/>
        </p:nvSpPr>
        <p:spPr>
          <a:xfrm>
            <a:off x="805149" y="1644344"/>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By playing music when it rains</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68" name="Google Shape;768;p55"/>
          <p:cNvSpPr txBox="1"/>
          <p:nvPr/>
        </p:nvSpPr>
        <p:spPr>
          <a:xfrm>
            <a:off x="285382" y="1563523"/>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769" name="Google Shape;769;p55"/>
          <p:cNvSpPr txBox="1"/>
          <p:nvPr/>
        </p:nvSpPr>
        <p:spPr>
          <a:xfrm>
            <a:off x="285381" y="2293586"/>
            <a:ext cx="36922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770" name="Google Shape;770;p55"/>
          <p:cNvSpPr txBox="1"/>
          <p:nvPr/>
        </p:nvSpPr>
        <p:spPr>
          <a:xfrm>
            <a:off x="294999" y="3038141"/>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771" name="Google Shape;771;p55"/>
          <p:cNvSpPr txBox="1"/>
          <p:nvPr/>
        </p:nvSpPr>
        <p:spPr>
          <a:xfrm>
            <a:off x="294998" y="3806847"/>
            <a:ext cx="388575" cy="484718"/>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772" name="Google Shape;772;p55"/>
          <p:cNvSpPr txBox="1"/>
          <p:nvPr/>
        </p:nvSpPr>
        <p:spPr>
          <a:xfrm>
            <a:off x="805149" y="2353736"/>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By watering plants in the garden</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73" name="Google Shape;773;p5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74" name="Google Shape;774;p5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5" name="Google Shape;775;p55"/>
          <p:cNvCxnSpPr>
            <a:stCxn id="776" idx="4"/>
            <a:endCxn id="77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77" name="Google Shape;777;p5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8" name="Google Shape;778;p5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76" name="Google Shape;776;p5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g2c66bdb74e8_0_337"/>
          <p:cNvSpPr txBox="1"/>
          <p:nvPr/>
        </p:nvSpPr>
        <p:spPr>
          <a:xfrm>
            <a:off x="362275" y="699137"/>
            <a:ext cx="6413400" cy="7464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1800"/>
              <a:buFont typeface="Arial"/>
              <a:buNone/>
            </a:pPr>
            <a:r>
              <a:rPr b="1" i="0" lang="en-US" sz="2200" u="sng" cap="none" strike="noStrike">
                <a:solidFill>
                  <a:schemeClr val="dk1"/>
                </a:solidFill>
                <a:latin typeface="Calibri"/>
                <a:ea typeface="Calibri"/>
                <a:cs typeface="Calibri"/>
                <a:sym typeface="Calibri"/>
              </a:rPr>
              <a:t>Directions:</a:t>
            </a:r>
            <a:r>
              <a:rPr b="1" i="0" lang="en-US" sz="2200" u="none" cap="none" strike="noStrike">
                <a:solidFill>
                  <a:schemeClr val="dk1"/>
                </a:solidFill>
                <a:latin typeface="Calibri"/>
                <a:ea typeface="Calibri"/>
                <a:cs typeface="Calibri"/>
                <a:sym typeface="Calibri"/>
              </a:rPr>
              <a:t> </a:t>
            </a:r>
            <a:r>
              <a:rPr b="0" i="0" lang="en-US" sz="2200" u="none" cap="none" strike="noStrike">
                <a:solidFill>
                  <a:schemeClr val="dk1"/>
                </a:solidFill>
                <a:latin typeface="Calibri"/>
                <a:ea typeface="Calibri"/>
                <a:cs typeface="Calibri"/>
                <a:sym typeface="Calibri"/>
              </a:rPr>
              <a:t>Choose the correct response for </a:t>
            </a:r>
            <a:r>
              <a:rPr b="0" i="1" lang="en-US" sz="2200" u="none" cap="none" strike="noStrike">
                <a:solidFill>
                  <a:schemeClr val="dk1"/>
                </a:solidFill>
                <a:latin typeface="Calibri"/>
                <a:ea typeface="Calibri"/>
                <a:cs typeface="Calibri"/>
                <a:sym typeface="Calibri"/>
              </a:rPr>
              <a:t>“how does a </a:t>
            </a:r>
            <a:r>
              <a:rPr i="1" lang="en-US" sz="2200">
                <a:solidFill>
                  <a:schemeClr val="dk1"/>
                </a:solidFill>
                <a:latin typeface="Calibri"/>
                <a:ea typeface="Calibri"/>
                <a:cs typeface="Calibri"/>
                <a:sym typeface="Calibri"/>
              </a:rPr>
              <a:t>rain gauge</a:t>
            </a:r>
            <a:r>
              <a:rPr b="0" i="1" lang="en-US" sz="2200" u="none" cap="none" strike="noStrike">
                <a:solidFill>
                  <a:schemeClr val="dk1"/>
                </a:solidFill>
                <a:latin typeface="Calibri"/>
                <a:ea typeface="Calibri"/>
                <a:cs typeface="Calibri"/>
                <a:sym typeface="Calibri"/>
              </a:rPr>
              <a:t> impact my life?” </a:t>
            </a:r>
            <a:r>
              <a:rPr b="0" i="0" lang="en-US" sz="2200" u="none" cap="none" strike="noStrike">
                <a:solidFill>
                  <a:schemeClr val="dk1"/>
                </a:solidFill>
                <a:latin typeface="Calibri"/>
                <a:ea typeface="Calibri"/>
                <a:cs typeface="Calibri"/>
                <a:sym typeface="Calibri"/>
              </a:rPr>
              <a:t>from the choices below.</a:t>
            </a:r>
            <a:endParaRPr b="0" i="0" sz="2200" u="none" cap="none" strike="noStrike">
              <a:solidFill>
                <a:srgbClr val="000000"/>
              </a:solidFill>
              <a:latin typeface="Arial"/>
              <a:ea typeface="Arial"/>
              <a:cs typeface="Arial"/>
              <a:sym typeface="Arial"/>
            </a:endParaRPr>
          </a:p>
        </p:txBody>
      </p:sp>
      <p:sp>
        <p:nvSpPr>
          <p:cNvPr id="785" name="Google Shape;785;g2c66bdb74e8_0_337"/>
          <p:cNvSpPr txBox="1"/>
          <p:nvPr/>
        </p:nvSpPr>
        <p:spPr>
          <a:xfrm>
            <a:off x="805149" y="3851955"/>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343"/>
                </a:solidFill>
                <a:latin typeface="Helvetica Neue Light"/>
                <a:ea typeface="Helvetica Neue Light"/>
                <a:cs typeface="Helvetica Neue Light"/>
                <a:sym typeface="Helvetica Neue Light"/>
              </a:rPr>
              <a:t>By indicating the temperature of rainwater</a:t>
            </a:r>
            <a:endParaRPr b="0" i="0" sz="900" u="none" cap="none" strike="noStrike">
              <a:solidFill>
                <a:srgbClr val="434343"/>
              </a:solidFill>
              <a:latin typeface="Arial"/>
              <a:ea typeface="Arial"/>
              <a:cs typeface="Arial"/>
              <a:sym typeface="Arial"/>
            </a:endParaRPr>
          </a:p>
        </p:txBody>
      </p:sp>
      <p:sp>
        <p:nvSpPr>
          <p:cNvPr id="786" name="Google Shape;786;g2c66bdb74e8_0_337"/>
          <p:cNvSpPr txBox="1"/>
          <p:nvPr/>
        </p:nvSpPr>
        <p:spPr>
          <a:xfrm>
            <a:off x="805149" y="3063128"/>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By helping us understand weather patterns</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87" name="Google Shape;787;g2c66bdb74e8_0_337"/>
          <p:cNvSpPr txBox="1"/>
          <p:nvPr/>
        </p:nvSpPr>
        <p:spPr>
          <a:xfrm>
            <a:off x="875163" y="1792123"/>
            <a:ext cx="5982900" cy="3462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Helvetica Neue Light"/>
              <a:ea typeface="Helvetica Neue Light"/>
              <a:cs typeface="Helvetica Neue Light"/>
              <a:sym typeface="Helvetica Neue Light"/>
            </a:endParaRPr>
          </a:p>
        </p:txBody>
      </p:sp>
      <p:sp>
        <p:nvSpPr>
          <p:cNvPr id="788" name="Google Shape;788;g2c66bdb74e8_0_337"/>
          <p:cNvSpPr txBox="1"/>
          <p:nvPr/>
        </p:nvSpPr>
        <p:spPr>
          <a:xfrm>
            <a:off x="805149" y="1644344"/>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By playing music when it rains</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89" name="Google Shape;789;g2c66bdb74e8_0_337"/>
          <p:cNvSpPr txBox="1"/>
          <p:nvPr/>
        </p:nvSpPr>
        <p:spPr>
          <a:xfrm>
            <a:off x="285382" y="1563523"/>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A</a:t>
            </a:r>
            <a:endParaRPr b="0" i="0" sz="1050" u="none" cap="none" strike="noStrike">
              <a:solidFill>
                <a:srgbClr val="000000"/>
              </a:solidFill>
              <a:latin typeface="Arial"/>
              <a:ea typeface="Arial"/>
              <a:cs typeface="Arial"/>
              <a:sym typeface="Arial"/>
            </a:endParaRPr>
          </a:p>
        </p:txBody>
      </p:sp>
      <p:sp>
        <p:nvSpPr>
          <p:cNvPr id="790" name="Google Shape;790;g2c66bdb74e8_0_337"/>
          <p:cNvSpPr txBox="1"/>
          <p:nvPr/>
        </p:nvSpPr>
        <p:spPr>
          <a:xfrm>
            <a:off x="285381" y="2293586"/>
            <a:ext cx="3693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B</a:t>
            </a:r>
            <a:endParaRPr b="0" i="0" sz="1050" u="none" cap="none" strike="noStrike">
              <a:solidFill>
                <a:srgbClr val="000000"/>
              </a:solidFill>
              <a:latin typeface="Arial"/>
              <a:ea typeface="Arial"/>
              <a:cs typeface="Arial"/>
              <a:sym typeface="Arial"/>
            </a:endParaRPr>
          </a:p>
        </p:txBody>
      </p:sp>
      <p:sp>
        <p:nvSpPr>
          <p:cNvPr id="791" name="Google Shape;791;g2c66bdb74e8_0_337"/>
          <p:cNvSpPr txBox="1"/>
          <p:nvPr/>
        </p:nvSpPr>
        <p:spPr>
          <a:xfrm>
            <a:off x="294999" y="3038141"/>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C</a:t>
            </a:r>
            <a:endParaRPr b="0" i="0" sz="1050" u="none" cap="none" strike="noStrike">
              <a:solidFill>
                <a:srgbClr val="000000"/>
              </a:solidFill>
              <a:latin typeface="Arial"/>
              <a:ea typeface="Arial"/>
              <a:cs typeface="Arial"/>
              <a:sym typeface="Arial"/>
            </a:endParaRPr>
          </a:p>
        </p:txBody>
      </p:sp>
      <p:sp>
        <p:nvSpPr>
          <p:cNvPr id="792" name="Google Shape;792;g2c66bdb74e8_0_337"/>
          <p:cNvSpPr txBox="1"/>
          <p:nvPr/>
        </p:nvSpPr>
        <p:spPr>
          <a:xfrm>
            <a:off x="294998" y="3806847"/>
            <a:ext cx="388500" cy="4848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000000"/>
                </a:solidFill>
                <a:latin typeface="Arial"/>
                <a:ea typeface="Arial"/>
                <a:cs typeface="Arial"/>
                <a:sym typeface="Arial"/>
              </a:rPr>
              <a:t>D</a:t>
            </a:r>
            <a:endParaRPr b="0" i="0" sz="1050" u="none" cap="none" strike="noStrike">
              <a:solidFill>
                <a:srgbClr val="000000"/>
              </a:solidFill>
              <a:latin typeface="Arial"/>
              <a:ea typeface="Arial"/>
              <a:cs typeface="Arial"/>
              <a:sym typeface="Arial"/>
            </a:endParaRPr>
          </a:p>
        </p:txBody>
      </p:sp>
      <p:sp>
        <p:nvSpPr>
          <p:cNvPr id="793" name="Google Shape;793;g2c66bdb74e8_0_337"/>
          <p:cNvSpPr txBox="1"/>
          <p:nvPr/>
        </p:nvSpPr>
        <p:spPr>
          <a:xfrm>
            <a:off x="805149" y="2353736"/>
            <a:ext cx="5905500" cy="3231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650"/>
              <a:buFont typeface="Arial"/>
              <a:buNone/>
            </a:pPr>
            <a:r>
              <a:rPr lang="en-US" sz="1650">
                <a:solidFill>
                  <a:srgbClr val="43464D"/>
                </a:solidFill>
                <a:latin typeface="Helvetica Neue Light"/>
                <a:ea typeface="Helvetica Neue Light"/>
                <a:cs typeface="Helvetica Neue Light"/>
                <a:sym typeface="Helvetica Neue Light"/>
              </a:rPr>
              <a:t>By watering plants in the garden</a:t>
            </a:r>
            <a:endParaRPr b="0" i="0" sz="1650" u="none" cap="none" strike="noStrike">
              <a:solidFill>
                <a:srgbClr val="000000"/>
              </a:solidFill>
              <a:latin typeface="Helvetica Neue Light"/>
              <a:ea typeface="Helvetica Neue Light"/>
              <a:cs typeface="Helvetica Neue Light"/>
              <a:sym typeface="Helvetica Neue Light"/>
            </a:endParaRPr>
          </a:p>
        </p:txBody>
      </p:sp>
      <p:sp>
        <p:nvSpPr>
          <p:cNvPr id="794" name="Google Shape;794;g2c66bdb74e8_0_33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5" name="Google Shape;795;g2c66bdb74e8_0_33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6" name="Google Shape;796;g2c66bdb74e8_0_337"/>
          <p:cNvCxnSpPr>
            <a:stCxn id="797" idx="4"/>
            <a:endCxn id="7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8" name="Google Shape;798;g2c66bdb74e8_0_33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9" name="Google Shape;799;g2c66bdb74e8_0_33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7" name="Google Shape;797;g2c66bdb74e8_0_33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00" name="Google Shape;800;g2c66bdb74e8_0_337"/>
          <p:cNvSpPr/>
          <p:nvPr/>
        </p:nvSpPr>
        <p:spPr>
          <a:xfrm>
            <a:off x="189119" y="2809025"/>
            <a:ext cx="6310200" cy="831300"/>
          </a:xfrm>
          <a:prstGeom prst="roundRect">
            <a:avLst>
              <a:gd fmla="val 16667" name="adj"/>
            </a:avLst>
          </a:prstGeom>
          <a:noFill/>
          <a:ln cap="flat" cmpd="sng" w="28575">
            <a:solidFill>
              <a:srgbClr val="FF0000"/>
            </a:solidFill>
            <a:prstDash val="solid"/>
            <a:round/>
            <a:headEnd len="sm" w="sm" type="none"/>
            <a:tailEnd len="sm" w="sm" type="none"/>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57"/>
          <p:cNvSpPr txBox="1"/>
          <p:nvPr/>
        </p:nvSpPr>
        <p:spPr>
          <a:xfrm>
            <a:off x="3448375" y="3293575"/>
            <a:ext cx="3146400" cy="554100"/>
          </a:xfrm>
          <a:prstGeom prst="rect">
            <a:avLst/>
          </a:prstGeom>
          <a:noFill/>
          <a:ln>
            <a:noFill/>
          </a:ln>
        </p:spPr>
        <p:txBody>
          <a:bodyPr anchorCtr="0" anchor="t" bIns="68550" lIns="68550" spcFirstLastPara="1" rIns="68550" wrap="square" tIns="68550">
            <a:spAutoFit/>
          </a:bodyPr>
          <a:lstStyle/>
          <a:p>
            <a:pPr indent="0" lvl="0" marL="0" rtl="0" algn="ctr">
              <a:spcBef>
                <a:spcPts val="0"/>
              </a:spcBef>
              <a:spcAft>
                <a:spcPts val="0"/>
              </a:spcAft>
              <a:buClr>
                <a:schemeClr val="dk1"/>
              </a:buClr>
              <a:buSzPts val="1100"/>
              <a:buFont typeface="Arial"/>
              <a:buNone/>
            </a:pPr>
            <a:r>
              <a:rPr lang="en-US" sz="1350">
                <a:solidFill>
                  <a:schemeClr val="dk1"/>
                </a:solidFill>
                <a:latin typeface="Calibri"/>
                <a:ea typeface="Calibri"/>
                <a:cs typeface="Calibri"/>
                <a:sym typeface="Calibri"/>
              </a:rPr>
              <a:t>By helping us understand weather patterns.</a:t>
            </a:r>
            <a:endParaRPr sz="1350">
              <a:solidFill>
                <a:schemeClr val="dk1"/>
              </a:solidFill>
              <a:latin typeface="Calibri"/>
              <a:ea typeface="Calibri"/>
              <a:cs typeface="Calibri"/>
              <a:sym typeface="Calibri"/>
            </a:endParaRPr>
          </a:p>
        </p:txBody>
      </p:sp>
      <p:sp>
        <p:nvSpPr>
          <p:cNvPr id="807" name="Google Shape;807;p5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808" name="Google Shape;808;p5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09" name="Google Shape;809;p57"/>
          <p:cNvCxnSpPr>
            <a:stCxn id="810" idx="4"/>
            <a:endCxn id="80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1" name="Google Shape;811;p5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2" name="Google Shape;812;p5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0" name="Google Shape;810;p5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813" name="Google Shape;813;p57"/>
          <p:cNvSpPr/>
          <p:nvPr/>
        </p:nvSpPr>
        <p:spPr>
          <a:xfrm>
            <a:off x="374072" y="1036493"/>
            <a:ext cx="6141000" cy="3265500"/>
          </a:xfrm>
          <a:prstGeom prst="rect">
            <a:avLst/>
          </a:prstGeom>
          <a:no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814" name="Google Shape;814;p57"/>
          <p:cNvSpPr txBox="1"/>
          <p:nvPr/>
        </p:nvSpPr>
        <p:spPr>
          <a:xfrm>
            <a:off x="374081" y="3293648"/>
            <a:ext cx="2924700" cy="646500"/>
          </a:xfrm>
          <a:prstGeom prst="rect">
            <a:avLst/>
          </a:prstGeom>
          <a:noFill/>
          <a:ln>
            <a:noFill/>
          </a:ln>
        </p:spPr>
        <p:txBody>
          <a:bodyPr anchorCtr="0" anchor="t" bIns="68550" lIns="68550" spcFirstLastPara="1" rIns="68550" wrap="square" tIns="68550">
            <a:spAutoFit/>
          </a:bodyPr>
          <a:lstStyle/>
          <a:p>
            <a:pPr indent="0" lvl="0" marL="0" rtl="0" algn="ctr">
              <a:spcBef>
                <a:spcPts val="0"/>
              </a:spcBef>
              <a:spcAft>
                <a:spcPts val="0"/>
              </a:spcAft>
              <a:buClr>
                <a:schemeClr val="dk1"/>
              </a:buClr>
              <a:buSzPts val="1100"/>
              <a:buFont typeface="Arial"/>
              <a:buNone/>
            </a:pPr>
            <a:r>
              <a:rPr lang="en-US" sz="1650">
                <a:solidFill>
                  <a:srgbClr val="1F1F1F"/>
                </a:solidFill>
                <a:latin typeface="Calibri"/>
                <a:ea typeface="Calibri"/>
                <a:cs typeface="Calibri"/>
                <a:sym typeface="Calibri"/>
              </a:rPr>
              <a:t>A cylinder-shaped container with markings on the side.</a:t>
            </a:r>
            <a:endParaRPr sz="1650">
              <a:solidFill>
                <a:srgbClr val="1F1F1F"/>
              </a:solidFill>
              <a:latin typeface="Calibri"/>
              <a:ea typeface="Calibri"/>
              <a:cs typeface="Calibri"/>
              <a:sym typeface="Calibri"/>
            </a:endParaRPr>
          </a:p>
        </p:txBody>
      </p:sp>
      <p:sp>
        <p:nvSpPr>
          <p:cNvPr id="815" name="Google Shape;815;p57"/>
          <p:cNvSpPr txBox="1"/>
          <p:nvPr/>
        </p:nvSpPr>
        <p:spPr>
          <a:xfrm>
            <a:off x="374081" y="1381810"/>
            <a:ext cx="2924700" cy="646500"/>
          </a:xfrm>
          <a:prstGeom prst="rect">
            <a:avLst/>
          </a:prstGeom>
          <a:noFill/>
          <a:ln>
            <a:noFill/>
          </a:ln>
        </p:spPr>
        <p:txBody>
          <a:bodyPr anchorCtr="0" anchor="t" bIns="68550" lIns="68550" spcFirstLastPara="1" rIns="68550" wrap="square" tIns="68550">
            <a:spAutoFit/>
          </a:bodyPr>
          <a:lstStyle/>
          <a:p>
            <a:pPr indent="0" lvl="0" marL="0" rtl="0" algn="ctr">
              <a:spcBef>
                <a:spcPts val="0"/>
              </a:spcBef>
              <a:spcAft>
                <a:spcPts val="0"/>
              </a:spcAft>
              <a:buClr>
                <a:schemeClr val="dk1"/>
              </a:buClr>
              <a:buSzPts val="1100"/>
              <a:buFont typeface="Arial"/>
              <a:buNone/>
            </a:pPr>
            <a:r>
              <a:rPr lang="en-US" sz="1650">
                <a:solidFill>
                  <a:srgbClr val="1F1F1F"/>
                </a:solidFill>
                <a:latin typeface="Calibri"/>
                <a:ea typeface="Calibri"/>
                <a:cs typeface="Calibri"/>
                <a:sym typeface="Calibri"/>
              </a:rPr>
              <a:t>A tool used to collect and measure the amount of rainfall.</a:t>
            </a:r>
            <a:endParaRPr sz="1650">
              <a:solidFill>
                <a:srgbClr val="1F1F1F"/>
              </a:solidFill>
              <a:latin typeface="Calibri"/>
              <a:ea typeface="Calibri"/>
              <a:cs typeface="Calibri"/>
              <a:sym typeface="Calibri"/>
            </a:endParaRPr>
          </a:p>
        </p:txBody>
      </p:sp>
      <p:pic>
        <p:nvPicPr>
          <p:cNvPr id="816" name="Google Shape;816;p57"/>
          <p:cNvPicPr preferRelativeResize="0"/>
          <p:nvPr/>
        </p:nvPicPr>
        <p:blipFill>
          <a:blip r:embed="rId3">
            <a:alphaModFix/>
          </a:blip>
          <a:stretch>
            <a:fillRect/>
          </a:stretch>
        </p:blipFill>
        <p:spPr>
          <a:xfrm>
            <a:off x="4943138" y="1210225"/>
            <a:ext cx="567275" cy="1361525"/>
          </a:xfrm>
          <a:prstGeom prst="rect">
            <a:avLst/>
          </a:prstGeom>
          <a:noFill/>
          <a:ln>
            <a:noFill/>
          </a:ln>
        </p:spPr>
      </p:pic>
      <p:cxnSp>
        <p:nvCxnSpPr>
          <p:cNvPr id="817" name="Google Shape;817;p57"/>
          <p:cNvCxnSpPr/>
          <p:nvPr/>
        </p:nvCxnSpPr>
        <p:spPr>
          <a:xfrm>
            <a:off x="3455138" y="1036493"/>
            <a:ext cx="0" cy="991800"/>
          </a:xfrm>
          <a:prstGeom prst="straightConnector1">
            <a:avLst/>
          </a:prstGeom>
          <a:noFill/>
          <a:ln cap="flat" cmpd="sng" w="25400">
            <a:solidFill>
              <a:schemeClr val="dk1"/>
            </a:solidFill>
            <a:prstDash val="solid"/>
            <a:round/>
            <a:headEnd len="sm" w="sm" type="none"/>
            <a:tailEnd len="sm" w="sm" type="none"/>
          </a:ln>
        </p:spPr>
      </p:cxnSp>
      <p:cxnSp>
        <p:nvCxnSpPr>
          <p:cNvPr id="818" name="Google Shape;818;p57"/>
          <p:cNvCxnSpPr>
            <a:stCxn id="819" idx="4"/>
            <a:endCxn id="813" idx="2"/>
          </p:cNvCxnSpPr>
          <p:nvPr/>
        </p:nvCxnSpPr>
        <p:spPr>
          <a:xfrm>
            <a:off x="3429054" y="3293575"/>
            <a:ext cx="15600" cy="1008300"/>
          </a:xfrm>
          <a:prstGeom prst="straightConnector1">
            <a:avLst/>
          </a:prstGeom>
          <a:noFill/>
          <a:ln cap="flat" cmpd="sng" w="25400">
            <a:solidFill>
              <a:schemeClr val="dk1"/>
            </a:solidFill>
            <a:prstDash val="solid"/>
            <a:round/>
            <a:headEnd len="sm" w="sm" type="none"/>
            <a:tailEnd len="sm" w="sm" type="none"/>
          </a:ln>
        </p:spPr>
      </p:cxnSp>
      <p:cxnSp>
        <p:nvCxnSpPr>
          <p:cNvPr id="820" name="Google Shape;820;p57"/>
          <p:cNvCxnSpPr/>
          <p:nvPr/>
        </p:nvCxnSpPr>
        <p:spPr>
          <a:xfrm>
            <a:off x="374072" y="2661445"/>
            <a:ext cx="1792500" cy="0"/>
          </a:xfrm>
          <a:prstGeom prst="straightConnector1">
            <a:avLst/>
          </a:prstGeom>
          <a:noFill/>
          <a:ln cap="flat" cmpd="sng" w="25400">
            <a:solidFill>
              <a:schemeClr val="dk1"/>
            </a:solidFill>
            <a:prstDash val="solid"/>
            <a:round/>
            <a:headEnd len="sm" w="sm" type="none"/>
            <a:tailEnd len="sm" w="sm" type="none"/>
          </a:ln>
        </p:spPr>
      </p:cxnSp>
      <p:cxnSp>
        <p:nvCxnSpPr>
          <p:cNvPr id="821" name="Google Shape;821;p57"/>
          <p:cNvCxnSpPr/>
          <p:nvPr/>
        </p:nvCxnSpPr>
        <p:spPr>
          <a:xfrm>
            <a:off x="4691495" y="2640053"/>
            <a:ext cx="1823700" cy="0"/>
          </a:xfrm>
          <a:prstGeom prst="straightConnector1">
            <a:avLst/>
          </a:prstGeom>
          <a:noFill/>
          <a:ln cap="flat" cmpd="sng" w="25400">
            <a:solidFill>
              <a:schemeClr val="dk1"/>
            </a:solidFill>
            <a:prstDash val="solid"/>
            <a:round/>
            <a:headEnd len="sm" w="sm" type="none"/>
            <a:tailEnd len="sm" w="sm" type="none"/>
          </a:ln>
        </p:spPr>
      </p:cxnSp>
      <p:sp>
        <p:nvSpPr>
          <p:cNvPr id="819" name="Google Shape;819;p57"/>
          <p:cNvSpPr/>
          <p:nvPr/>
        </p:nvSpPr>
        <p:spPr>
          <a:xfrm>
            <a:off x="2166504" y="2028175"/>
            <a:ext cx="2525100" cy="12654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050"/>
              <a:buFont typeface="Arial"/>
              <a:buNone/>
            </a:pPr>
            <a:r>
              <a:t/>
            </a:r>
            <a:endParaRPr b="0" i="0" sz="1050" u="none" cap="none" strike="noStrike">
              <a:solidFill>
                <a:schemeClr val="lt1"/>
              </a:solidFill>
              <a:latin typeface="Arial"/>
              <a:ea typeface="Arial"/>
              <a:cs typeface="Arial"/>
              <a:sym typeface="Arial"/>
            </a:endParaRPr>
          </a:p>
        </p:txBody>
      </p:sp>
      <p:sp>
        <p:nvSpPr>
          <p:cNvPr id="822" name="Google Shape;822;p57"/>
          <p:cNvSpPr txBox="1"/>
          <p:nvPr/>
        </p:nvSpPr>
        <p:spPr>
          <a:xfrm>
            <a:off x="2242538" y="2435822"/>
            <a:ext cx="2373000" cy="4503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75"/>
              <a:buFont typeface="Arial"/>
              <a:buNone/>
            </a:pPr>
            <a:r>
              <a:rPr b="1" lang="en-US" sz="2475">
                <a:latin typeface="Poppins"/>
                <a:ea typeface="Poppins"/>
                <a:cs typeface="Poppins"/>
                <a:sym typeface="Poppins"/>
              </a:rPr>
              <a:t>Rain Gauge</a:t>
            </a:r>
            <a:endParaRPr b="0" i="0" sz="825" u="none" cap="none" strike="noStrike">
              <a:solidFill>
                <a:srgbClr val="000000"/>
              </a:solidFill>
              <a:latin typeface="Arial"/>
              <a:ea typeface="Arial"/>
              <a:cs typeface="Arial"/>
              <a:sym typeface="Arial"/>
            </a:endParaRPr>
          </a:p>
        </p:txBody>
      </p:sp>
      <p:sp>
        <p:nvSpPr>
          <p:cNvPr id="823" name="Google Shape;823;p57"/>
          <p:cNvSpPr txBox="1"/>
          <p:nvPr/>
        </p:nvSpPr>
        <p:spPr>
          <a:xfrm>
            <a:off x="370772" y="1037528"/>
            <a:ext cx="860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Definition</a:t>
            </a:r>
            <a:endParaRPr b="0" i="0" sz="1050" u="none" cap="none" strike="noStrike">
              <a:solidFill>
                <a:srgbClr val="000000"/>
              </a:solidFill>
              <a:latin typeface="Arial"/>
              <a:ea typeface="Arial"/>
              <a:cs typeface="Arial"/>
              <a:sym typeface="Arial"/>
            </a:endParaRPr>
          </a:p>
        </p:txBody>
      </p:sp>
      <p:sp>
        <p:nvSpPr>
          <p:cNvPr id="824" name="Google Shape;824;p57"/>
          <p:cNvSpPr txBox="1"/>
          <p:nvPr/>
        </p:nvSpPr>
        <p:spPr>
          <a:xfrm>
            <a:off x="374072" y="4049857"/>
            <a:ext cx="8118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Example</a:t>
            </a:r>
            <a:endParaRPr b="0" i="0" sz="1050" u="none" cap="none" strike="noStrike">
              <a:solidFill>
                <a:srgbClr val="000000"/>
              </a:solidFill>
              <a:latin typeface="Arial"/>
              <a:ea typeface="Arial"/>
              <a:cs typeface="Arial"/>
              <a:sym typeface="Arial"/>
            </a:endParaRPr>
          </a:p>
        </p:txBody>
      </p:sp>
      <p:sp>
        <p:nvSpPr>
          <p:cNvPr id="825" name="Google Shape;825;p57"/>
          <p:cNvSpPr txBox="1"/>
          <p:nvPr/>
        </p:nvSpPr>
        <p:spPr>
          <a:xfrm>
            <a:off x="5837992" y="1023574"/>
            <a:ext cx="677100" cy="2769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0" lang="en-US" sz="1350" u="none" cap="none" strike="noStrike">
                <a:solidFill>
                  <a:srgbClr val="000000"/>
                </a:solidFill>
                <a:latin typeface="Helvetica Neue Light"/>
                <a:ea typeface="Helvetica Neue Light"/>
                <a:cs typeface="Helvetica Neue Light"/>
                <a:sym typeface="Helvetica Neue Light"/>
              </a:rPr>
              <a:t>Picture</a:t>
            </a:r>
            <a:endParaRPr b="0" i="0" sz="1050" u="none" cap="none" strike="noStrike">
              <a:solidFill>
                <a:srgbClr val="000000"/>
              </a:solidFill>
              <a:latin typeface="Arial"/>
              <a:ea typeface="Arial"/>
              <a:cs typeface="Arial"/>
              <a:sym typeface="Arial"/>
            </a:endParaRPr>
          </a:p>
        </p:txBody>
      </p:sp>
      <p:sp>
        <p:nvSpPr>
          <p:cNvPr id="826" name="Google Shape;826;p57"/>
          <p:cNvSpPr txBox="1"/>
          <p:nvPr/>
        </p:nvSpPr>
        <p:spPr>
          <a:xfrm>
            <a:off x="3507171" y="4055901"/>
            <a:ext cx="3028800" cy="265500"/>
          </a:xfrm>
          <a:prstGeom prst="rect">
            <a:avLst/>
          </a:prstGeom>
          <a:noFill/>
          <a:ln>
            <a:noFill/>
          </a:ln>
        </p:spPr>
        <p:txBody>
          <a:bodyPr anchorCtr="0" anchor="t" bIns="34275" lIns="68550" spcFirstLastPara="1" rIns="68550" wrap="square" tIns="34275">
            <a:spAutoFit/>
          </a:bodyPr>
          <a:lstStyle/>
          <a:p>
            <a:pPr indent="0" lvl="0" marL="0" marR="0" rtl="0" algn="r">
              <a:lnSpc>
                <a:spcPct val="100000"/>
              </a:lnSpc>
              <a:spcBef>
                <a:spcPts val="0"/>
              </a:spcBef>
              <a:spcAft>
                <a:spcPts val="0"/>
              </a:spcAft>
              <a:buClr>
                <a:srgbClr val="000000"/>
              </a:buClr>
              <a:buSzPts val="1275"/>
              <a:buFont typeface="Arial"/>
              <a:buNone/>
            </a:pPr>
            <a:r>
              <a:rPr b="0" i="0" lang="en-US" sz="1275" u="none" cap="none" strike="noStrike">
                <a:solidFill>
                  <a:srgbClr val="000000"/>
                </a:solidFill>
                <a:latin typeface="Helvetica Neue Light"/>
                <a:ea typeface="Helvetica Neue Light"/>
                <a:cs typeface="Helvetica Neue Light"/>
                <a:sym typeface="Helvetica Neue Light"/>
              </a:rPr>
              <a:t>How does a </a:t>
            </a:r>
            <a:r>
              <a:rPr lang="en-US" sz="1275">
                <a:latin typeface="Helvetica Neue Light"/>
                <a:ea typeface="Helvetica Neue Light"/>
                <a:cs typeface="Helvetica Neue Light"/>
                <a:sym typeface="Helvetica Neue Light"/>
              </a:rPr>
              <a:t>rain gauge </a:t>
            </a:r>
            <a:r>
              <a:rPr b="0" i="0" lang="en-US" sz="1275" u="none" cap="none" strike="noStrike">
                <a:solidFill>
                  <a:srgbClr val="000000"/>
                </a:solidFill>
                <a:latin typeface="Helvetica Neue Light"/>
                <a:ea typeface="Helvetica Neue Light"/>
                <a:cs typeface="Helvetica Neue Light"/>
                <a:sym typeface="Helvetica Neue Light"/>
              </a:rPr>
              <a:t>impact my life?</a:t>
            </a:r>
            <a:endParaRPr b="0" i="0" sz="975"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7"/>
          <p:cNvSpPr txBox="1"/>
          <p:nvPr>
            <p:ph idx="1" type="subTitle"/>
          </p:nvPr>
        </p:nvSpPr>
        <p:spPr>
          <a:xfrm>
            <a:off x="578812" y="758713"/>
            <a:ext cx="5700375" cy="819675"/>
          </a:xfrm>
          <a:prstGeom prst="rect">
            <a:avLst/>
          </a:prstGeom>
          <a:noFill/>
          <a:ln>
            <a:noFill/>
          </a:ln>
        </p:spPr>
        <p:txBody>
          <a:bodyPr anchorCtr="0" anchor="t" bIns="34275" lIns="68550" spcFirstLastPara="1" rIns="68550" wrap="square" tIns="34275">
            <a:noAutofit/>
          </a:bodyPr>
          <a:lstStyle/>
          <a:p>
            <a:pPr indent="0" lvl="0" marL="0" rtl="0" algn="ctr">
              <a:lnSpc>
                <a:spcPct val="80000"/>
              </a:lnSpc>
              <a:spcBef>
                <a:spcPts val="0"/>
              </a:spcBef>
              <a:spcAft>
                <a:spcPts val="0"/>
              </a:spcAft>
              <a:buClr>
                <a:schemeClr val="dk1"/>
              </a:buClr>
              <a:buSzPts val="2960"/>
              <a:buNone/>
            </a:pPr>
            <a:r>
              <a:rPr b="1" lang="en-US" sz="2442" u="sng">
                <a:solidFill>
                  <a:schemeClr val="dk1"/>
                </a:solidFill>
              </a:rPr>
              <a:t>Precipitation</a:t>
            </a:r>
            <a:r>
              <a:rPr b="1" lang="en-US" sz="2442">
                <a:solidFill>
                  <a:schemeClr val="dk1"/>
                </a:solidFill>
              </a:rPr>
              <a:t>: </a:t>
            </a:r>
            <a:r>
              <a:rPr lang="en-US" sz="2442">
                <a:solidFill>
                  <a:schemeClr val="dk1"/>
                </a:solidFill>
              </a:rPr>
              <a:t>Forms of </a:t>
            </a:r>
            <a:r>
              <a:rPr lang="en-US" sz="2442">
                <a:solidFill>
                  <a:schemeClr val="dk1"/>
                </a:solidFill>
              </a:rPr>
              <a:t>water falling from the sky.</a:t>
            </a:r>
            <a:endParaRPr sz="2442"/>
          </a:p>
        </p:txBody>
      </p:sp>
      <p:sp>
        <p:nvSpPr>
          <p:cNvPr descr="Rewind" id="199" name="Google Shape;199;p7"/>
          <p:cNvSpPr/>
          <p:nvPr/>
        </p:nvSpPr>
        <p:spPr>
          <a:xfrm>
            <a:off x="0" y="0"/>
            <a:ext cx="690075" cy="5852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00" name="Google Shape;200;p7"/>
          <p:cNvPicPr preferRelativeResize="0"/>
          <p:nvPr/>
        </p:nvPicPr>
        <p:blipFill>
          <a:blip r:embed="rId4">
            <a:alphaModFix/>
          </a:blip>
          <a:stretch>
            <a:fillRect/>
          </a:stretch>
        </p:blipFill>
        <p:spPr>
          <a:xfrm>
            <a:off x="961125" y="1662013"/>
            <a:ext cx="4935750" cy="3260312"/>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58"/>
          <p:cNvSpPr txBox="1"/>
          <p:nvPr/>
        </p:nvSpPr>
        <p:spPr>
          <a:xfrm>
            <a:off x="1939048" y="471436"/>
            <a:ext cx="2979900" cy="692467"/>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4050"/>
              <a:buFont typeface="Arial"/>
              <a:buNone/>
            </a:pPr>
            <a:r>
              <a:rPr b="0" i="0" lang="en-US" sz="4050" u="none" cap="none" strike="noStrike">
                <a:solidFill>
                  <a:srgbClr val="FF0000"/>
                </a:solidFill>
                <a:latin typeface="Calibri"/>
                <a:ea typeface="Calibri"/>
                <a:cs typeface="Calibri"/>
                <a:sym typeface="Calibri"/>
              </a:rPr>
              <a:t>Remember!!!</a:t>
            </a:r>
            <a:endParaRPr b="0" i="0" sz="1050" u="none" cap="none" strike="noStrike">
              <a:solidFill>
                <a:srgbClr val="000000"/>
              </a:solidFill>
              <a:latin typeface="Arial"/>
              <a:ea typeface="Arial"/>
              <a:cs typeface="Arial"/>
              <a:sym typeface="Arial"/>
            </a:endParaRPr>
          </a:p>
        </p:txBody>
      </p:sp>
      <p:sp>
        <p:nvSpPr>
          <p:cNvPr descr="Rewind" id="833" name="Google Shape;833;p58"/>
          <p:cNvSpPr/>
          <p:nvPr/>
        </p:nvSpPr>
        <p:spPr>
          <a:xfrm>
            <a:off x="1446334" y="1125416"/>
            <a:ext cx="3965400" cy="32004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descr="Rewind" id="839" name="Google Shape;839;g2c66bdb74e8_0_373"/>
          <p:cNvSpPr/>
          <p:nvPr/>
        </p:nvSpPr>
        <p:spPr>
          <a:xfrm>
            <a:off x="62007" y="83543"/>
            <a:ext cx="928500" cy="7575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840" name="Google Shape;840;g2c66bdb74e8_0_373"/>
          <p:cNvSpPr txBox="1"/>
          <p:nvPr>
            <p:ph type="ctrTitle"/>
          </p:nvPr>
        </p:nvSpPr>
        <p:spPr>
          <a:xfrm>
            <a:off x="259775" y="720011"/>
            <a:ext cx="6338400" cy="826800"/>
          </a:xfrm>
          <a:prstGeom prst="rect">
            <a:avLst/>
          </a:prstGeom>
          <a:noFill/>
          <a:ln>
            <a:noFill/>
          </a:ln>
        </p:spPr>
        <p:txBody>
          <a:bodyPr anchorCtr="0" anchor="ctr" bIns="34275" lIns="68550" spcFirstLastPara="1" rIns="68550" wrap="square" tIns="34275">
            <a:noAutofit/>
          </a:bodyPr>
          <a:lstStyle/>
          <a:p>
            <a:pPr indent="0" lvl="0" marL="0" rtl="0" algn="ctr">
              <a:lnSpc>
                <a:spcPct val="100000"/>
              </a:lnSpc>
              <a:spcBef>
                <a:spcPts val="0"/>
              </a:spcBef>
              <a:spcAft>
                <a:spcPts val="0"/>
              </a:spcAft>
              <a:buSzPts val="3600"/>
              <a:buNone/>
            </a:pPr>
            <a:r>
              <a:rPr b="1" lang="en-US" sz="2800" u="sng"/>
              <a:t>Rain Gauge</a:t>
            </a:r>
            <a:r>
              <a:rPr lang="en-US" sz="2800"/>
              <a:t>: </a:t>
            </a:r>
            <a:r>
              <a:rPr lang="en-US" sz="2800">
                <a:highlight>
                  <a:srgbClr val="FFFFFF"/>
                </a:highlight>
              </a:rPr>
              <a:t>a tool used to measure the amount of rainfall</a:t>
            </a:r>
            <a:endParaRPr sz="2800"/>
          </a:p>
        </p:txBody>
      </p:sp>
      <p:pic>
        <p:nvPicPr>
          <p:cNvPr id="841" name="Google Shape;841;g2c66bdb74e8_0_373"/>
          <p:cNvPicPr preferRelativeResize="0"/>
          <p:nvPr/>
        </p:nvPicPr>
        <p:blipFill>
          <a:blip r:embed="rId4">
            <a:alphaModFix/>
          </a:blip>
          <a:stretch>
            <a:fillRect/>
          </a:stretch>
        </p:blipFill>
        <p:spPr>
          <a:xfrm>
            <a:off x="2738825" y="1765325"/>
            <a:ext cx="1380300" cy="3312774"/>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descr="Lightbulb and gear" id="847" name="Google Shape;847;g2bd6c9ced4b_0_300"/>
          <p:cNvSpPr/>
          <p:nvPr/>
        </p:nvSpPr>
        <p:spPr>
          <a:xfrm>
            <a:off x="135341" y="95552"/>
            <a:ext cx="430200" cy="4065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848" name="Google Shape;848;g2bd6c9ced4b_0_300"/>
          <p:cNvSpPr txBox="1"/>
          <p:nvPr/>
        </p:nvSpPr>
        <p:spPr>
          <a:xfrm>
            <a:off x="350441" y="502122"/>
            <a:ext cx="6157200" cy="1108200"/>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250"/>
              <a:buFont typeface="Arial"/>
              <a:buNone/>
            </a:pPr>
            <a:r>
              <a:rPr b="1" i="0" lang="en-US" sz="2250" u="none" cap="none" strike="noStrike">
                <a:solidFill>
                  <a:schemeClr val="dk1"/>
                </a:solidFill>
                <a:latin typeface="Calibri"/>
                <a:ea typeface="Calibri"/>
                <a:cs typeface="Calibri"/>
                <a:sym typeface="Calibri"/>
              </a:rPr>
              <a:t>Big Question: </a:t>
            </a:r>
            <a:r>
              <a:rPr b="0" i="0" lang="en-US" sz="2250" u="none" cap="none" strike="noStrike">
                <a:solidFill>
                  <a:schemeClr val="dk1"/>
                </a:solidFill>
                <a:latin typeface="Calibri"/>
                <a:ea typeface="Calibri"/>
                <a:cs typeface="Calibri"/>
                <a:sym typeface="Calibri"/>
              </a:rPr>
              <a:t>Why is </a:t>
            </a:r>
            <a:r>
              <a:rPr lang="en-US" sz="2250">
                <a:solidFill>
                  <a:schemeClr val="dk1"/>
                </a:solidFill>
                <a:latin typeface="Calibri"/>
                <a:ea typeface="Calibri"/>
                <a:cs typeface="Calibri"/>
                <a:sym typeface="Calibri"/>
              </a:rPr>
              <a:t>a rain gauge</a:t>
            </a:r>
            <a:r>
              <a:rPr b="0" i="0" lang="en-US" sz="2250" u="none" cap="none" strike="noStrike">
                <a:solidFill>
                  <a:schemeClr val="dk1"/>
                </a:solidFill>
                <a:latin typeface="Calibri"/>
                <a:ea typeface="Calibri"/>
                <a:cs typeface="Calibri"/>
                <a:sym typeface="Calibri"/>
              </a:rPr>
              <a:t> a valuable tool for scientists and meteorologists in understanding and predicting weather patterns? </a:t>
            </a:r>
            <a:endParaRPr b="0" i="0" sz="2250" u="none" cap="none" strike="noStrike">
              <a:solidFill>
                <a:schemeClr val="dk1"/>
              </a:solidFill>
              <a:latin typeface="Calibri"/>
              <a:ea typeface="Calibri"/>
              <a:cs typeface="Calibri"/>
              <a:sym typeface="Calibri"/>
            </a:endParaRPr>
          </a:p>
        </p:txBody>
      </p:sp>
      <p:sp>
        <p:nvSpPr>
          <p:cNvPr id="849" name="Google Shape;849;g2bd6c9ced4b_0_300"/>
          <p:cNvSpPr txBox="1"/>
          <p:nvPr/>
        </p:nvSpPr>
        <p:spPr>
          <a:xfrm>
            <a:off x="630650" y="1527275"/>
            <a:ext cx="5596800" cy="1616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1"/>
              </a:solidFill>
              <a:latin typeface="Calibri"/>
              <a:ea typeface="Calibri"/>
              <a:cs typeface="Calibri"/>
              <a:sym typeface="Calibri"/>
            </a:endParaRPr>
          </a:p>
        </p:txBody>
      </p:sp>
      <p:pic>
        <p:nvPicPr>
          <p:cNvPr id="850" name="Google Shape;850;g2bd6c9ced4b_0_300"/>
          <p:cNvPicPr preferRelativeResize="0"/>
          <p:nvPr/>
        </p:nvPicPr>
        <p:blipFill>
          <a:blip r:embed="rId4">
            <a:alphaModFix/>
          </a:blip>
          <a:stretch>
            <a:fillRect/>
          </a:stretch>
        </p:blipFill>
        <p:spPr>
          <a:xfrm>
            <a:off x="1589688" y="1978250"/>
            <a:ext cx="3678625" cy="24524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61"/>
          <p:cNvSpPr txBox="1"/>
          <p:nvPr/>
        </p:nvSpPr>
        <p:spPr>
          <a:xfrm>
            <a:off x="1326382" y="83371"/>
            <a:ext cx="4205250" cy="71555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4200"/>
              <a:buFont typeface="Arial"/>
              <a:buNone/>
            </a:pPr>
            <a:r>
              <a:rPr b="0" i="0" lang="en-US" sz="4200" u="none" cap="none" strike="noStrike">
                <a:solidFill>
                  <a:srgbClr val="FFC000"/>
                </a:solidFill>
                <a:latin typeface="Calibri"/>
                <a:ea typeface="Calibri"/>
                <a:cs typeface="Calibri"/>
                <a:sym typeface="Calibri"/>
              </a:rPr>
              <a:t>Simulation Activity</a:t>
            </a:r>
            <a:endParaRPr b="0" i="0" sz="1050" u="none" cap="none" strike="noStrike">
              <a:solidFill>
                <a:srgbClr val="000000"/>
              </a:solidFill>
              <a:latin typeface="Arial"/>
              <a:ea typeface="Arial"/>
              <a:cs typeface="Arial"/>
              <a:sym typeface="Arial"/>
            </a:endParaRPr>
          </a:p>
        </p:txBody>
      </p:sp>
      <p:sp>
        <p:nvSpPr>
          <p:cNvPr id="857" name="Google Shape;857;p61"/>
          <p:cNvSpPr txBox="1"/>
          <p:nvPr/>
        </p:nvSpPr>
        <p:spPr>
          <a:xfrm>
            <a:off x="1703195" y="675303"/>
            <a:ext cx="3451500" cy="900216"/>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700"/>
              <a:buFont typeface="Arial"/>
              <a:buNone/>
            </a:pPr>
            <a:r>
              <a:rPr lang="en-US" sz="2700" u="sng">
                <a:solidFill>
                  <a:schemeClr val="hlink"/>
                </a:solidFill>
                <a:latin typeface="Calibri"/>
                <a:ea typeface="Calibri"/>
                <a:cs typeface="Calibri"/>
                <a:sym typeface="Calibri"/>
                <a:hlinkClick r:id="rId3"/>
              </a:rPr>
              <a:t>Diagram Game/Quiz</a:t>
            </a:r>
            <a:endParaRPr b="0" i="0" sz="2700"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700"/>
              <a:buFont typeface="Arial"/>
              <a:buNone/>
            </a:pPr>
            <a:r>
              <a:rPr b="0" i="0" lang="en-US" sz="2700" u="none" cap="none" strike="noStrike">
                <a:solidFill>
                  <a:schemeClr val="dk1"/>
                </a:solidFill>
                <a:latin typeface="Calibri"/>
                <a:ea typeface="Calibri"/>
                <a:cs typeface="Calibri"/>
                <a:sym typeface="Calibri"/>
              </a:rPr>
              <a:t>(</a:t>
            </a:r>
            <a:r>
              <a:rPr lang="en-US" sz="2700">
                <a:solidFill>
                  <a:schemeClr val="dk1"/>
                </a:solidFill>
                <a:latin typeface="Calibri"/>
                <a:ea typeface="Calibri"/>
                <a:cs typeface="Calibri"/>
                <a:sym typeface="Calibri"/>
              </a:rPr>
              <a:t>Ecosystem for Kids</a:t>
            </a:r>
            <a:r>
              <a:rPr b="0" i="0" lang="en-US" sz="2700" u="none" cap="none" strike="noStrike">
                <a:solidFill>
                  <a:schemeClr val="dk1"/>
                </a:solidFill>
                <a:latin typeface="Calibri"/>
                <a:ea typeface="Calibri"/>
                <a:cs typeface="Calibri"/>
                <a:sym typeface="Calibri"/>
              </a:rPr>
              <a:t>)</a:t>
            </a:r>
            <a:endParaRPr b="0" i="0" sz="1050" u="none" cap="none" strike="noStrike">
              <a:solidFill>
                <a:srgbClr val="000000"/>
              </a:solidFill>
              <a:latin typeface="Arial"/>
              <a:ea typeface="Arial"/>
              <a:cs typeface="Arial"/>
              <a:sym typeface="Arial"/>
            </a:endParaRPr>
          </a:p>
        </p:txBody>
      </p:sp>
      <p:pic>
        <p:nvPicPr>
          <p:cNvPr descr="Cursor" id="858" name="Google Shape;858;p61"/>
          <p:cNvPicPr preferRelativeResize="0"/>
          <p:nvPr/>
        </p:nvPicPr>
        <p:blipFill rotWithShape="1">
          <a:blip r:embed="rId4">
            <a:alphaModFix/>
          </a:blip>
          <a:srcRect b="0" l="0" r="0" t="0"/>
          <a:stretch/>
        </p:blipFill>
        <p:spPr>
          <a:xfrm rot="5400000">
            <a:off x="1188539" y="1137863"/>
            <a:ext cx="685800" cy="685800"/>
          </a:xfrm>
          <a:prstGeom prst="rect">
            <a:avLst/>
          </a:prstGeom>
          <a:noFill/>
          <a:ln>
            <a:noFill/>
          </a:ln>
        </p:spPr>
      </p:pic>
      <p:sp>
        <p:nvSpPr>
          <p:cNvPr id="859" name="Google Shape;859;p61"/>
          <p:cNvSpPr txBox="1"/>
          <p:nvPr/>
        </p:nvSpPr>
        <p:spPr>
          <a:xfrm>
            <a:off x="332913" y="1823663"/>
            <a:ext cx="1914300" cy="692700"/>
          </a:xfrm>
          <a:prstGeom prst="rect">
            <a:avLst/>
          </a:prstGeom>
          <a:noFill/>
          <a:ln>
            <a:noFill/>
          </a:ln>
        </p:spPr>
        <p:txBody>
          <a:bodyPr anchorCtr="0" anchor="t" bIns="34275" lIns="68550" spcFirstLastPara="1" rIns="68550" wrap="square" tIns="34275">
            <a:spAutoFit/>
          </a:bodyPr>
          <a:lstStyle/>
          <a:p>
            <a:pPr indent="0" lvl="0" marL="0" marR="0" rtl="0" algn="l">
              <a:lnSpc>
                <a:spcPct val="100000"/>
              </a:lnSpc>
              <a:spcBef>
                <a:spcPts val="0"/>
              </a:spcBef>
              <a:spcAft>
                <a:spcPts val="0"/>
              </a:spcAft>
              <a:buClr>
                <a:srgbClr val="000000"/>
              </a:buClr>
              <a:buSzPts val="1350"/>
              <a:buFont typeface="Arial"/>
              <a:buNone/>
            </a:pPr>
            <a:r>
              <a:rPr b="0" i="1" lang="en-US" sz="1350" u="none" cap="none" strike="noStrike">
                <a:solidFill>
                  <a:schemeClr val="dk1"/>
                </a:solidFill>
                <a:latin typeface="Calibri"/>
                <a:ea typeface="Calibri"/>
                <a:cs typeface="Calibri"/>
                <a:sym typeface="Calibri"/>
              </a:rPr>
              <a:t>Click the link above for a simulation to explore a </a:t>
            </a:r>
            <a:r>
              <a:rPr i="1" lang="en-US" sz="1350">
                <a:solidFill>
                  <a:schemeClr val="dk1"/>
                </a:solidFill>
                <a:latin typeface="Calibri"/>
                <a:ea typeface="Calibri"/>
                <a:cs typeface="Calibri"/>
                <a:sym typeface="Calibri"/>
              </a:rPr>
              <a:t>rain gauge</a:t>
            </a:r>
            <a:r>
              <a:rPr b="0" i="1" lang="en-US" sz="1350" u="none" cap="none" strike="noStrike">
                <a:solidFill>
                  <a:schemeClr val="dk1"/>
                </a:solidFill>
                <a:latin typeface="Calibri"/>
                <a:ea typeface="Calibri"/>
                <a:cs typeface="Calibri"/>
                <a:sym typeface="Calibri"/>
              </a:rPr>
              <a:t>. </a:t>
            </a:r>
            <a:endParaRPr b="0" i="0" sz="1050" u="none" cap="none" strike="noStrike">
              <a:solidFill>
                <a:srgbClr val="000000"/>
              </a:solidFill>
              <a:latin typeface="Arial"/>
              <a:ea typeface="Arial"/>
              <a:cs typeface="Arial"/>
              <a:sym typeface="Arial"/>
            </a:endParaRPr>
          </a:p>
        </p:txBody>
      </p:sp>
      <p:sp>
        <p:nvSpPr>
          <p:cNvPr descr="Laptop" id="860" name="Google Shape;860;p61"/>
          <p:cNvSpPr/>
          <p:nvPr/>
        </p:nvSpPr>
        <p:spPr>
          <a:xfrm>
            <a:off x="15073" y="0"/>
            <a:ext cx="637200" cy="637200"/>
          </a:xfrm>
          <a:prstGeom prst="ellipse">
            <a:avLst/>
          </a:prstGeom>
          <a:blipFill rotWithShape="1">
            <a:blip r:embed="rId5">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861" name="Google Shape;861;p61"/>
          <p:cNvPicPr preferRelativeResize="0"/>
          <p:nvPr/>
        </p:nvPicPr>
        <p:blipFill>
          <a:blip r:embed="rId6">
            <a:alphaModFix/>
          </a:blip>
          <a:stretch>
            <a:fillRect/>
          </a:stretch>
        </p:blipFill>
        <p:spPr>
          <a:xfrm>
            <a:off x="2357249" y="2007874"/>
            <a:ext cx="3995150" cy="2361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6" name="Shape 866"/>
        <p:cNvGrpSpPr/>
        <p:nvPr/>
      </p:nvGrpSpPr>
      <p:grpSpPr>
        <a:xfrm>
          <a:off x="0" y="0"/>
          <a:ext cx="0" cy="0"/>
          <a:chOff x="0" y="0"/>
          <a:chExt cx="0" cy="0"/>
        </a:xfrm>
      </p:grpSpPr>
      <p:pic>
        <p:nvPicPr>
          <p:cNvPr id="867" name="Google Shape;867;p62"/>
          <p:cNvPicPr preferRelativeResize="0"/>
          <p:nvPr/>
        </p:nvPicPr>
        <p:blipFill rotWithShape="1">
          <a:blip r:embed="rId3">
            <a:alphaModFix/>
          </a:blip>
          <a:srcRect b="0" l="0" r="0" t="0"/>
          <a:stretch/>
        </p:blipFill>
        <p:spPr>
          <a:xfrm>
            <a:off x="1" y="0"/>
            <a:ext cx="6857300" cy="5143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pic>
        <p:nvPicPr>
          <p:cNvPr descr="IEP Translation – Communication from OSEP regarding the ..." id="872" name="Google Shape;872;p63"/>
          <p:cNvPicPr preferRelativeResize="0"/>
          <p:nvPr/>
        </p:nvPicPr>
        <p:blipFill rotWithShape="1">
          <a:blip r:embed="rId3">
            <a:alphaModFix/>
          </a:blip>
          <a:srcRect b="0" l="0" r="0" t="0"/>
          <a:stretch/>
        </p:blipFill>
        <p:spPr>
          <a:xfrm>
            <a:off x="1336958" y="678955"/>
            <a:ext cx="4311261" cy="678371"/>
          </a:xfrm>
          <a:prstGeom prst="rect">
            <a:avLst/>
          </a:prstGeom>
          <a:noFill/>
          <a:ln>
            <a:noFill/>
          </a:ln>
        </p:spPr>
      </p:pic>
      <p:pic>
        <p:nvPicPr>
          <p:cNvPr descr="United States Department of Education - Wikipedia" id="873" name="Google Shape;873;p63"/>
          <p:cNvPicPr preferRelativeResize="0"/>
          <p:nvPr/>
        </p:nvPicPr>
        <p:blipFill rotWithShape="1">
          <a:blip r:embed="rId4">
            <a:alphaModFix/>
          </a:blip>
          <a:srcRect b="0" l="0" r="0" t="0"/>
          <a:stretch/>
        </p:blipFill>
        <p:spPr>
          <a:xfrm>
            <a:off x="2581383" y="1462319"/>
            <a:ext cx="1623344" cy="1550649"/>
          </a:xfrm>
          <a:prstGeom prst="rect">
            <a:avLst/>
          </a:prstGeom>
          <a:noFill/>
          <a:ln>
            <a:noFill/>
          </a:ln>
        </p:spPr>
      </p:pic>
      <p:pic>
        <p:nvPicPr>
          <p:cNvPr id="874" name="Google Shape;874;p63"/>
          <p:cNvPicPr preferRelativeResize="0"/>
          <p:nvPr/>
        </p:nvPicPr>
        <p:blipFill rotWithShape="1">
          <a:blip r:embed="rId5">
            <a:alphaModFix/>
          </a:blip>
          <a:srcRect b="0" l="0" r="0" t="0"/>
          <a:stretch/>
        </p:blipFill>
        <p:spPr>
          <a:xfrm>
            <a:off x="762856" y="3177295"/>
            <a:ext cx="5666537" cy="967323"/>
          </a:xfrm>
          <a:prstGeom prst="rect">
            <a:avLst/>
          </a:prstGeom>
          <a:noFill/>
          <a:ln>
            <a:noFill/>
          </a:ln>
        </p:spPr>
      </p:pic>
      <p:sp>
        <p:nvSpPr>
          <p:cNvPr id="875" name="Google Shape;875;p63"/>
          <p:cNvSpPr txBox="1"/>
          <p:nvPr/>
        </p:nvSpPr>
        <p:spPr>
          <a:xfrm>
            <a:off x="476003" y="135212"/>
            <a:ext cx="5906025" cy="438551"/>
          </a:xfrm>
          <a:prstGeom prst="rect">
            <a:avLst/>
          </a:prstGeom>
          <a:noFill/>
          <a:ln>
            <a:noFill/>
          </a:ln>
        </p:spPr>
        <p:txBody>
          <a:bodyPr anchorCtr="0" anchor="t" bIns="34275" lIns="68550" spcFirstLastPara="1" rIns="68550" wrap="square" tIns="34275">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Calibri"/>
                <a:ea typeface="Calibri"/>
                <a:cs typeface="Calibri"/>
                <a:sym typeface="Calibri"/>
              </a:rPr>
              <a:t>This Was Created With Resources From:</a:t>
            </a:r>
            <a:endParaRPr b="0" i="0" sz="1050" u="none" cap="none" strike="noStrike">
              <a:solidFill>
                <a:srgbClr val="000000"/>
              </a:solidFill>
              <a:latin typeface="Arial"/>
              <a:ea typeface="Arial"/>
              <a:cs typeface="Arial"/>
              <a:sym typeface="Arial"/>
            </a:endParaRPr>
          </a:p>
        </p:txBody>
      </p:sp>
      <p:sp>
        <p:nvSpPr>
          <p:cNvPr id="876" name="Google Shape;876;p63"/>
          <p:cNvSpPr txBox="1"/>
          <p:nvPr/>
        </p:nvSpPr>
        <p:spPr>
          <a:xfrm>
            <a:off x="677588" y="4144612"/>
            <a:ext cx="5502825" cy="808148"/>
          </a:xfrm>
          <a:prstGeom prst="rect">
            <a:avLst/>
          </a:prstGeom>
          <a:noFill/>
          <a:ln>
            <a:noFill/>
          </a:ln>
        </p:spPr>
        <p:txBody>
          <a:bodyPr anchorCtr="0" anchor="t" bIns="68550" lIns="68550" spcFirstLastPara="1" rIns="68550" wrap="square" tIns="68550">
            <a:spAutoFit/>
          </a:bodyPr>
          <a:lstStyle/>
          <a:p>
            <a:pPr indent="0" lvl="0" marL="0" marR="0" rtl="0" algn="ctr">
              <a:lnSpc>
                <a:spcPct val="100000"/>
              </a:lnSpc>
              <a:spcBef>
                <a:spcPts val="0"/>
              </a:spcBef>
              <a:spcAft>
                <a:spcPts val="0"/>
              </a:spcAft>
              <a:buClr>
                <a:srgbClr val="000000"/>
              </a:buClr>
              <a:buSzPts val="1088"/>
              <a:buFont typeface="Arial"/>
              <a:buNone/>
            </a:pPr>
            <a:r>
              <a:rPr b="1" i="0" lang="en-US" sz="1088" u="none" cap="none" strike="noStrike">
                <a:solidFill>
                  <a:srgbClr val="000000"/>
                </a:solidFill>
                <a:latin typeface="Calibri"/>
                <a:ea typeface="Calibri"/>
                <a:cs typeface="Calibri"/>
                <a:sym typeface="Calibri"/>
              </a:rPr>
              <a:t>Questions or Comments</a:t>
            </a:r>
            <a:endParaRPr b="0" i="0" sz="1125"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88"/>
              <a:buFont typeface="Arial"/>
              <a:buNone/>
            </a:pPr>
            <a:r>
              <a:t/>
            </a:r>
            <a:endParaRPr b="1" i="0" sz="1088"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88"/>
              <a:buFont typeface="Arial"/>
              <a:buNone/>
            </a:pPr>
            <a:r>
              <a:rPr b="0" i="0" lang="en-US" sz="1088" u="none" cap="none" strike="noStrike">
                <a:solidFill>
                  <a:srgbClr val="000000"/>
                </a:solidFill>
                <a:latin typeface="Calibri"/>
                <a:ea typeface="Calibri"/>
                <a:cs typeface="Calibri"/>
                <a:sym typeface="Calibri"/>
              </a:rPr>
              <a:t> Michael Kennedy, Ph.D.          MKennedy@Virginia.edu </a:t>
            </a:r>
            <a:endParaRPr b="0" i="0" sz="1125"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088"/>
              <a:buFont typeface="Arial"/>
              <a:buNone/>
            </a:pPr>
            <a:r>
              <a:rPr b="0" i="0" lang="en-US" sz="1088" u="none" cap="none" strike="noStrike">
                <a:solidFill>
                  <a:srgbClr val="000000"/>
                </a:solidFill>
                <a:latin typeface="Calibri"/>
                <a:ea typeface="Calibri"/>
                <a:cs typeface="Calibri"/>
                <a:sym typeface="Calibri"/>
              </a:rPr>
              <a:t>Rachel L Kunemund, Ph.D.	             rk8vm@virginia.edu</a:t>
            </a:r>
            <a:endParaRPr b="0" i="0" sz="1125" u="none" cap="none" strike="noStrike">
              <a:solidFill>
                <a:srgbClr val="000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8"/>
          <p:cNvSpPr txBox="1"/>
          <p:nvPr>
            <p:ph idx="1" type="subTitle"/>
          </p:nvPr>
        </p:nvSpPr>
        <p:spPr>
          <a:xfrm>
            <a:off x="578813" y="758720"/>
            <a:ext cx="5700375" cy="880200"/>
          </a:xfrm>
          <a:prstGeom prst="rect">
            <a:avLst/>
          </a:prstGeom>
          <a:noFill/>
          <a:ln>
            <a:noFill/>
          </a:ln>
        </p:spPr>
        <p:txBody>
          <a:bodyPr anchorCtr="0" anchor="t" bIns="34275" lIns="68550" spcFirstLastPara="1" rIns="68550" wrap="square" tIns="34275">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Weather</a:t>
            </a:r>
            <a:r>
              <a:rPr b="1" lang="en-US">
                <a:solidFill>
                  <a:schemeClr val="dk1"/>
                </a:solidFill>
              </a:rPr>
              <a:t>: </a:t>
            </a:r>
            <a:r>
              <a:rPr lang="en-US">
                <a:solidFill>
                  <a:schemeClr val="dk1"/>
                </a:solidFill>
              </a:rPr>
              <a:t>The condition of the atmosphere at a certain place and time</a:t>
            </a:r>
            <a:endParaRPr/>
          </a:p>
        </p:txBody>
      </p:sp>
      <p:sp>
        <p:nvSpPr>
          <p:cNvPr descr="Rewind" id="207" name="Google Shape;207;p8"/>
          <p:cNvSpPr/>
          <p:nvPr/>
        </p:nvSpPr>
        <p:spPr>
          <a:xfrm>
            <a:off x="0" y="0"/>
            <a:ext cx="690075" cy="585225"/>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08" name="Google Shape;208;p8"/>
          <p:cNvPicPr preferRelativeResize="0"/>
          <p:nvPr/>
        </p:nvPicPr>
        <p:blipFill rotWithShape="1">
          <a:blip r:embed="rId4">
            <a:alphaModFix/>
          </a:blip>
          <a:srcRect b="0" l="0" r="0" t="0"/>
          <a:stretch/>
        </p:blipFill>
        <p:spPr>
          <a:xfrm>
            <a:off x="1029175" y="1703070"/>
            <a:ext cx="4799670" cy="319978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g2ba9f2f8afc_0_66"/>
          <p:cNvSpPr txBox="1"/>
          <p:nvPr>
            <p:ph idx="1" type="subTitle"/>
          </p:nvPr>
        </p:nvSpPr>
        <p:spPr>
          <a:xfrm>
            <a:off x="578812" y="758713"/>
            <a:ext cx="5700300" cy="819600"/>
          </a:xfrm>
          <a:prstGeom prst="rect">
            <a:avLst/>
          </a:prstGeom>
          <a:noFill/>
          <a:ln>
            <a:noFill/>
          </a:ln>
        </p:spPr>
        <p:txBody>
          <a:bodyPr anchorCtr="0" anchor="t" bIns="34275" lIns="68550" spcFirstLastPara="1" rIns="68550" wrap="square" tIns="34275">
            <a:normAutofit/>
          </a:bodyPr>
          <a:lstStyle/>
          <a:p>
            <a:pPr indent="0" lvl="0" marL="0" rtl="0" algn="ctr">
              <a:lnSpc>
                <a:spcPct val="100000"/>
              </a:lnSpc>
              <a:spcBef>
                <a:spcPts val="0"/>
              </a:spcBef>
              <a:spcAft>
                <a:spcPts val="0"/>
              </a:spcAft>
              <a:buClr>
                <a:schemeClr val="dk1"/>
              </a:buClr>
              <a:buSzPts val="3200"/>
              <a:buNone/>
            </a:pPr>
            <a:r>
              <a:rPr b="1" lang="en-US" u="sng">
                <a:solidFill>
                  <a:schemeClr val="dk1"/>
                </a:solidFill>
              </a:rPr>
              <a:t>Forecast</a:t>
            </a:r>
            <a:r>
              <a:rPr b="1" lang="en-US">
                <a:solidFill>
                  <a:schemeClr val="dk1"/>
                </a:solidFill>
              </a:rPr>
              <a:t>: </a:t>
            </a:r>
            <a:r>
              <a:rPr lang="en-US">
                <a:solidFill>
                  <a:schemeClr val="dk1"/>
                </a:solidFill>
              </a:rPr>
              <a:t>A prediction of future weather conditions based on atmospheric patterns.</a:t>
            </a:r>
            <a:endParaRPr/>
          </a:p>
        </p:txBody>
      </p:sp>
      <p:sp>
        <p:nvSpPr>
          <p:cNvPr descr="Rewind" id="215" name="Google Shape;215;g2ba9f2f8afc_0_66"/>
          <p:cNvSpPr/>
          <p:nvPr/>
        </p:nvSpPr>
        <p:spPr>
          <a:xfrm>
            <a:off x="0" y="0"/>
            <a:ext cx="690000" cy="585300"/>
          </a:xfrm>
          <a:prstGeom prst="ellipse">
            <a:avLst/>
          </a:prstGeom>
          <a:blipFill rotWithShape="1">
            <a:blip r:embed="rId3">
              <a:alphaModFix/>
            </a:blip>
            <a:stretch>
              <a:fillRect b="0" l="0" r="0" t="0"/>
            </a:stretch>
          </a:blip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16" name="Google Shape;216;g2ba9f2f8afc_0_66"/>
          <p:cNvPicPr preferRelativeResize="0"/>
          <p:nvPr/>
        </p:nvPicPr>
        <p:blipFill rotWithShape="1">
          <a:blip r:embed="rId4">
            <a:alphaModFix/>
          </a:blip>
          <a:srcRect b="0" l="0" r="0" t="0"/>
          <a:stretch/>
        </p:blipFill>
        <p:spPr>
          <a:xfrm>
            <a:off x="514350" y="1751738"/>
            <a:ext cx="5829300" cy="2962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9"/>
          <p:cNvSpPr txBox="1"/>
          <p:nvPr>
            <p:ph type="ctrTitle"/>
          </p:nvPr>
        </p:nvSpPr>
        <p:spPr>
          <a:xfrm>
            <a:off x="259800" y="735304"/>
            <a:ext cx="6338400" cy="826800"/>
          </a:xfrm>
          <a:prstGeom prst="rect">
            <a:avLst/>
          </a:prstGeom>
          <a:noFill/>
          <a:ln>
            <a:noFill/>
          </a:ln>
        </p:spPr>
        <p:txBody>
          <a:bodyPr anchorCtr="0" anchor="ctr" bIns="34275" lIns="68550" spcFirstLastPara="1" rIns="68550" wrap="square" tIns="34275">
            <a:normAutofit fontScale="90000"/>
          </a:bodyPr>
          <a:lstStyle/>
          <a:p>
            <a:pPr indent="0" lvl="0" marL="0" rtl="0" algn="ctr">
              <a:lnSpc>
                <a:spcPct val="100000"/>
              </a:lnSpc>
              <a:spcBef>
                <a:spcPts val="0"/>
              </a:spcBef>
              <a:spcAft>
                <a:spcPts val="0"/>
              </a:spcAft>
              <a:buSzPct val="133332"/>
              <a:buNone/>
            </a:pPr>
            <a:r>
              <a:rPr b="1" lang="en-US" sz="2700" u="sng"/>
              <a:t>Meteorologist</a:t>
            </a:r>
            <a:r>
              <a:rPr lang="en-US" sz="2700"/>
              <a:t>: A scientist who studies and predicts weather patterns.</a:t>
            </a:r>
            <a:endParaRPr b="1" sz="2700" u="sng"/>
          </a:p>
        </p:txBody>
      </p:sp>
      <p:sp>
        <p:nvSpPr>
          <p:cNvPr descr="Rewind" id="223" name="Google Shape;223;p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4" name="Google Shape;224;p9"/>
          <p:cNvPicPr preferRelativeResize="0"/>
          <p:nvPr/>
        </p:nvPicPr>
        <p:blipFill rotWithShape="1">
          <a:blip r:embed="rId4">
            <a:alphaModFix/>
          </a:blip>
          <a:srcRect b="0" l="0" r="0" t="0"/>
          <a:stretch/>
        </p:blipFill>
        <p:spPr>
          <a:xfrm>
            <a:off x="971550" y="1642904"/>
            <a:ext cx="4914894" cy="327659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