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66"/>
  </p:notesMasterIdLst>
  <p:sldIdLst>
    <p:sldId id="284" r:id="rId3"/>
    <p:sldId id="256" r:id="rId4"/>
    <p:sldId id="286" r:id="rId5"/>
    <p:sldId id="313" r:id="rId6"/>
    <p:sldId id="383" r:id="rId7"/>
    <p:sldId id="384" r:id="rId8"/>
    <p:sldId id="385" r:id="rId9"/>
    <p:sldId id="392" r:id="rId10"/>
    <p:sldId id="317" r:id="rId11"/>
    <p:sldId id="316" r:id="rId12"/>
    <p:sldId id="318" r:id="rId13"/>
    <p:sldId id="386" r:id="rId14"/>
    <p:sldId id="387" r:id="rId15"/>
    <p:sldId id="388" r:id="rId16"/>
    <p:sldId id="389" r:id="rId17"/>
    <p:sldId id="390" r:id="rId18"/>
    <p:sldId id="333" r:id="rId19"/>
    <p:sldId id="337" r:id="rId20"/>
    <p:sldId id="334" r:id="rId21"/>
    <p:sldId id="338" r:id="rId22"/>
    <p:sldId id="335" r:id="rId23"/>
    <p:sldId id="340" r:id="rId24"/>
    <p:sldId id="258" r:id="rId25"/>
    <p:sldId id="259" r:id="rId26"/>
    <p:sldId id="397" r:id="rId27"/>
    <p:sldId id="398" r:id="rId28"/>
    <p:sldId id="260" r:id="rId29"/>
    <p:sldId id="393" r:id="rId30"/>
    <p:sldId id="394" r:id="rId31"/>
    <p:sldId id="395" r:id="rId32"/>
    <p:sldId id="399" r:id="rId33"/>
    <p:sldId id="400" r:id="rId34"/>
    <p:sldId id="401" r:id="rId35"/>
    <p:sldId id="283" r:id="rId36"/>
    <p:sldId id="264" r:id="rId37"/>
    <p:sldId id="265" r:id="rId38"/>
    <p:sldId id="293" r:id="rId39"/>
    <p:sldId id="402" r:id="rId40"/>
    <p:sldId id="403" r:id="rId41"/>
    <p:sldId id="299" r:id="rId42"/>
    <p:sldId id="300" r:id="rId43"/>
    <p:sldId id="307" r:id="rId44"/>
    <p:sldId id="404" r:id="rId45"/>
    <p:sldId id="309" r:id="rId46"/>
    <p:sldId id="267" r:id="rId47"/>
    <p:sldId id="268" r:id="rId48"/>
    <p:sldId id="269" r:id="rId49"/>
    <p:sldId id="270" r:id="rId50"/>
    <p:sldId id="271" r:id="rId51"/>
    <p:sldId id="272" r:id="rId52"/>
    <p:sldId id="273" r:id="rId53"/>
    <p:sldId id="274" r:id="rId54"/>
    <p:sldId id="275" r:id="rId55"/>
    <p:sldId id="276" r:id="rId56"/>
    <p:sldId id="277" r:id="rId57"/>
    <p:sldId id="278" r:id="rId58"/>
    <p:sldId id="279" r:id="rId59"/>
    <p:sldId id="405" r:id="rId60"/>
    <p:sldId id="406" r:id="rId61"/>
    <p:sldId id="407" r:id="rId62"/>
    <p:sldId id="326" r:id="rId63"/>
    <p:sldId id="327" r:id="rId64"/>
    <p:sldId id="328" r:id="rId65"/>
  </p:sldIdLst>
  <p:sldSz cx="6858000" cy="5143500"/>
  <p:notesSz cx="6858000" cy="9144000"/>
  <p:embeddedFontLst>
    <p:embeddedFont>
      <p:font typeface="Helvetica Neue Light" panose="02000403000000020004" pitchFamily="2" charset="0"/>
      <p:regular r:id="rId67"/>
      <p:bold r:id="rId68"/>
      <p:italic r:id="rId69"/>
      <p:boldItalic r:id="rId70"/>
    </p:embeddedFont>
    <p:embeddedFont>
      <p:font typeface="Poppins" pitchFamily="2" charset="77"/>
      <p:regular r:id="rId71"/>
      <p:bold r:id="rId72"/>
      <p:italic r:id="rId73"/>
      <p:boldItalic r:id="rId74"/>
    </p:embeddedFont>
    <p:embeddedFont>
      <p:font typeface="Roboto" panose="02000000000000000000" pitchFamily="2" charset="0"/>
      <p:regular r:id="rId75"/>
      <p:bold r:id="rId76"/>
      <p:italic r:id="rId77"/>
      <p:boldItalic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3238"/>
  </p:normalViewPr>
  <p:slideViewPr>
    <p:cSldViewPr snapToGrid="0">
      <p:cViewPr varScale="1">
        <p:scale>
          <a:sx n="110" d="100"/>
          <a:sy n="110" d="100"/>
        </p:scale>
        <p:origin x="2472" y="176"/>
      </p:cViewPr>
      <p:guideLst>
        <p:guide orient="horz" pos="16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2.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8.fntdata"/><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6.fntdata"/><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4.fntdata"/><Relationship Id="rId75"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0.fntdata"/><Relationship Id="rId7" Type="http://schemas.openxmlformats.org/officeDocument/2006/relationships/slide" Target="slides/slide5.xml"/><Relationship Id="rId71" Type="http://schemas.openxmlformats.org/officeDocument/2006/relationships/font" Target="fonts/font5.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2" name="Google Shape;82;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Friction</a:t>
            </a:r>
            <a:r>
              <a:rPr lang="en">
                <a:solidFill>
                  <a:schemeClr val="dk1"/>
                </a:solidFill>
              </a:rPr>
              <a:t> is a force that resists the motion of two surface that are touching. </a:t>
            </a:r>
            <a:endParaRPr sz="1300"/>
          </a:p>
          <a:p>
            <a:pPr marL="0" lvl="0" indent="0" algn="l" rtl="0">
              <a:lnSpc>
                <a:spcPct val="100000"/>
              </a:lnSpc>
              <a:spcBef>
                <a:spcPts val="0"/>
              </a:spcBef>
              <a:spcAft>
                <a:spcPts val="0"/>
              </a:spcAft>
              <a:buSzPts val="1400"/>
              <a:buNone/>
            </a:pPr>
            <a:endParaRPr/>
          </a:p>
        </p:txBody>
      </p:sp>
      <p:sp>
        <p:nvSpPr>
          <p:cNvPr id="154" name="Google Shape;154;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Work</a:t>
            </a:r>
            <a:r>
              <a:rPr lang="en-US"/>
              <a:t> is a force acting upon an object causing the object to move in the direction of that force.</a:t>
            </a:r>
            <a:endParaRPr b="0"/>
          </a:p>
          <a:p>
            <a:pPr marL="0" lvl="0" indent="0" algn="l" rtl="0">
              <a:lnSpc>
                <a:spcPct val="100000"/>
              </a:lnSpc>
              <a:spcBef>
                <a:spcPts val="0"/>
              </a:spcBef>
              <a:spcAft>
                <a:spcPts val="0"/>
              </a:spcAft>
              <a:buSzPts val="1400"/>
              <a:buNone/>
            </a:pPr>
            <a:endParaRPr/>
          </a:p>
        </p:txBody>
      </p:sp>
      <p:sp>
        <p:nvSpPr>
          <p:cNvPr id="246" name="Google Shape;246;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0"/>
        <p:cNvGrpSpPr/>
        <p:nvPr/>
      </p:nvGrpSpPr>
      <p:grpSpPr>
        <a:xfrm>
          <a:off x="0" y="0"/>
          <a:ext cx="0" cy="0"/>
          <a:chOff x="0" y="0"/>
          <a:chExt cx="0" cy="0"/>
        </a:xfrm>
      </p:grpSpPr>
      <p:sp>
        <p:nvSpPr>
          <p:cNvPr id="1611" name="Google Shape;1611;g28084ac76e6_0_1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2" name="Google Shape;1612;g28084ac76e6_0_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review the information we have covered already.</a:t>
            </a:r>
            <a:endParaRPr b="0"/>
          </a:p>
        </p:txBody>
      </p:sp>
      <p:sp>
        <p:nvSpPr>
          <p:cNvPr id="1613" name="Google Shape;1613;g28084ac76e6_0_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6"/>
        <p:cNvGrpSpPr/>
        <p:nvPr/>
      </p:nvGrpSpPr>
      <p:grpSpPr>
        <a:xfrm>
          <a:off x="0" y="0"/>
          <a:ext cx="0" cy="0"/>
          <a:chOff x="0" y="0"/>
          <a:chExt cx="0" cy="0"/>
        </a:xfrm>
      </p:grpSpPr>
      <p:sp>
        <p:nvSpPr>
          <p:cNvPr id="1617" name="Google Shape;1617;g28084ac76e6_0_1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8" name="Google Shape;1618;g28084ac76e6_0_1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 or false: Direction is where something moves or points.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[True]</a:t>
            </a:r>
            <a:endParaRPr/>
          </a:p>
        </p:txBody>
      </p:sp>
      <p:sp>
        <p:nvSpPr>
          <p:cNvPr id="1619" name="Google Shape;1619;g28084ac76e6_0_1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5"/>
        <p:cNvGrpSpPr/>
        <p:nvPr/>
      </p:nvGrpSpPr>
      <p:grpSpPr>
        <a:xfrm>
          <a:off x="0" y="0"/>
          <a:ext cx="0" cy="0"/>
          <a:chOff x="0" y="0"/>
          <a:chExt cx="0" cy="0"/>
        </a:xfrm>
      </p:grpSpPr>
      <p:sp>
        <p:nvSpPr>
          <p:cNvPr id="1626" name="Google Shape;1626;g28084ac76e6_0_2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7" name="Google Shape;1627;g28084ac76e6_0_2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True or false: Direction is where something moves or points.</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[True]</a:t>
            </a:r>
            <a:endParaRPr/>
          </a:p>
        </p:txBody>
      </p:sp>
      <p:sp>
        <p:nvSpPr>
          <p:cNvPr id="1628" name="Google Shape;1628;g28084ac76e6_0_2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4"/>
        <p:cNvGrpSpPr/>
        <p:nvPr/>
      </p:nvGrpSpPr>
      <p:grpSpPr>
        <a:xfrm>
          <a:off x="0" y="0"/>
          <a:ext cx="0" cy="0"/>
          <a:chOff x="0" y="0"/>
          <a:chExt cx="0" cy="0"/>
        </a:xfrm>
      </p:grpSpPr>
      <p:sp>
        <p:nvSpPr>
          <p:cNvPr id="1635" name="Google Shape;1635;g28084ac76e6_0_1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6" name="Google Shape;1636;g28084ac76e6_0_1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_________ is how fast an object moves.</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[Speed]</a:t>
            </a:r>
            <a:endParaRPr/>
          </a:p>
          <a:p>
            <a:pPr marL="0" lvl="0" indent="0" algn="l" rtl="0">
              <a:lnSpc>
                <a:spcPct val="100000"/>
              </a:lnSpc>
              <a:spcBef>
                <a:spcPts val="0"/>
              </a:spcBef>
              <a:spcAft>
                <a:spcPts val="0"/>
              </a:spcAft>
              <a:buSzPts val="1400"/>
              <a:buNone/>
            </a:pPr>
            <a:endParaRPr/>
          </a:p>
        </p:txBody>
      </p:sp>
      <p:sp>
        <p:nvSpPr>
          <p:cNvPr id="1637" name="Google Shape;1637;g28084ac76e6_0_1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3"/>
        <p:cNvGrpSpPr/>
        <p:nvPr/>
      </p:nvGrpSpPr>
      <p:grpSpPr>
        <a:xfrm>
          <a:off x="0" y="0"/>
          <a:ext cx="0" cy="0"/>
          <a:chOff x="0" y="0"/>
          <a:chExt cx="0" cy="0"/>
        </a:xfrm>
      </p:grpSpPr>
      <p:sp>
        <p:nvSpPr>
          <p:cNvPr id="1644" name="Google Shape;1644;g28084ac76e6_0_2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5" name="Google Shape;1645;g28084ac76e6_0_2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_________ is how fast an object moves.</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[Speed]</a:t>
            </a:r>
            <a:endParaRPr/>
          </a:p>
          <a:p>
            <a:pPr marL="0" lvl="0" indent="0" algn="l" rtl="0">
              <a:lnSpc>
                <a:spcPct val="100000"/>
              </a:lnSpc>
              <a:spcBef>
                <a:spcPts val="0"/>
              </a:spcBef>
              <a:spcAft>
                <a:spcPts val="0"/>
              </a:spcAft>
              <a:buSzPts val="1400"/>
              <a:buNone/>
            </a:pPr>
            <a:endParaRPr/>
          </a:p>
        </p:txBody>
      </p:sp>
      <p:sp>
        <p:nvSpPr>
          <p:cNvPr id="1646" name="Google Shape;1646;g28084ac76e6_0_2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b="1" u="sng" dirty="0"/>
              <a:t>True or False: </a:t>
            </a:r>
            <a:r>
              <a:rPr lang="en" sz="1100" dirty="0"/>
              <a:t>Force is a push or pull of an object</a:t>
            </a:r>
          </a:p>
          <a:p>
            <a:pPr marL="0" lvl="0" indent="0" algn="l" rtl="0">
              <a:lnSpc>
                <a:spcPct val="115000"/>
              </a:lnSpc>
              <a:spcBef>
                <a:spcPts val="0"/>
              </a:spcBef>
              <a:spcAft>
                <a:spcPts val="0"/>
              </a:spcAft>
              <a:buClr>
                <a:schemeClr val="dk1"/>
              </a:buClr>
              <a:buSzPts val="1100"/>
              <a:buFont typeface="Arial"/>
              <a:buNone/>
            </a:pPr>
            <a:endParaRPr lang="en" sz="1100" dirty="0"/>
          </a:p>
          <a:p>
            <a:pPr marL="0" lvl="0" indent="0" algn="l" rtl="0">
              <a:lnSpc>
                <a:spcPct val="115000"/>
              </a:lnSpc>
              <a:spcBef>
                <a:spcPts val="0"/>
              </a:spcBef>
              <a:spcAft>
                <a:spcPts val="0"/>
              </a:spcAft>
              <a:buClr>
                <a:schemeClr val="dk1"/>
              </a:buClr>
              <a:buSzPts val="1100"/>
              <a:buFont typeface="Arial"/>
              <a:buNone/>
            </a:pPr>
            <a:r>
              <a:rPr lang="en" sz="1100" dirty="0"/>
              <a:t>[True]</a:t>
            </a:r>
            <a:endParaRPr dirty="0"/>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17</a:t>
            </a:fld>
            <a:endParaRPr/>
          </a:p>
        </p:txBody>
      </p:sp>
    </p:spTree>
    <p:extLst>
      <p:ext uri="{BB962C8B-B14F-4D97-AF65-F5344CB8AC3E}">
        <p14:creationId xmlns:p14="http://schemas.microsoft.com/office/powerpoint/2010/main" val="3384341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b="1" u="sng" dirty="0"/>
              <a:t>True: </a:t>
            </a:r>
            <a:r>
              <a:rPr lang="en" sz="1100" dirty="0"/>
              <a:t>Force is a push or pull of an object</a:t>
            </a:r>
            <a:endParaRPr dirty="0"/>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18</a:t>
            </a:fld>
            <a:endParaRPr/>
          </a:p>
        </p:txBody>
      </p:sp>
    </p:spTree>
    <p:extLst>
      <p:ext uri="{BB962C8B-B14F-4D97-AF65-F5344CB8AC3E}">
        <p14:creationId xmlns:p14="http://schemas.microsoft.com/office/powerpoint/2010/main" val="619532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Friction</a:t>
            </a:r>
            <a:r>
              <a:rPr lang="en" dirty="0">
                <a:solidFill>
                  <a:schemeClr val="dk1"/>
                </a:solidFill>
              </a:rPr>
              <a:t> is a force that </a:t>
            </a:r>
            <a:r>
              <a:rPr lang="en" u="sng" dirty="0">
                <a:solidFill>
                  <a:schemeClr val="dk1"/>
                </a:solidFill>
              </a:rPr>
              <a:t>                  </a:t>
            </a:r>
            <a:r>
              <a:rPr lang="en" dirty="0">
                <a:solidFill>
                  <a:schemeClr val="dk1"/>
                </a:solidFill>
              </a:rPr>
              <a:t> the motion of two surface that are touching. </a:t>
            </a:r>
            <a:endParaRPr sz="1300" dirty="0"/>
          </a:p>
          <a:p>
            <a:pPr marL="0" lvl="0" indent="0" algn="l" rtl="0">
              <a:lnSpc>
                <a:spcPct val="100000"/>
              </a:lnSpc>
              <a:spcBef>
                <a:spcPts val="0"/>
              </a:spcBef>
              <a:spcAft>
                <a:spcPts val="0"/>
              </a:spcAft>
              <a:buSzPts val="1400"/>
              <a:buNone/>
            </a:pPr>
            <a:endParaRPr dirty="0"/>
          </a:p>
        </p:txBody>
      </p:sp>
      <p:sp>
        <p:nvSpPr>
          <p:cNvPr id="154" name="Google Shape;154;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19</a:t>
            </a:fld>
            <a:endParaRPr/>
          </a:p>
        </p:txBody>
      </p:sp>
    </p:spTree>
    <p:extLst>
      <p:ext uri="{BB962C8B-B14F-4D97-AF65-F5344CB8AC3E}">
        <p14:creationId xmlns:p14="http://schemas.microsoft.com/office/powerpoint/2010/main" val="730807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0568432cb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g20568432cb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Today we will be learning about </a:t>
            </a:r>
            <a:r>
              <a:rPr lang="en" b="1"/>
              <a:t>Energy.</a:t>
            </a:r>
            <a:endParaRPr b="1"/>
          </a:p>
        </p:txBody>
      </p:sp>
      <p:sp>
        <p:nvSpPr>
          <p:cNvPr id="128" name="Google Shape;128;g20568432cb1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Friction</a:t>
            </a:r>
            <a:r>
              <a:rPr lang="en" dirty="0">
                <a:solidFill>
                  <a:schemeClr val="dk1"/>
                </a:solidFill>
              </a:rPr>
              <a:t> is a force that </a:t>
            </a:r>
            <a:r>
              <a:rPr lang="en" b="1" u="sng" dirty="0">
                <a:solidFill>
                  <a:schemeClr val="dk1"/>
                </a:solidFill>
              </a:rPr>
              <a:t>resists</a:t>
            </a:r>
            <a:r>
              <a:rPr lang="en" u="sng" dirty="0">
                <a:solidFill>
                  <a:schemeClr val="dk1"/>
                </a:solidFill>
              </a:rPr>
              <a:t> </a:t>
            </a:r>
            <a:r>
              <a:rPr lang="en" dirty="0">
                <a:solidFill>
                  <a:schemeClr val="dk1"/>
                </a:solidFill>
              </a:rPr>
              <a:t>the motion of two surface that are touching. </a:t>
            </a:r>
            <a:endParaRPr sz="1300" dirty="0"/>
          </a:p>
          <a:p>
            <a:pPr marL="0" lvl="0" indent="0" algn="l" rtl="0">
              <a:lnSpc>
                <a:spcPct val="100000"/>
              </a:lnSpc>
              <a:spcBef>
                <a:spcPts val="0"/>
              </a:spcBef>
              <a:spcAft>
                <a:spcPts val="0"/>
              </a:spcAft>
              <a:buSzPts val="1400"/>
              <a:buNone/>
            </a:pPr>
            <a:endParaRPr dirty="0"/>
          </a:p>
        </p:txBody>
      </p:sp>
      <p:sp>
        <p:nvSpPr>
          <p:cNvPr id="154" name="Google Shape;154;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20</a:t>
            </a:fld>
            <a:endParaRPr/>
          </a:p>
        </p:txBody>
      </p:sp>
    </p:spTree>
    <p:extLst>
      <p:ext uri="{BB962C8B-B14F-4D97-AF65-F5344CB8AC3E}">
        <p14:creationId xmlns:p14="http://schemas.microsoft.com/office/powerpoint/2010/main" val="691888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Work</a:t>
            </a:r>
            <a:r>
              <a:rPr lang="en-US" dirty="0"/>
              <a:t> is a </a:t>
            </a:r>
            <a:r>
              <a:rPr lang="en-US" u="sng" dirty="0"/>
              <a:t>                </a:t>
            </a:r>
            <a:r>
              <a:rPr lang="en-US" dirty="0"/>
              <a:t> acting upon an object causing the object to move in the </a:t>
            </a:r>
            <a:r>
              <a:rPr lang="en-US" u="sng" dirty="0"/>
              <a:t>                        </a:t>
            </a:r>
            <a:r>
              <a:rPr lang="en-US" dirty="0"/>
              <a:t> of that force.</a:t>
            </a:r>
            <a:endParaRPr b="0" dirty="0"/>
          </a:p>
          <a:p>
            <a:pPr marL="0" lvl="0" indent="0" algn="l" rtl="0">
              <a:lnSpc>
                <a:spcPct val="100000"/>
              </a:lnSpc>
              <a:spcBef>
                <a:spcPts val="0"/>
              </a:spcBef>
              <a:spcAft>
                <a:spcPts val="0"/>
              </a:spcAft>
              <a:buSzPts val="140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a:latin typeface="Calibri" panose="020F0502020204030204" pitchFamily="34" charset="0"/>
                <a:cs typeface="Calibri" panose="020F0502020204030204" pitchFamily="34" charset="0"/>
              </a:rPr>
              <a:t>[force, direction]</a:t>
            </a:r>
          </a:p>
          <a:p>
            <a:pPr marL="0" lvl="0" indent="0" algn="l" rtl="0">
              <a:lnSpc>
                <a:spcPct val="100000"/>
              </a:lnSpc>
              <a:spcBef>
                <a:spcPts val="0"/>
              </a:spcBef>
              <a:spcAft>
                <a:spcPts val="0"/>
              </a:spcAft>
              <a:buSzPts val="1400"/>
              <a:buNone/>
            </a:pPr>
            <a:endParaRPr dirty="0"/>
          </a:p>
        </p:txBody>
      </p:sp>
      <p:sp>
        <p:nvSpPr>
          <p:cNvPr id="246" name="Google Shape;246;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2712259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Work</a:t>
            </a:r>
            <a:r>
              <a:rPr lang="en-US" dirty="0"/>
              <a:t> is a </a:t>
            </a:r>
            <a:r>
              <a:rPr lang="en-US" b="1" u="sng" dirty="0"/>
              <a:t>force</a:t>
            </a:r>
            <a:r>
              <a:rPr lang="en-US" dirty="0"/>
              <a:t> acting upon an object causing the object to move in the </a:t>
            </a:r>
            <a:r>
              <a:rPr lang="en-US" b="1" u="sng" dirty="0"/>
              <a:t>direction</a:t>
            </a:r>
            <a:r>
              <a:rPr lang="en-US" dirty="0"/>
              <a:t> of that force.</a:t>
            </a:r>
            <a:endParaRPr b="0" dirty="0"/>
          </a:p>
          <a:p>
            <a:pPr marL="0" lvl="0" indent="0" algn="l" rtl="0">
              <a:lnSpc>
                <a:spcPct val="100000"/>
              </a:lnSpc>
              <a:spcBef>
                <a:spcPts val="0"/>
              </a:spcBef>
              <a:spcAft>
                <a:spcPts val="0"/>
              </a:spcAft>
              <a:buSzPts val="1400"/>
              <a:buNone/>
            </a:pPr>
            <a:endParaRPr dirty="0"/>
          </a:p>
        </p:txBody>
      </p:sp>
      <p:sp>
        <p:nvSpPr>
          <p:cNvPr id="246" name="Google Shape;246;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extLst>
      <p:ext uri="{BB962C8B-B14F-4D97-AF65-F5344CB8AC3E}">
        <p14:creationId xmlns:p14="http://schemas.microsoft.com/office/powerpoint/2010/main" val="33792992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0568432cb1_0_2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g20568432cb1_0_2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Now let’s define our new term, </a:t>
            </a:r>
            <a:r>
              <a:rPr lang="en" b="1"/>
              <a:t>Energy</a:t>
            </a:r>
            <a:r>
              <a:rPr lang="en"/>
              <a:t>.</a:t>
            </a:r>
            <a:endParaRPr/>
          </a:p>
        </p:txBody>
      </p:sp>
      <p:sp>
        <p:nvSpPr>
          <p:cNvPr id="145" name="Google Shape;145;g20568432cb1_0_2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Energy</a:t>
            </a:r>
            <a:r>
              <a:rPr lang="en" dirty="0">
                <a:solidFill>
                  <a:schemeClr val="dk1"/>
                </a:solidFill>
              </a:rPr>
              <a:t> is the ability to cause change.</a:t>
            </a:r>
            <a:endParaRPr sz="1300" dirty="0"/>
          </a:p>
          <a:p>
            <a:pPr marL="0" lvl="0" indent="0" algn="l" rtl="0">
              <a:lnSpc>
                <a:spcPct val="100000"/>
              </a:lnSpc>
              <a:spcBef>
                <a:spcPts val="0"/>
              </a:spcBef>
              <a:spcAft>
                <a:spcPts val="0"/>
              </a:spcAft>
              <a:buSzPts val="1400"/>
              <a:buNone/>
            </a:pPr>
            <a:endParaRPr dirty="0"/>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01" name="Google Shape;301;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7e576c1a67_0_3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g27e576c1a67_0_3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dirty="0"/>
              <a:t>What is energy? </a:t>
            </a:r>
            <a:endParaRPr b="0" dirty="0"/>
          </a:p>
          <a:p>
            <a:pPr marL="0" lvl="0" indent="0" algn="l" rtl="0">
              <a:lnSpc>
                <a:spcPct val="100000"/>
              </a:lnSpc>
              <a:spcBef>
                <a:spcPts val="0"/>
              </a:spcBef>
              <a:spcAft>
                <a:spcPts val="0"/>
              </a:spcAft>
              <a:buSzPts val="1400"/>
              <a:buNone/>
            </a:pPr>
            <a:endParaRPr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t>[</a:t>
            </a:r>
            <a:r>
              <a:rPr lang="en-US" b="0" dirty="0">
                <a:solidFill>
                  <a:schemeClr val="dk1"/>
                </a:solidFill>
              </a:rPr>
              <a:t>The</a:t>
            </a:r>
            <a:r>
              <a:rPr lang="en-US" b="1" dirty="0">
                <a:solidFill>
                  <a:schemeClr val="dk1"/>
                </a:solidFill>
              </a:rPr>
              <a:t> </a:t>
            </a:r>
            <a:r>
              <a:rPr lang="en-US" dirty="0">
                <a:solidFill>
                  <a:schemeClr val="dk1"/>
                </a:solidFill>
              </a:rPr>
              <a:t>ability to cause change]</a:t>
            </a:r>
            <a:endParaRPr lang="en-US" sz="1300" dirty="0"/>
          </a:p>
          <a:p>
            <a:pPr marL="0" lvl="0" indent="0" algn="l" rtl="0">
              <a:lnSpc>
                <a:spcPct val="100000"/>
              </a:lnSpc>
              <a:spcBef>
                <a:spcPts val="0"/>
              </a:spcBef>
              <a:spcAft>
                <a:spcPts val="0"/>
              </a:spcAft>
              <a:buSzPts val="1400"/>
              <a:buNone/>
            </a:pPr>
            <a:endParaRPr dirty="0"/>
          </a:p>
        </p:txBody>
      </p:sp>
      <p:sp>
        <p:nvSpPr>
          <p:cNvPr id="307" name="Google Shape;307;g27e576c1a67_0_3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0568432cb1_0_4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g20568432cb1_0_4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That is the basic definition, but there is a bit more you need to know. </a:t>
            </a:r>
            <a:endParaRPr/>
          </a:p>
        </p:txBody>
      </p:sp>
      <p:sp>
        <p:nvSpPr>
          <p:cNvPr id="161" name="Google Shape;161;g20568432cb1_0_4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lgn="l">
              <a:buFont typeface="Arial" panose="020B0604020202020204" pitchFamily="34" charset="0"/>
              <a:buNone/>
            </a:pPr>
            <a:r>
              <a:rPr lang="en-US" b="0" i="0" dirty="0">
                <a:solidFill>
                  <a:srgbClr val="374151"/>
                </a:solidFill>
                <a:effectLst/>
                <a:latin typeface="Söhne"/>
              </a:rPr>
              <a:t>Energy comes in different forms. Some common forms of energy include:</a:t>
            </a:r>
          </a:p>
          <a:p>
            <a:pPr marL="158750" indent="0" algn="l">
              <a:buFont typeface="Arial" panose="020B0604020202020204" pitchFamily="34" charset="0"/>
              <a:buNone/>
            </a:pPr>
            <a:r>
              <a:rPr lang="en-US" b="1" i="0" dirty="0">
                <a:solidFill>
                  <a:srgbClr val="374151"/>
                </a:solidFill>
                <a:effectLst/>
                <a:latin typeface="Söhne"/>
              </a:rPr>
              <a:t>Kinetic Energy:</a:t>
            </a:r>
            <a:r>
              <a:rPr lang="en-US" b="0" i="0" dirty="0">
                <a:solidFill>
                  <a:srgbClr val="374151"/>
                </a:solidFill>
                <a:effectLst/>
                <a:latin typeface="Söhne"/>
              </a:rPr>
              <a:t> Energy of mass in motion. Anything that is moving has kinetic energy, like a rolling ball or a running person.</a:t>
            </a:r>
          </a:p>
          <a:p>
            <a:pPr marL="158750" indent="0" algn="l">
              <a:buFont typeface="Arial" panose="020B0604020202020204" pitchFamily="34" charset="0"/>
              <a:buNone/>
            </a:pPr>
            <a:r>
              <a:rPr lang="en-US" b="1" i="0" dirty="0">
                <a:solidFill>
                  <a:srgbClr val="374151"/>
                </a:solidFill>
                <a:effectLst/>
                <a:latin typeface="Söhne"/>
              </a:rPr>
              <a:t>Potential Energy:</a:t>
            </a:r>
            <a:r>
              <a:rPr lang="en-US" b="0" i="0" dirty="0">
                <a:solidFill>
                  <a:srgbClr val="374151"/>
                </a:solidFill>
                <a:effectLst/>
                <a:latin typeface="Söhne"/>
              </a:rPr>
              <a:t> Stored energy. For example, a stretched rubber band or a raised book on a shelf has potential energy.</a:t>
            </a:r>
          </a:p>
          <a:p>
            <a:pPr marL="158750" indent="0">
              <a:buNone/>
            </a:pPr>
            <a:endParaRPr lang="en-US" dirty="0"/>
          </a:p>
        </p:txBody>
      </p:sp>
    </p:spTree>
    <p:extLst>
      <p:ext uri="{BB962C8B-B14F-4D97-AF65-F5344CB8AC3E}">
        <p14:creationId xmlns:p14="http://schemas.microsoft.com/office/powerpoint/2010/main" val="19993311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lgn="l">
              <a:buFont typeface="Arial" panose="020B0604020202020204" pitchFamily="34" charset="0"/>
              <a:buNone/>
            </a:pPr>
            <a:r>
              <a:rPr lang="en-US" b="0" i="0" dirty="0">
                <a:solidFill>
                  <a:srgbClr val="374151"/>
                </a:solidFill>
                <a:effectLst/>
                <a:latin typeface="Söhne"/>
              </a:rPr>
              <a:t>There are multiple sources of energy like the sun, which provides solar energy, or food, which gives our bodies the energy to move and function. Other sources include wind, water, and fuels like coal, oil, and natural gas.</a:t>
            </a:r>
          </a:p>
          <a:p>
            <a:pPr marL="158750" indent="0">
              <a:buNone/>
            </a:pPr>
            <a:br>
              <a:rPr lang="en-US" dirty="0"/>
            </a:br>
            <a:endParaRPr lang="en-US" dirty="0"/>
          </a:p>
        </p:txBody>
      </p:sp>
    </p:spTree>
    <p:extLst>
      <p:ext uri="{BB962C8B-B14F-4D97-AF65-F5344CB8AC3E}">
        <p14:creationId xmlns:p14="http://schemas.microsoft.com/office/powerpoint/2010/main" val="3432128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0ff2c1a25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g20ff2c1a25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Our “big question” is: How do forces, motion, and energy work together to affect the way objects move and interact with the world around us?</a:t>
            </a:r>
            <a:endParaRPr sz="1200">
              <a:solidFill>
                <a:schemeClr val="dk1"/>
              </a:solidFill>
              <a:highlight>
                <a:schemeClr val="lt1"/>
              </a:highlight>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sz="1200" b="1">
              <a:solidFill>
                <a:schemeClr val="dk1"/>
              </a:solidFill>
            </a:endParaRPr>
          </a:p>
          <a:p>
            <a:pPr marL="0" lvl="0" indent="0" algn="l" rtl="0">
              <a:lnSpc>
                <a:spcPct val="115000"/>
              </a:lnSpc>
              <a:spcBef>
                <a:spcPts val="0"/>
              </a:spcBef>
              <a:spcAft>
                <a:spcPts val="0"/>
              </a:spcAft>
              <a:buSzPts val="1100"/>
              <a:buNone/>
            </a:pPr>
            <a:r>
              <a:rPr lang="en" sz="1200">
                <a:solidFill>
                  <a:schemeClr val="dk1"/>
                </a:solidFill>
              </a:rPr>
              <a:t>[Pause and illicit predictions from students.]</a:t>
            </a:r>
            <a:endParaRPr sz="1200"/>
          </a:p>
          <a:p>
            <a:pPr marL="0" lvl="0" indent="0" algn="l" rtl="0">
              <a:lnSpc>
                <a:spcPct val="100000"/>
              </a:lnSpc>
              <a:spcBef>
                <a:spcPts val="0"/>
              </a:spcBef>
              <a:spcAft>
                <a:spcPts val="0"/>
              </a:spcAft>
              <a:buSzPts val="1400"/>
              <a:buNone/>
            </a:pPr>
            <a:endParaRPr sz="1200"/>
          </a:p>
          <a:p>
            <a:pPr marL="0" lvl="0" indent="0" algn="l" rtl="0">
              <a:spcBef>
                <a:spcPts val="0"/>
              </a:spcBef>
              <a:spcAft>
                <a:spcPts val="0"/>
              </a:spcAft>
              <a:buClr>
                <a:schemeClr val="dk1"/>
              </a:buClr>
              <a:buSzPts val="1400"/>
              <a:buFont typeface="Arial"/>
              <a:buNone/>
            </a:pPr>
            <a:r>
              <a:rPr lang="en" sz="1200">
                <a:solidFill>
                  <a:schemeClr val="dk1"/>
                </a:solidFill>
              </a:rPr>
              <a:t>Be sure to keep this question and your predictions in mind as we move through this video and questions.</a:t>
            </a:r>
            <a:endParaRPr sz="1200" b="1"/>
          </a:p>
        </p:txBody>
      </p:sp>
      <p:sp>
        <p:nvSpPr>
          <p:cNvPr id="137" name="Google Shape;137;g20ff2c1a251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0"/>
        <p:cNvGrpSpPr/>
        <p:nvPr/>
      </p:nvGrpSpPr>
      <p:grpSpPr>
        <a:xfrm>
          <a:off x="0" y="0"/>
          <a:ext cx="0" cy="0"/>
          <a:chOff x="0" y="0"/>
          <a:chExt cx="0" cy="0"/>
        </a:xfrm>
      </p:grpSpPr>
      <p:sp>
        <p:nvSpPr>
          <p:cNvPr id="1611" name="Google Shape;1611;g28084ac76e6_0_1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2" name="Google Shape;1612;g28084ac76e6_0_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review the information we have covered already.</a:t>
            </a:r>
            <a:endParaRPr b="0"/>
          </a:p>
        </p:txBody>
      </p:sp>
      <p:sp>
        <p:nvSpPr>
          <p:cNvPr id="1613" name="Google Shape;1613;g28084ac76e6_0_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extLst>
      <p:ext uri="{BB962C8B-B14F-4D97-AF65-F5344CB8AC3E}">
        <p14:creationId xmlns:p14="http://schemas.microsoft.com/office/powerpoint/2010/main" val="19664024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lgn="l">
              <a:buFont typeface="Arial" panose="020B0604020202020204" pitchFamily="34" charset="0"/>
              <a:buNone/>
            </a:pPr>
            <a:r>
              <a:rPr lang="en-US" b="1" i="0" dirty="0">
                <a:solidFill>
                  <a:srgbClr val="374151"/>
                </a:solidFill>
                <a:effectLst/>
                <a:latin typeface="Söhne"/>
              </a:rPr>
              <a:t>Name two forms of energy.</a:t>
            </a:r>
          </a:p>
          <a:p>
            <a:pPr marL="158750" indent="0" algn="l">
              <a:buFont typeface="Arial" panose="020B0604020202020204" pitchFamily="34" charset="0"/>
              <a:buNone/>
            </a:pPr>
            <a:endParaRPr lang="en-US" b="1" i="0" dirty="0">
              <a:solidFill>
                <a:srgbClr val="374151"/>
              </a:solidFill>
              <a:effectLst/>
              <a:latin typeface="Söhne"/>
            </a:endParaRPr>
          </a:p>
          <a:p>
            <a:pPr marL="158750" indent="0" algn="l">
              <a:buFont typeface="Arial" panose="020B0604020202020204" pitchFamily="34" charset="0"/>
              <a:buNone/>
            </a:pPr>
            <a:r>
              <a:rPr lang="en-US" b="1" i="0" dirty="0">
                <a:solidFill>
                  <a:srgbClr val="374151"/>
                </a:solidFill>
                <a:effectLst/>
                <a:latin typeface="Söhne"/>
              </a:rPr>
              <a:t>[Kinetic Energy and Potential Energy]</a:t>
            </a:r>
            <a:endParaRPr lang="en-US" dirty="0"/>
          </a:p>
        </p:txBody>
      </p:sp>
    </p:spTree>
    <p:extLst>
      <p:ext uri="{BB962C8B-B14F-4D97-AF65-F5344CB8AC3E}">
        <p14:creationId xmlns:p14="http://schemas.microsoft.com/office/powerpoint/2010/main" val="10664435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lgn="l">
              <a:lnSpc>
                <a:spcPct val="90000"/>
              </a:lnSpc>
              <a:spcAft>
                <a:spcPts val="600"/>
              </a:spcAft>
              <a:buNone/>
            </a:pPr>
            <a:r>
              <a:rPr lang="en-US" sz="1100" b="0" i="0" kern="1200" dirty="0">
                <a:solidFill>
                  <a:schemeClr val="tx1"/>
                </a:solidFill>
                <a:effectLst/>
                <a:latin typeface="Calibri" panose="020F0502020204030204" pitchFamily="34" charset="0"/>
                <a:ea typeface="+mn-ea"/>
                <a:cs typeface="Calibri" panose="020F0502020204030204" pitchFamily="34" charset="0"/>
              </a:rPr>
              <a:t>There are multiple </a:t>
            </a:r>
            <a:r>
              <a:rPr lang="en-US" sz="1100" b="0" i="0" u="sng" kern="1200" dirty="0">
                <a:solidFill>
                  <a:schemeClr val="tx1"/>
                </a:solidFill>
                <a:effectLst/>
                <a:latin typeface="Calibri" panose="020F0502020204030204" pitchFamily="34" charset="0"/>
                <a:ea typeface="+mn-ea"/>
                <a:cs typeface="Calibri" panose="020F0502020204030204" pitchFamily="34" charset="0"/>
              </a:rPr>
              <a:t>                  </a:t>
            </a:r>
            <a:r>
              <a:rPr lang="en-US" sz="1100" b="0" i="0" kern="1200" dirty="0">
                <a:solidFill>
                  <a:schemeClr val="tx1"/>
                </a:solidFill>
                <a:effectLst/>
                <a:latin typeface="Calibri" panose="020F0502020204030204" pitchFamily="34" charset="0"/>
                <a:ea typeface="+mn-ea"/>
                <a:cs typeface="Calibri" panose="020F0502020204030204" pitchFamily="34" charset="0"/>
              </a:rPr>
              <a:t> of energy like the sun, which provides solar energy.</a:t>
            </a:r>
          </a:p>
          <a:p>
            <a:pPr marL="158750" indent="0" algn="l">
              <a:lnSpc>
                <a:spcPct val="90000"/>
              </a:lnSpc>
              <a:spcAft>
                <a:spcPts val="600"/>
              </a:spcAft>
              <a:buNone/>
            </a:pPr>
            <a:endParaRPr lang="en-US" sz="1100" b="0" i="0" kern="1200" dirty="0">
              <a:solidFill>
                <a:schemeClr val="tx1"/>
              </a:solidFill>
              <a:effectLst/>
              <a:latin typeface="Calibri" panose="020F0502020204030204" pitchFamily="34" charset="0"/>
              <a:ea typeface="+mn-ea"/>
              <a:cs typeface="Calibri" panose="020F0502020204030204" pitchFamily="34" charset="0"/>
            </a:endParaRPr>
          </a:p>
          <a:p>
            <a:pPr marL="158750" indent="0" algn="l">
              <a:lnSpc>
                <a:spcPct val="90000"/>
              </a:lnSpc>
              <a:spcAft>
                <a:spcPts val="600"/>
              </a:spcAft>
              <a:buNone/>
            </a:pPr>
            <a:r>
              <a:rPr lang="en-US" sz="1100" b="0" i="0" kern="1200" dirty="0">
                <a:solidFill>
                  <a:schemeClr val="tx1"/>
                </a:solidFill>
                <a:effectLst/>
                <a:latin typeface="Calibri" panose="020F0502020204030204" pitchFamily="34" charset="0"/>
                <a:ea typeface="+mn-ea"/>
                <a:cs typeface="Calibri" panose="020F0502020204030204" pitchFamily="34" charset="0"/>
              </a:rPr>
              <a:t>[sources]</a:t>
            </a:r>
          </a:p>
          <a:p>
            <a:pPr marL="158750" indent="0">
              <a:buNone/>
            </a:pPr>
            <a:br>
              <a:rPr lang="en-US" dirty="0"/>
            </a:br>
            <a:endParaRPr lang="en-US" dirty="0"/>
          </a:p>
        </p:txBody>
      </p:sp>
    </p:spTree>
    <p:extLst>
      <p:ext uri="{BB962C8B-B14F-4D97-AF65-F5344CB8AC3E}">
        <p14:creationId xmlns:p14="http://schemas.microsoft.com/office/powerpoint/2010/main" val="39876293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lgn="l">
              <a:lnSpc>
                <a:spcPct val="90000"/>
              </a:lnSpc>
              <a:spcAft>
                <a:spcPts val="600"/>
              </a:spcAft>
              <a:buNone/>
            </a:pPr>
            <a:r>
              <a:rPr lang="en-US" sz="1100" b="0" i="0" kern="1200" dirty="0">
                <a:solidFill>
                  <a:schemeClr val="tx1"/>
                </a:solidFill>
                <a:effectLst/>
                <a:latin typeface="Calibri" panose="020F0502020204030204" pitchFamily="34" charset="0"/>
                <a:ea typeface="+mn-ea"/>
                <a:cs typeface="Calibri" panose="020F0502020204030204" pitchFamily="34" charset="0"/>
              </a:rPr>
              <a:t>There are multiple </a:t>
            </a:r>
            <a:r>
              <a:rPr lang="en-US" sz="1100" b="1" i="0" u="sng" kern="1200" dirty="0">
                <a:solidFill>
                  <a:schemeClr val="tx1"/>
                </a:solidFill>
                <a:effectLst/>
                <a:latin typeface="Calibri" panose="020F0502020204030204" pitchFamily="34" charset="0"/>
                <a:ea typeface="+mn-ea"/>
                <a:cs typeface="Calibri" panose="020F0502020204030204" pitchFamily="34" charset="0"/>
              </a:rPr>
              <a:t>sources</a:t>
            </a:r>
            <a:r>
              <a:rPr lang="en-US" sz="1100" b="0" i="0" u="sng" kern="1200" dirty="0">
                <a:solidFill>
                  <a:schemeClr val="tx1"/>
                </a:solidFill>
                <a:effectLst/>
                <a:latin typeface="Calibri" panose="020F0502020204030204" pitchFamily="34" charset="0"/>
                <a:ea typeface="+mn-ea"/>
                <a:cs typeface="Calibri" panose="020F0502020204030204" pitchFamily="34" charset="0"/>
              </a:rPr>
              <a:t> </a:t>
            </a:r>
            <a:r>
              <a:rPr lang="en-US" sz="1100" b="0" i="0" kern="1200" dirty="0">
                <a:solidFill>
                  <a:schemeClr val="tx1"/>
                </a:solidFill>
                <a:effectLst/>
                <a:latin typeface="Calibri" panose="020F0502020204030204" pitchFamily="34" charset="0"/>
                <a:ea typeface="+mn-ea"/>
                <a:cs typeface="Calibri" panose="020F0502020204030204" pitchFamily="34" charset="0"/>
              </a:rPr>
              <a:t>of energy like the sun, which provides solar energy.</a:t>
            </a:r>
          </a:p>
          <a:p>
            <a:pPr marL="158750" indent="0">
              <a:buNone/>
            </a:pPr>
            <a:br>
              <a:rPr lang="en-US" dirty="0"/>
            </a:br>
            <a:endParaRPr lang="en-US" dirty="0"/>
          </a:p>
        </p:txBody>
      </p:sp>
    </p:spTree>
    <p:extLst>
      <p:ext uri="{BB962C8B-B14F-4D97-AF65-F5344CB8AC3E}">
        <p14:creationId xmlns:p14="http://schemas.microsoft.com/office/powerpoint/2010/main" val="37783094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5e11802ac4_0_4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g25e11802ac4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let’s talk about some examples of </a:t>
            </a:r>
            <a:r>
              <a:rPr lang="en-US" b="1" dirty="0"/>
              <a:t>energy</a:t>
            </a:r>
            <a:r>
              <a:rPr lang="en-US" dirty="0"/>
              <a:t>.</a:t>
            </a:r>
            <a:endParaRPr dirty="0"/>
          </a:p>
        </p:txBody>
      </p:sp>
      <p:sp>
        <p:nvSpPr>
          <p:cNvPr id="328" name="Google Shape;328;g25e11802ac4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0ff2c1a251_0_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g20ff2c1a251_0_1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 dirty="0">
                <a:solidFill>
                  <a:schemeClr val="dk1"/>
                </a:solidFill>
              </a:rPr>
              <a:t>An example of </a:t>
            </a:r>
            <a:r>
              <a:rPr lang="en" b="1" dirty="0">
                <a:solidFill>
                  <a:schemeClr val="dk1"/>
                </a:solidFill>
              </a:rPr>
              <a:t>energy</a:t>
            </a:r>
            <a:r>
              <a:rPr lang="en" dirty="0">
                <a:solidFill>
                  <a:schemeClr val="dk1"/>
                </a:solidFill>
              </a:rPr>
              <a:t> is a lamp. A lamp does not have energy until it is plugged in. Once it is plugged into an electrical outlet, it receives energy from the outlet which causes it to display light when the lamp is turned on. Energy changes the lamp from being dark when turned off to having light when turned on.</a:t>
            </a:r>
            <a:endParaRPr dirty="0">
              <a:solidFill>
                <a:schemeClr val="dk1"/>
              </a:solidFill>
            </a:endParaRPr>
          </a:p>
        </p:txBody>
      </p:sp>
      <p:sp>
        <p:nvSpPr>
          <p:cNvPr id="197" name="Google Shape;197;g20ff2c1a251_0_1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0ff2c1a251_0_1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g20ff2c1a251_0_1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dirty="0"/>
              <a:t>Another example of </a:t>
            </a:r>
            <a:r>
              <a:rPr lang="en" b="1" dirty="0"/>
              <a:t>energy</a:t>
            </a:r>
            <a:r>
              <a:rPr lang="en" dirty="0"/>
              <a:t> is cooking or baking food in an oven. The </a:t>
            </a:r>
            <a:r>
              <a:rPr lang="en" b="1" dirty="0"/>
              <a:t>energy</a:t>
            </a:r>
            <a:r>
              <a:rPr lang="en" dirty="0"/>
              <a:t> in an oven changes the food into being cooked or baked so we can eat it. </a:t>
            </a:r>
            <a:endParaRPr dirty="0"/>
          </a:p>
        </p:txBody>
      </p:sp>
      <p:sp>
        <p:nvSpPr>
          <p:cNvPr id="205" name="Google Shape;205;g20ff2c1a251_0_1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5e11802ac4_0_6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g25e11802ac4_0_6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let’s talk about some non-examples of </a:t>
            </a:r>
            <a:r>
              <a:rPr lang="en-US" b="1" dirty="0"/>
              <a:t>energy</a:t>
            </a:r>
            <a:r>
              <a:rPr lang="en-US" dirty="0"/>
              <a:t>.</a:t>
            </a:r>
            <a:endParaRPr dirty="0"/>
          </a:p>
        </p:txBody>
      </p:sp>
      <p:sp>
        <p:nvSpPr>
          <p:cNvPr id="417" name="Google Shape;417;g25e11802ac4_0_6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936c336ece_0_7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2936c336ece_0_7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indent="0">
              <a:spcBef>
                <a:spcPts val="0"/>
              </a:spcBef>
              <a:buClr>
                <a:schemeClr val="dk1"/>
              </a:buClr>
              <a:buNone/>
            </a:pPr>
            <a:r>
              <a:rPr lang="en-US" sz="1100" dirty="0">
                <a:solidFill>
                  <a:schemeClr val="dk1"/>
                </a:solidFill>
                <a:latin typeface="Calibri" panose="020F0502020204030204" pitchFamily="34" charset="0"/>
                <a:cs typeface="Calibri" panose="020F0502020204030204" pitchFamily="34" charset="0"/>
              </a:rPr>
              <a:t>Electricity is </a:t>
            </a:r>
            <a:r>
              <a:rPr lang="en-US" sz="1100" b="1" dirty="0">
                <a:solidFill>
                  <a:schemeClr val="dk1"/>
                </a:solidFill>
                <a:latin typeface="Calibri" panose="020F0502020204030204" pitchFamily="34" charset="0"/>
                <a:cs typeface="Calibri" panose="020F0502020204030204" pitchFamily="34" charset="0"/>
              </a:rPr>
              <a:t>NOT </a:t>
            </a:r>
            <a:r>
              <a:rPr lang="en-US" sz="1100" dirty="0">
                <a:solidFill>
                  <a:schemeClr val="dk1"/>
                </a:solidFill>
                <a:latin typeface="Calibri" panose="020F0502020204030204" pitchFamily="34" charset="0"/>
                <a:cs typeface="Calibri" panose="020F0502020204030204" pitchFamily="34" charset="0"/>
              </a:rPr>
              <a:t>an example of energy. </a:t>
            </a:r>
            <a:r>
              <a:rPr lang="en-US" sz="1100" b="0" i="0" dirty="0">
                <a:solidFill>
                  <a:srgbClr val="374151"/>
                </a:solidFill>
                <a:effectLst/>
                <a:latin typeface="Calibri" panose="020F0502020204030204" pitchFamily="34" charset="0"/>
                <a:cs typeface="Calibri" panose="020F0502020204030204" pitchFamily="34" charset="0"/>
              </a:rPr>
              <a:t>While electricity can be a carrier of energy, it is not energy itself. It is a form of energy transfer facilitated by the movement of electrons.</a:t>
            </a:r>
            <a:endParaRPr lang="en-US" sz="1100" b="1" dirty="0">
              <a:latin typeface="Calibri" panose="020F0502020204030204" pitchFamily="34" charset="0"/>
              <a:cs typeface="Calibri" panose="020F0502020204030204" pitchFamily="34" charset="0"/>
            </a:endParaRPr>
          </a:p>
        </p:txBody>
      </p:sp>
      <p:sp>
        <p:nvSpPr>
          <p:cNvPr id="146" name="Google Shape;146;g2936c336ece_0_7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extLst>
      <p:ext uri="{BB962C8B-B14F-4D97-AF65-F5344CB8AC3E}">
        <p14:creationId xmlns:p14="http://schemas.microsoft.com/office/powerpoint/2010/main" val="10798793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lgn="l">
              <a:buNone/>
            </a:pPr>
            <a:r>
              <a:rPr lang="en-US" sz="1100" b="0" i="0" dirty="0">
                <a:solidFill>
                  <a:srgbClr val="374151"/>
                </a:solidFill>
                <a:effectLst/>
                <a:latin typeface="Calibri" panose="020F0502020204030204" pitchFamily="34" charset="0"/>
                <a:cs typeface="Calibri" panose="020F0502020204030204" pitchFamily="34" charset="0"/>
              </a:rPr>
              <a:t>Matter, such as solids, liquids, and gases, is </a:t>
            </a:r>
            <a:r>
              <a:rPr lang="en-US" sz="1100" b="1" i="0" dirty="0">
                <a:solidFill>
                  <a:srgbClr val="374151"/>
                </a:solidFill>
                <a:effectLst/>
                <a:latin typeface="Calibri" panose="020F0502020204030204" pitchFamily="34" charset="0"/>
                <a:cs typeface="Calibri" panose="020F0502020204030204" pitchFamily="34" charset="0"/>
              </a:rPr>
              <a:t>NOT</a:t>
            </a:r>
            <a:r>
              <a:rPr lang="en-US" sz="1100" b="0" i="0" dirty="0">
                <a:solidFill>
                  <a:srgbClr val="374151"/>
                </a:solidFill>
                <a:effectLst/>
                <a:latin typeface="Calibri" panose="020F0502020204030204" pitchFamily="34" charset="0"/>
                <a:cs typeface="Calibri" panose="020F0502020204030204" pitchFamily="34" charset="0"/>
              </a:rPr>
              <a:t> energy. However, matter can contain and possess different forms of energy, like the potential and kinetic energy of an object.</a:t>
            </a:r>
            <a:endParaRPr lang="en-US"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5760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8d0a459bb7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5" name="Google Shape;835;g28d0a459bb7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58750" indent="0" algn="l">
              <a:buNone/>
            </a:pPr>
            <a:r>
              <a:rPr lang="en-US" b="0" i="0" dirty="0">
                <a:effectLst/>
                <a:latin typeface="Söhne"/>
              </a:rPr>
              <a:t>To teach about motion in the context of sources of energy, you can conduct a simple and engaging classroom demonstration using a homemade balloon-powered car. This demonstration will help students understand the basics of motion and how energy can be transferred to create movement. Here's a step-by-step guide for the demonstration:</a:t>
            </a:r>
          </a:p>
          <a:p>
            <a:pPr algn="l"/>
            <a:r>
              <a:rPr lang="en-US" b="1" i="0" dirty="0">
                <a:effectLst/>
                <a:latin typeface="Söhne"/>
              </a:rPr>
              <a:t>Materials needed:</a:t>
            </a:r>
            <a:endParaRPr lang="en-US" b="0" i="0" dirty="0">
              <a:effectLst/>
              <a:latin typeface="Söhne"/>
            </a:endParaRPr>
          </a:p>
          <a:p>
            <a:pPr algn="l">
              <a:buFont typeface="+mj-lt"/>
              <a:buAutoNum type="arabicPeriod"/>
            </a:pPr>
            <a:r>
              <a:rPr lang="en-US" b="0" i="0" dirty="0">
                <a:effectLst/>
                <a:latin typeface="Söhne"/>
              </a:rPr>
              <a:t>Balloons</a:t>
            </a:r>
          </a:p>
          <a:p>
            <a:pPr algn="l">
              <a:buFont typeface="+mj-lt"/>
              <a:buAutoNum type="arabicPeriod"/>
            </a:pPr>
            <a:r>
              <a:rPr lang="en-US" b="0" i="0" dirty="0">
                <a:effectLst/>
                <a:latin typeface="Söhne"/>
              </a:rPr>
              <a:t>Drinking straws</a:t>
            </a:r>
          </a:p>
          <a:p>
            <a:pPr algn="l">
              <a:buFont typeface="+mj-lt"/>
              <a:buAutoNum type="arabicPeriod"/>
            </a:pPr>
            <a:r>
              <a:rPr lang="en-US" b="0" i="0" dirty="0">
                <a:effectLst/>
                <a:latin typeface="Söhne"/>
              </a:rPr>
              <a:t>Plastic bottle caps</a:t>
            </a:r>
          </a:p>
          <a:p>
            <a:pPr algn="l">
              <a:buFont typeface="+mj-lt"/>
              <a:buAutoNum type="arabicPeriod"/>
            </a:pPr>
            <a:r>
              <a:rPr lang="en-US" b="0" i="0" dirty="0">
                <a:effectLst/>
                <a:latin typeface="Söhne"/>
              </a:rPr>
              <a:t>Wheels (you can use CDs, bottle caps, or cardboard circles)</a:t>
            </a:r>
          </a:p>
          <a:p>
            <a:pPr algn="l">
              <a:buFont typeface="+mj-lt"/>
              <a:buAutoNum type="arabicPeriod"/>
            </a:pPr>
            <a:r>
              <a:rPr lang="en-US" b="0" i="0" dirty="0">
                <a:effectLst/>
                <a:latin typeface="Söhne"/>
              </a:rPr>
              <a:t>Rubber bands</a:t>
            </a:r>
          </a:p>
          <a:p>
            <a:pPr algn="l">
              <a:buFont typeface="+mj-lt"/>
              <a:buAutoNum type="arabicPeriod"/>
            </a:pPr>
            <a:r>
              <a:rPr lang="en-US" b="0" i="0" dirty="0">
                <a:effectLst/>
                <a:latin typeface="Söhne"/>
              </a:rPr>
              <a:t>Tape</a:t>
            </a:r>
          </a:p>
          <a:p>
            <a:pPr algn="l">
              <a:buFont typeface="+mj-lt"/>
              <a:buAutoNum type="arabicPeriod"/>
            </a:pPr>
            <a:r>
              <a:rPr lang="en-US" b="0" i="0" dirty="0">
                <a:effectLst/>
                <a:latin typeface="Söhne"/>
              </a:rPr>
              <a:t>Scissors</a:t>
            </a:r>
          </a:p>
          <a:p>
            <a:pPr algn="l">
              <a:buFont typeface="+mj-lt"/>
              <a:buAutoNum type="arabicPeriod"/>
            </a:pPr>
            <a:r>
              <a:rPr lang="en-US" b="0" i="0" dirty="0">
                <a:effectLst/>
                <a:latin typeface="Söhne"/>
              </a:rPr>
              <a:t>Markers or stickers for decorating (optional)</a:t>
            </a:r>
          </a:p>
          <a:p>
            <a:pPr algn="l"/>
            <a:r>
              <a:rPr lang="en-US" b="1" i="0" dirty="0">
                <a:effectLst/>
                <a:latin typeface="Söhne"/>
              </a:rPr>
              <a:t>Procedure:</a:t>
            </a:r>
            <a:endParaRPr lang="en-US" b="0" i="0" dirty="0">
              <a:effectLst/>
              <a:latin typeface="Söhne"/>
            </a:endParaRPr>
          </a:p>
          <a:p>
            <a:pPr algn="l">
              <a:buFont typeface="+mj-lt"/>
              <a:buAutoNum type="arabicPeriod"/>
            </a:pPr>
            <a:r>
              <a:rPr lang="en-US" b="1" i="0" dirty="0">
                <a:effectLst/>
                <a:latin typeface="Söhne"/>
              </a:rPr>
              <a:t>Prepare the Balloon-Powered Cars:</a:t>
            </a:r>
            <a:endParaRPr lang="en-US" b="0" i="0" dirty="0">
              <a:effectLst/>
              <a:latin typeface="Söhne"/>
            </a:endParaRPr>
          </a:p>
          <a:p>
            <a:pPr marL="742950" lvl="1" indent="-285750" algn="l">
              <a:buFont typeface="+mj-lt"/>
              <a:buAutoNum type="arabicPeriod"/>
            </a:pPr>
            <a:r>
              <a:rPr lang="en-US" b="0" i="0" dirty="0">
                <a:effectLst/>
                <a:latin typeface="Söhne"/>
              </a:rPr>
              <a:t>Distribute materials to each student or group of students.</a:t>
            </a:r>
          </a:p>
          <a:p>
            <a:pPr marL="742950" lvl="1" indent="-285750" algn="l">
              <a:buFont typeface="+mj-lt"/>
              <a:buAutoNum type="arabicPeriod"/>
            </a:pPr>
            <a:r>
              <a:rPr lang="en-US" b="0" i="0" dirty="0">
                <a:effectLst/>
                <a:latin typeface="Söhne"/>
              </a:rPr>
              <a:t>Instruct students to design and create their own balloon-powered cars using the materials provided. They can cut the drinking straws to use as axles, attach wheels to the axles, and use a plastic bottle cap as the body of the car.</a:t>
            </a:r>
          </a:p>
          <a:p>
            <a:pPr algn="l">
              <a:buFont typeface="+mj-lt"/>
              <a:buAutoNum type="arabicPeriod"/>
            </a:pPr>
            <a:r>
              <a:rPr lang="en-US" b="1" i="0" dirty="0">
                <a:effectLst/>
                <a:latin typeface="Söhne"/>
              </a:rPr>
              <a:t>Attach the Balloon:</a:t>
            </a:r>
            <a:endParaRPr lang="en-US" b="0" i="0" dirty="0">
              <a:effectLst/>
              <a:latin typeface="Söhne"/>
            </a:endParaRPr>
          </a:p>
          <a:p>
            <a:pPr marL="742950" lvl="1" indent="-285750" algn="l">
              <a:buFont typeface="+mj-lt"/>
              <a:buAutoNum type="arabicPeriod"/>
            </a:pPr>
            <a:r>
              <a:rPr lang="en-US" b="0" i="0" dirty="0">
                <a:effectLst/>
                <a:latin typeface="Söhne"/>
              </a:rPr>
              <a:t>Once the basic car is assembled, show students how to attach a deflated balloon to the rear of the car using a rubber band. Make sure the balloon opening faces backward.</a:t>
            </a:r>
          </a:p>
          <a:p>
            <a:pPr algn="l">
              <a:buFont typeface="+mj-lt"/>
              <a:buAutoNum type="arabicPeriod"/>
            </a:pPr>
            <a:r>
              <a:rPr lang="en-US" b="1" i="0" dirty="0">
                <a:effectLst/>
                <a:latin typeface="Söhne"/>
              </a:rPr>
              <a:t>Decorate (Optional):</a:t>
            </a:r>
            <a:endParaRPr lang="en-US" b="0" i="0" dirty="0">
              <a:effectLst/>
              <a:latin typeface="Söhne"/>
            </a:endParaRPr>
          </a:p>
          <a:p>
            <a:pPr marL="742950" lvl="1" indent="-285750" algn="l">
              <a:buFont typeface="+mj-lt"/>
              <a:buAutoNum type="arabicPeriod"/>
            </a:pPr>
            <a:r>
              <a:rPr lang="en-US" b="0" i="0" dirty="0">
                <a:effectLst/>
                <a:latin typeface="Söhne"/>
              </a:rPr>
              <a:t>Allow students to decorate their balloon-powered cars using markers or stickers. Encourage creativity in designing the appearance of the cars.</a:t>
            </a:r>
          </a:p>
          <a:p>
            <a:pPr algn="l">
              <a:buFont typeface="+mj-lt"/>
              <a:buAutoNum type="arabicPeriod"/>
            </a:pPr>
            <a:r>
              <a:rPr lang="en-US" b="1" i="0" dirty="0">
                <a:effectLst/>
                <a:latin typeface="Söhne"/>
              </a:rPr>
              <a:t>Demonstrate and Discuss:</a:t>
            </a:r>
            <a:endParaRPr lang="en-US" b="0" i="0" dirty="0">
              <a:effectLst/>
              <a:latin typeface="Söhne"/>
            </a:endParaRPr>
          </a:p>
          <a:p>
            <a:pPr marL="742950" lvl="1" indent="-285750" algn="l">
              <a:buFont typeface="+mj-lt"/>
              <a:buAutoNum type="arabicPeriod"/>
            </a:pPr>
            <a:r>
              <a:rPr lang="en-US" b="0" i="0" dirty="0">
                <a:effectLst/>
                <a:latin typeface="Söhne"/>
              </a:rPr>
              <a:t>Demonstrate how to inflate the balloon and then release the air, letting the escaping air propel the car forward.</a:t>
            </a:r>
          </a:p>
          <a:p>
            <a:pPr marL="742950" lvl="1" indent="-285750" algn="l">
              <a:buFont typeface="+mj-lt"/>
              <a:buAutoNum type="arabicPeriod"/>
            </a:pPr>
            <a:r>
              <a:rPr lang="en-US" b="0" i="0" dirty="0">
                <a:effectLst/>
                <a:latin typeface="Söhne"/>
              </a:rPr>
              <a:t>Discuss with the students the motion of the cars and how the energy from the inflated balloon is transferred to the wheels, causing the car to move.</a:t>
            </a:r>
          </a:p>
          <a:p>
            <a:pPr algn="l">
              <a:buFont typeface="+mj-lt"/>
              <a:buAutoNum type="arabicPeriod"/>
            </a:pPr>
            <a:r>
              <a:rPr lang="en-US" b="1" i="0" dirty="0">
                <a:effectLst/>
                <a:latin typeface="Söhne"/>
              </a:rPr>
              <a:t>Experiment and Observe:</a:t>
            </a:r>
            <a:endParaRPr lang="en-US" b="0" i="0" dirty="0">
              <a:effectLst/>
              <a:latin typeface="Söhne"/>
            </a:endParaRPr>
          </a:p>
          <a:p>
            <a:pPr marL="742950" lvl="1" indent="-285750" algn="l">
              <a:buFont typeface="+mj-lt"/>
              <a:buAutoNum type="arabicPeriod"/>
            </a:pPr>
            <a:r>
              <a:rPr lang="en-US" b="0" i="0" dirty="0">
                <a:effectLst/>
                <a:latin typeface="Söhne"/>
              </a:rPr>
              <a:t>Have students experiment with different sizes of balloons, amounts of air, or wheel configurations to see how these factors affect the motion of their cars.</a:t>
            </a:r>
          </a:p>
          <a:p>
            <a:pPr marL="742950" lvl="1" indent="-285750" algn="l">
              <a:buFont typeface="+mj-lt"/>
              <a:buAutoNum type="arabicPeriod"/>
            </a:pPr>
            <a:r>
              <a:rPr lang="en-US" b="0" i="0" dirty="0">
                <a:effectLst/>
                <a:latin typeface="Söhne"/>
              </a:rPr>
              <a:t>Encourage them to make predictions and observe the outcomes.</a:t>
            </a:r>
          </a:p>
          <a:p>
            <a:pPr algn="l">
              <a:buFont typeface="+mj-lt"/>
              <a:buAutoNum type="arabicPeriod"/>
            </a:pPr>
            <a:r>
              <a:rPr lang="en-US" b="1" i="0" dirty="0">
                <a:effectLst/>
                <a:latin typeface="Söhne"/>
              </a:rPr>
              <a:t>Class Discussion:</a:t>
            </a:r>
            <a:endParaRPr lang="en-US" b="0" i="0" dirty="0">
              <a:effectLst/>
              <a:latin typeface="Söhne"/>
            </a:endParaRPr>
          </a:p>
          <a:p>
            <a:pPr marL="742950" lvl="1" indent="-285750" algn="l">
              <a:buFont typeface="+mj-lt"/>
              <a:buAutoNum type="arabicPeriod"/>
            </a:pPr>
            <a:r>
              <a:rPr lang="en-US" b="0" i="0" dirty="0">
                <a:effectLst/>
                <a:latin typeface="Söhne"/>
              </a:rPr>
              <a:t>Lead a class discussion about motion, emphasizing key concepts such as:</a:t>
            </a:r>
          </a:p>
          <a:p>
            <a:pPr marL="1143000" lvl="2" indent="-228600" algn="l">
              <a:buFont typeface="+mj-lt"/>
              <a:buAutoNum type="arabicPeriod"/>
            </a:pPr>
            <a:r>
              <a:rPr lang="en-US" b="0" i="0" dirty="0">
                <a:effectLst/>
                <a:latin typeface="Söhne"/>
              </a:rPr>
              <a:t>How does the inflated balloon store energy?</a:t>
            </a:r>
          </a:p>
          <a:p>
            <a:pPr marL="1143000" lvl="2" indent="-228600" algn="l">
              <a:buFont typeface="+mj-lt"/>
              <a:buAutoNum type="arabicPeriod"/>
            </a:pPr>
            <a:r>
              <a:rPr lang="en-US" b="0" i="0" dirty="0">
                <a:effectLst/>
                <a:latin typeface="Söhne"/>
              </a:rPr>
              <a:t>What happens when the balloon is released?</a:t>
            </a:r>
          </a:p>
          <a:p>
            <a:pPr marL="1143000" lvl="2" indent="-228600" algn="l">
              <a:buFont typeface="+mj-lt"/>
              <a:buAutoNum type="arabicPeriod"/>
            </a:pPr>
            <a:r>
              <a:rPr lang="en-US" b="0" i="0" dirty="0">
                <a:effectLst/>
                <a:latin typeface="Söhne"/>
              </a:rPr>
              <a:t>How does the transfer of energy result in motion?</a:t>
            </a:r>
          </a:p>
          <a:p>
            <a:pPr algn="l">
              <a:buFont typeface="+mj-lt"/>
              <a:buAutoNum type="arabicPeriod"/>
            </a:pPr>
            <a:r>
              <a:rPr lang="en-US" b="1" i="0" dirty="0">
                <a:effectLst/>
                <a:latin typeface="Söhne"/>
              </a:rPr>
              <a:t>Relate to Energy Sources:</a:t>
            </a:r>
            <a:endParaRPr lang="en-US" b="0" i="0" dirty="0">
              <a:effectLst/>
              <a:latin typeface="Söhne"/>
            </a:endParaRPr>
          </a:p>
          <a:p>
            <a:pPr marL="742950" lvl="1" indent="-285750" algn="l">
              <a:buFont typeface="+mj-lt"/>
              <a:buAutoNum type="arabicPeriod"/>
            </a:pPr>
            <a:r>
              <a:rPr lang="en-US" b="0" i="0" dirty="0">
                <a:effectLst/>
                <a:latin typeface="Söhne"/>
              </a:rPr>
              <a:t>Connect the demonstration to sources of energy by discussing how the balloon-powered car represents a basic form of energy transfer and motion, similar to how other vehicles are powered by different energy sources.</a:t>
            </a:r>
          </a:p>
          <a:p>
            <a:pPr algn="l">
              <a:buFont typeface="+mj-lt"/>
              <a:buAutoNum type="arabicPeriod"/>
            </a:pPr>
            <a:r>
              <a:rPr lang="en-US" b="1" i="0" dirty="0">
                <a:effectLst/>
                <a:latin typeface="Söhne"/>
              </a:rPr>
              <a:t>Extension Activity:</a:t>
            </a:r>
            <a:endParaRPr lang="en-US" b="0" i="0" dirty="0">
              <a:effectLst/>
              <a:latin typeface="Söhne"/>
            </a:endParaRPr>
          </a:p>
          <a:p>
            <a:pPr marL="742950" lvl="1" indent="-285750" algn="l">
              <a:buFont typeface="+mj-lt"/>
              <a:buAutoNum type="arabicPeriod"/>
            </a:pPr>
            <a:r>
              <a:rPr lang="en-US" b="0" i="0" dirty="0">
                <a:effectLst/>
                <a:latin typeface="Söhne"/>
              </a:rPr>
              <a:t>Challenge students to modify their designs to improve the speed or distance traveled by their balloon-powered cars.</a:t>
            </a:r>
          </a:p>
          <a:p>
            <a:pPr algn="l"/>
            <a:r>
              <a:rPr lang="en-US" b="0" i="0" dirty="0">
                <a:effectLst/>
                <a:latin typeface="Söhne"/>
              </a:rPr>
              <a:t>This hands-on demonstration allows students to directly observe the principles of motion and energy transfer. It also provides an opportunity for creativity and problem-solving as students design and test their balloon-powered cars.</a:t>
            </a:r>
          </a:p>
          <a:p>
            <a:pPr algn="l"/>
            <a:r>
              <a:rPr lang="en-US" b="1" i="0" dirty="0">
                <a:effectLst/>
                <a:latin typeface="Söhne"/>
              </a:rPr>
              <a:t>You</a:t>
            </a:r>
          </a:p>
          <a:p>
            <a:pPr algn="l"/>
            <a:r>
              <a:rPr lang="en-US" b="0" i="0" dirty="0">
                <a:effectLst/>
                <a:latin typeface="Söhne"/>
              </a:rPr>
              <a:t>You are a 5th grade teacher teaching about sources of energy. What is a feasible and effective classroom demonstration to teach about energy?</a:t>
            </a:r>
          </a:p>
          <a:p>
            <a:pPr algn="l"/>
            <a:r>
              <a:rPr lang="en-US" b="0" i="0" dirty="0" err="1">
                <a:effectLst/>
                <a:latin typeface="Söhne"/>
              </a:rPr>
              <a:t>ChatGPT</a:t>
            </a:r>
            <a:endParaRPr lang="en-US" b="0" i="0" dirty="0">
              <a:effectLst/>
              <a:latin typeface="Söhne"/>
            </a:endParaRPr>
          </a:p>
          <a:p>
            <a:pPr algn="l"/>
            <a:r>
              <a:rPr lang="en-US" b="1" i="0" dirty="0" err="1">
                <a:effectLst/>
                <a:latin typeface="Söhne"/>
              </a:rPr>
              <a:t>ChatGPT</a:t>
            </a:r>
            <a:endParaRPr lang="en-US" b="1" i="0" dirty="0">
              <a:effectLst/>
              <a:latin typeface="Söhne"/>
            </a:endParaRPr>
          </a:p>
          <a:p>
            <a:pPr algn="l"/>
            <a:r>
              <a:rPr lang="en-US" b="0" i="0" dirty="0">
                <a:effectLst/>
                <a:latin typeface="Söhne"/>
              </a:rPr>
              <a:t>A feasible and effective classroom demonstration to teach about energy can involve exploring potential and kinetic energy using a simple pendulum. This demonstration allows students to observe the conversion of energy between potential energy (at the highest point) and kinetic energy (at the lowest point) in a visually engaging way. Here's a step-by-step guide for the demonstration:</a:t>
            </a:r>
          </a:p>
          <a:p>
            <a:pPr algn="l"/>
            <a:r>
              <a:rPr lang="en-US" b="1" i="0" dirty="0">
                <a:effectLst/>
                <a:latin typeface="Söhne"/>
              </a:rPr>
              <a:t>Materials needed:</a:t>
            </a:r>
            <a:endParaRPr lang="en-US" b="0" i="0" dirty="0">
              <a:effectLst/>
              <a:latin typeface="Söhne"/>
            </a:endParaRPr>
          </a:p>
          <a:p>
            <a:pPr algn="l">
              <a:buFont typeface="+mj-lt"/>
              <a:buAutoNum type="arabicPeriod"/>
            </a:pPr>
            <a:r>
              <a:rPr lang="en-US" b="0" i="0" dirty="0">
                <a:effectLst/>
                <a:latin typeface="Söhne"/>
              </a:rPr>
              <a:t>String</a:t>
            </a:r>
          </a:p>
          <a:p>
            <a:pPr algn="l">
              <a:buFont typeface="+mj-lt"/>
              <a:buAutoNum type="arabicPeriod"/>
            </a:pPr>
            <a:r>
              <a:rPr lang="en-US" b="0" i="0" dirty="0">
                <a:effectLst/>
                <a:latin typeface="Söhne"/>
              </a:rPr>
              <a:t>A small weight (such as a metal washer or a small toy)</a:t>
            </a:r>
          </a:p>
          <a:p>
            <a:pPr algn="l">
              <a:buFont typeface="+mj-lt"/>
              <a:buAutoNum type="arabicPeriod"/>
            </a:pPr>
            <a:r>
              <a:rPr lang="en-US" b="0" i="0" dirty="0">
                <a:effectLst/>
                <a:latin typeface="Söhne"/>
              </a:rPr>
              <a:t>A ruler or meterstick</a:t>
            </a:r>
          </a:p>
          <a:p>
            <a:pPr algn="l">
              <a:buFont typeface="+mj-lt"/>
              <a:buAutoNum type="arabicPeriod"/>
            </a:pPr>
            <a:r>
              <a:rPr lang="en-US" b="0" i="0" dirty="0">
                <a:effectLst/>
                <a:latin typeface="Söhne"/>
              </a:rPr>
              <a:t>Stopwatch or timer</a:t>
            </a:r>
          </a:p>
          <a:p>
            <a:pPr algn="l">
              <a:buFont typeface="+mj-lt"/>
              <a:buAutoNum type="arabicPeriod"/>
            </a:pPr>
            <a:r>
              <a:rPr lang="en-US" b="0" i="0" dirty="0">
                <a:effectLst/>
                <a:latin typeface="Söhne"/>
              </a:rPr>
              <a:t>Tape</a:t>
            </a:r>
          </a:p>
          <a:p>
            <a:pPr algn="l"/>
            <a:r>
              <a:rPr lang="en-US" b="1" i="0" dirty="0">
                <a:effectLst/>
                <a:latin typeface="Söhne"/>
              </a:rPr>
              <a:t>Procedure:</a:t>
            </a:r>
            <a:endParaRPr lang="en-US" b="0" i="0" dirty="0">
              <a:effectLst/>
              <a:latin typeface="Söhne"/>
            </a:endParaRPr>
          </a:p>
          <a:p>
            <a:pPr algn="l">
              <a:buFont typeface="+mj-lt"/>
              <a:buAutoNum type="arabicPeriod"/>
            </a:pPr>
            <a:r>
              <a:rPr lang="en-US" b="1" i="0" dirty="0">
                <a:effectLst/>
                <a:latin typeface="Söhne"/>
              </a:rPr>
              <a:t>Setup:</a:t>
            </a:r>
            <a:endParaRPr lang="en-US" b="0" i="0" dirty="0">
              <a:effectLst/>
              <a:latin typeface="Söhne"/>
            </a:endParaRPr>
          </a:p>
          <a:p>
            <a:pPr marL="742950" lvl="1" indent="-285750" algn="l">
              <a:buFont typeface="+mj-lt"/>
              <a:buAutoNum type="arabicPeriod"/>
            </a:pPr>
            <a:r>
              <a:rPr lang="en-US" b="0" i="0" dirty="0">
                <a:effectLst/>
                <a:latin typeface="Söhne"/>
              </a:rPr>
              <a:t>Attach the string to the weight securely.</a:t>
            </a:r>
          </a:p>
          <a:p>
            <a:pPr marL="742950" lvl="1" indent="-285750" algn="l">
              <a:buFont typeface="+mj-lt"/>
              <a:buAutoNum type="arabicPeriod"/>
            </a:pPr>
            <a:r>
              <a:rPr lang="en-US" b="0" i="0" dirty="0">
                <a:effectLst/>
                <a:latin typeface="Söhne"/>
              </a:rPr>
              <a:t>Use tape to attach the other end of the string to the top of the ruler or meterstick, creating a simple pendulum.</a:t>
            </a:r>
          </a:p>
          <a:p>
            <a:pPr algn="l">
              <a:buFont typeface="+mj-lt"/>
              <a:buAutoNum type="arabicPeriod"/>
            </a:pPr>
            <a:r>
              <a:rPr lang="en-US" b="1" i="0" dirty="0">
                <a:effectLst/>
                <a:latin typeface="Söhne"/>
              </a:rPr>
              <a:t>Measurement:</a:t>
            </a:r>
            <a:endParaRPr lang="en-US" b="0" i="0" dirty="0">
              <a:effectLst/>
              <a:latin typeface="Söhne"/>
            </a:endParaRPr>
          </a:p>
          <a:p>
            <a:pPr marL="742950" lvl="1" indent="-285750" algn="l">
              <a:buFont typeface="+mj-lt"/>
              <a:buAutoNum type="arabicPeriod"/>
            </a:pPr>
            <a:r>
              <a:rPr lang="en-US" b="0" i="0" dirty="0">
                <a:effectLst/>
                <a:latin typeface="Söhne"/>
              </a:rPr>
              <a:t>Measure and mark a starting point on the ruler where the pendulum will be released.</a:t>
            </a:r>
          </a:p>
          <a:p>
            <a:pPr marL="742950" lvl="1" indent="-285750" algn="l">
              <a:buFont typeface="+mj-lt"/>
              <a:buAutoNum type="arabicPeriod"/>
            </a:pPr>
            <a:r>
              <a:rPr lang="en-US" b="0" i="0" dirty="0">
                <a:effectLst/>
                <a:latin typeface="Söhne"/>
              </a:rPr>
              <a:t>Measure and mark a point below the starting point (at least 20-30 cm down the ruler) to observe the pendulum's motion.</a:t>
            </a:r>
          </a:p>
          <a:p>
            <a:pPr algn="l">
              <a:buFont typeface="+mj-lt"/>
              <a:buAutoNum type="arabicPeriod"/>
            </a:pPr>
            <a:r>
              <a:rPr lang="en-US" b="1" i="0" dirty="0">
                <a:effectLst/>
                <a:latin typeface="Söhne"/>
              </a:rPr>
              <a:t>Potential Energy:</a:t>
            </a:r>
            <a:endParaRPr lang="en-US" b="0" i="0" dirty="0">
              <a:effectLst/>
              <a:latin typeface="Söhne"/>
            </a:endParaRPr>
          </a:p>
          <a:p>
            <a:pPr marL="742950" lvl="1" indent="-285750" algn="l">
              <a:buFont typeface="+mj-lt"/>
              <a:buAutoNum type="arabicPeriod"/>
            </a:pPr>
            <a:r>
              <a:rPr lang="en-US" b="0" i="0" dirty="0">
                <a:effectLst/>
                <a:latin typeface="Söhne"/>
              </a:rPr>
              <a:t>Hold the pendulum at the starting point, lifting it to the highest position.</a:t>
            </a:r>
          </a:p>
          <a:p>
            <a:pPr marL="742950" lvl="1" indent="-285750" algn="l">
              <a:buFont typeface="+mj-lt"/>
              <a:buAutoNum type="arabicPeriod"/>
            </a:pPr>
            <a:r>
              <a:rPr lang="en-US" b="0" i="0" dirty="0">
                <a:effectLst/>
                <a:latin typeface="Söhne"/>
              </a:rPr>
              <a:t>Discuss with the students that, at this point, the weight has potential energy because it is higher above the ground.</a:t>
            </a:r>
          </a:p>
          <a:p>
            <a:pPr algn="l">
              <a:buFont typeface="+mj-lt"/>
              <a:buAutoNum type="arabicPeriod"/>
            </a:pPr>
            <a:r>
              <a:rPr lang="en-US" b="1" i="0" dirty="0">
                <a:effectLst/>
                <a:latin typeface="Söhne"/>
              </a:rPr>
              <a:t>Release and Observe:</a:t>
            </a:r>
            <a:endParaRPr lang="en-US" b="0" i="0" dirty="0">
              <a:effectLst/>
              <a:latin typeface="Söhne"/>
            </a:endParaRPr>
          </a:p>
          <a:p>
            <a:pPr marL="742950" lvl="1" indent="-285750" algn="l">
              <a:buFont typeface="+mj-lt"/>
              <a:buAutoNum type="arabicPeriod"/>
            </a:pPr>
            <a:r>
              <a:rPr lang="en-US" b="0" i="0" dirty="0">
                <a:effectLst/>
                <a:latin typeface="Söhne"/>
              </a:rPr>
              <a:t>Release the pendulum and let it swing freely.</a:t>
            </a:r>
          </a:p>
          <a:p>
            <a:pPr marL="742950" lvl="1" indent="-285750" algn="l">
              <a:buFont typeface="+mj-lt"/>
              <a:buAutoNum type="arabicPeriod"/>
            </a:pPr>
            <a:r>
              <a:rPr lang="en-US" b="0" i="0" dirty="0">
                <a:effectLst/>
                <a:latin typeface="Söhne"/>
              </a:rPr>
              <a:t>As the weight descends, it converts potential energy into kinetic energy.</a:t>
            </a:r>
          </a:p>
          <a:p>
            <a:pPr algn="l">
              <a:buFont typeface="+mj-lt"/>
              <a:buAutoNum type="arabicPeriod"/>
            </a:pPr>
            <a:r>
              <a:rPr lang="en-US" b="1" i="0" dirty="0">
                <a:effectLst/>
                <a:latin typeface="Söhne"/>
              </a:rPr>
              <a:t>Measurement and Timing:</a:t>
            </a:r>
            <a:endParaRPr lang="en-US" b="0" i="0" dirty="0">
              <a:effectLst/>
              <a:latin typeface="Söhne"/>
            </a:endParaRPr>
          </a:p>
          <a:p>
            <a:pPr marL="742950" lvl="1" indent="-285750" algn="l">
              <a:buFont typeface="+mj-lt"/>
              <a:buAutoNum type="arabicPeriod"/>
            </a:pPr>
            <a:r>
              <a:rPr lang="en-US" b="0" i="0" dirty="0">
                <a:effectLst/>
                <a:latin typeface="Söhne"/>
              </a:rPr>
              <a:t>Use the stopwatch or timer to measure the time it takes for the pendulum to swing from the starting point to the lower point.</a:t>
            </a:r>
          </a:p>
          <a:p>
            <a:pPr marL="742950" lvl="1" indent="-285750" algn="l">
              <a:buFont typeface="+mj-lt"/>
              <a:buAutoNum type="arabicPeriod"/>
            </a:pPr>
            <a:r>
              <a:rPr lang="en-US" b="0" i="0" dirty="0">
                <a:effectLst/>
                <a:latin typeface="Söhne"/>
              </a:rPr>
              <a:t>Observe and record the swinging motion.</a:t>
            </a:r>
          </a:p>
          <a:p>
            <a:pPr algn="l">
              <a:buFont typeface="+mj-lt"/>
              <a:buAutoNum type="arabicPeriod"/>
            </a:pPr>
            <a:r>
              <a:rPr lang="en-US" b="1" i="0" dirty="0">
                <a:effectLst/>
                <a:latin typeface="Söhne"/>
              </a:rPr>
              <a:t>Repeat and Experiment:</a:t>
            </a:r>
            <a:endParaRPr lang="en-US" b="0" i="0" dirty="0">
              <a:effectLst/>
              <a:latin typeface="Söhne"/>
            </a:endParaRPr>
          </a:p>
          <a:p>
            <a:pPr marL="742950" lvl="1" indent="-285750" algn="l">
              <a:buFont typeface="+mj-lt"/>
              <a:buAutoNum type="arabicPeriod"/>
            </a:pPr>
            <a:r>
              <a:rPr lang="en-US" b="0" i="0" dirty="0">
                <a:effectLst/>
                <a:latin typeface="Söhne"/>
              </a:rPr>
              <a:t>Repeat the process, changing variables like the starting height or the mass of the weight, and compare the results.</a:t>
            </a:r>
          </a:p>
          <a:p>
            <a:pPr marL="742950" lvl="1" indent="-285750" algn="l">
              <a:buFont typeface="+mj-lt"/>
              <a:buAutoNum type="arabicPeriod"/>
            </a:pPr>
            <a:r>
              <a:rPr lang="en-US" b="0" i="0" dirty="0">
                <a:effectLst/>
                <a:latin typeface="Söhne"/>
              </a:rPr>
              <a:t>Discuss how these changes affect the conversion of potential to kinetic energy.</a:t>
            </a:r>
          </a:p>
          <a:p>
            <a:pPr algn="l">
              <a:buFont typeface="+mj-lt"/>
              <a:buAutoNum type="arabicPeriod"/>
            </a:pPr>
            <a:r>
              <a:rPr lang="en-US" b="1" i="0" dirty="0">
                <a:effectLst/>
                <a:latin typeface="Söhne"/>
              </a:rPr>
              <a:t>Class Discussion:</a:t>
            </a:r>
            <a:endParaRPr lang="en-US" b="0" i="0" dirty="0">
              <a:effectLst/>
              <a:latin typeface="Söhne"/>
            </a:endParaRPr>
          </a:p>
          <a:p>
            <a:pPr marL="742950" lvl="1" indent="-285750" algn="l">
              <a:buFont typeface="+mj-lt"/>
              <a:buAutoNum type="arabicPeriod"/>
            </a:pPr>
            <a:r>
              <a:rPr lang="en-US" b="0" i="0" dirty="0">
                <a:effectLst/>
                <a:latin typeface="Söhne"/>
              </a:rPr>
              <a:t>Engage the students in a discussion about what they observed.</a:t>
            </a:r>
          </a:p>
          <a:p>
            <a:pPr marL="742950" lvl="1" indent="-285750" algn="l">
              <a:buFont typeface="+mj-lt"/>
              <a:buAutoNum type="arabicPeriod"/>
            </a:pPr>
            <a:r>
              <a:rPr lang="en-US" b="0" i="0" dirty="0">
                <a:effectLst/>
                <a:latin typeface="Söhne"/>
              </a:rPr>
              <a:t>Discuss the concepts of potential energy, kinetic energy, and the conversion between the two.</a:t>
            </a:r>
          </a:p>
          <a:p>
            <a:pPr algn="l">
              <a:buFont typeface="+mj-lt"/>
              <a:buAutoNum type="arabicPeriod"/>
            </a:pPr>
            <a:r>
              <a:rPr lang="en-US" b="1" i="0" dirty="0">
                <a:effectLst/>
                <a:latin typeface="Söhne"/>
              </a:rPr>
              <a:t>Relate to Energy Sources:</a:t>
            </a:r>
            <a:endParaRPr lang="en-US" b="0" i="0" dirty="0">
              <a:effectLst/>
              <a:latin typeface="Söhne"/>
            </a:endParaRPr>
          </a:p>
          <a:p>
            <a:pPr marL="742950" lvl="1" indent="-285750" algn="l">
              <a:buFont typeface="+mj-lt"/>
              <a:buAutoNum type="arabicPeriod"/>
            </a:pPr>
            <a:r>
              <a:rPr lang="en-US" b="0" i="0" dirty="0">
                <a:effectLst/>
                <a:latin typeface="Söhne"/>
              </a:rPr>
              <a:t>Connect the demonstration to sources of energy by explaining that different energy sources involve the conversion of energy from one form to another.</a:t>
            </a:r>
          </a:p>
          <a:p>
            <a:pPr marL="742950" lvl="1" indent="-285750" algn="l">
              <a:buFont typeface="+mj-lt"/>
              <a:buAutoNum type="arabicPeriod"/>
            </a:pPr>
            <a:r>
              <a:rPr lang="en-US" b="0" i="0" dirty="0">
                <a:effectLst/>
                <a:latin typeface="Söhne"/>
              </a:rPr>
              <a:t>For example, discuss how a hydroelectric dam converts the potential energy of elevated water into kinetic energy and then into electricity.</a:t>
            </a:r>
          </a:p>
          <a:p>
            <a:pPr algn="l">
              <a:buFont typeface="+mj-lt"/>
              <a:buAutoNum type="arabicPeriod"/>
            </a:pPr>
            <a:r>
              <a:rPr lang="en-US" b="1" i="0" dirty="0">
                <a:effectLst/>
                <a:latin typeface="Söhne"/>
              </a:rPr>
              <a:t>Extension Activity:</a:t>
            </a:r>
            <a:endParaRPr lang="en-US" b="0" i="0" dirty="0">
              <a:effectLst/>
              <a:latin typeface="Söhne"/>
            </a:endParaRPr>
          </a:p>
          <a:p>
            <a:pPr marL="742950" lvl="1" indent="-285750" algn="l">
              <a:buFont typeface="+mj-lt"/>
              <a:buAutoNum type="arabicPeriod"/>
            </a:pPr>
            <a:r>
              <a:rPr lang="en-US" b="0" i="0" dirty="0">
                <a:effectLst/>
                <a:latin typeface="Söhne"/>
              </a:rPr>
              <a:t>Challenge students to design their own experiments by changing additional variables and observing the impact on energy conversion.</a:t>
            </a:r>
          </a:p>
          <a:p>
            <a:pPr algn="l"/>
            <a:r>
              <a:rPr lang="en-US" b="0" i="0" dirty="0">
                <a:effectLst/>
                <a:latin typeface="Söhne"/>
              </a:rPr>
              <a:t>This demonstration provides a tangible way for students to understand the fundamental concepts of potential and kinetic energy and how energy can be transformed in various systems, connecting it to real-world examples of energy sources.</a:t>
            </a:r>
          </a:p>
          <a:p>
            <a:pPr algn="l"/>
            <a:br>
              <a:rPr lang="en-US" b="0" i="0" dirty="0">
                <a:effectLst/>
                <a:latin typeface="Söhne"/>
              </a:rPr>
            </a:br>
            <a:endParaRPr lang="en-US" b="0" i="0" dirty="0">
              <a:effectLst/>
              <a:latin typeface="Söhne"/>
            </a:endParaRPr>
          </a:p>
        </p:txBody>
      </p:sp>
      <p:sp>
        <p:nvSpPr>
          <p:cNvPr id="836" name="Google Shape;836;g28d0a459bb7_0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40467278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5e11802ac4_0_8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g25e11802ac4_0_8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454" name="Google Shape;454;g25e11802ac4_0_8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7430209113_0_14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g27430209113_0_14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How is electricity different from energy?</a:t>
            </a:r>
            <a:endParaRPr b="0"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a:t>
            </a:r>
            <a:r>
              <a:rPr lang="en-US" b="0" i="0" dirty="0">
                <a:solidFill>
                  <a:srgbClr val="374151"/>
                </a:solidFill>
                <a:effectLst/>
                <a:latin typeface="Söhne"/>
              </a:rPr>
              <a:t>While electricity itself is not energy, it is a means by which energy is transmitted or delivered. Electricity can be harnessed and used to power various devices and perform work.]</a:t>
            </a:r>
            <a:endParaRPr dirty="0"/>
          </a:p>
        </p:txBody>
      </p:sp>
      <p:sp>
        <p:nvSpPr>
          <p:cNvPr id="460" name="Google Shape;460;g27430209113_0_14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25e11802ac4_0_2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g25e11802ac4_0_2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525" name="Google Shape;525;g25e11802ac4_0_2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Energy</a:t>
            </a:r>
            <a:r>
              <a:rPr lang="en" dirty="0">
                <a:solidFill>
                  <a:schemeClr val="dk1"/>
                </a:solidFill>
              </a:rPr>
              <a:t> is the ability to cause change.</a:t>
            </a:r>
            <a:endParaRPr sz="1300" dirty="0"/>
          </a:p>
          <a:p>
            <a:pPr marL="0" lvl="0" indent="0" algn="l" rtl="0">
              <a:lnSpc>
                <a:spcPct val="100000"/>
              </a:lnSpc>
              <a:spcBef>
                <a:spcPts val="0"/>
              </a:spcBef>
              <a:spcAft>
                <a:spcPts val="0"/>
              </a:spcAft>
              <a:buSzPts val="1400"/>
              <a:buNone/>
            </a:pPr>
            <a:endParaRPr dirty="0"/>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43</a:t>
            </a:fld>
            <a:endParaRPr/>
          </a:p>
        </p:txBody>
      </p:sp>
    </p:spTree>
    <p:extLst>
      <p:ext uri="{BB962C8B-B14F-4D97-AF65-F5344CB8AC3E}">
        <p14:creationId xmlns:p14="http://schemas.microsoft.com/office/powerpoint/2010/main" val="12636324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25e11802ac4_0_19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g25e11802ac4_0_19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We will now complete this concept map, called a Frayer model, </a:t>
            </a:r>
            <a:r>
              <a:rPr lang="en-US" dirty="0">
                <a:solidFill>
                  <a:srgbClr val="242424"/>
                </a:solidFill>
              </a:rPr>
              <a:t>to summarize and further clarify what you have learned about the term</a:t>
            </a:r>
            <a:r>
              <a:rPr lang="en-US" dirty="0"/>
              <a:t> </a:t>
            </a:r>
            <a:r>
              <a:rPr lang="en-US" b="1" dirty="0"/>
              <a:t>energy</a:t>
            </a:r>
            <a:r>
              <a:rPr lang="en-US" dirty="0">
                <a:solidFill>
                  <a:srgbClr val="242424"/>
                </a:solidFill>
              </a:rPr>
              <a:t>. </a:t>
            </a:r>
            <a:endParaRPr dirty="0"/>
          </a:p>
        </p:txBody>
      </p:sp>
      <p:sp>
        <p:nvSpPr>
          <p:cNvPr id="540" name="Google Shape;540;g25e11802ac4_0_19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0568432cb1_0_8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g20568432cb1_0_8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400" dirty="0"/>
              <a:t>To complete the Frayer model,</a:t>
            </a:r>
            <a:r>
              <a:rPr lang="en-US" sz="1400" dirty="0">
                <a:solidFill>
                  <a:srgbClr val="242424"/>
                </a:solidFill>
              </a:rPr>
              <a:t> we will choose from four choices the correct picture, definition, example, and response to the question, “How does </a:t>
            </a:r>
            <a:r>
              <a:rPr lang="en-US" sz="1400" b="1" dirty="0">
                <a:solidFill>
                  <a:srgbClr val="242424"/>
                </a:solidFill>
              </a:rPr>
              <a:t>energy</a:t>
            </a:r>
            <a:r>
              <a:rPr lang="en-US" sz="1400" dirty="0">
                <a:solidFill>
                  <a:srgbClr val="242424"/>
                </a:solidFill>
              </a:rPr>
              <a:t> impact my life?”</a:t>
            </a:r>
            <a:r>
              <a:rPr lang="en-US" sz="1400" dirty="0">
                <a:solidFill>
                  <a:schemeClr val="dk1"/>
                </a:solidFill>
              </a:rPr>
              <a:t> </a:t>
            </a:r>
            <a:r>
              <a:rPr lang="en-US" sz="1400" dirty="0">
                <a:solidFill>
                  <a:srgbClr val="242424"/>
                </a:solidFill>
              </a:rPr>
              <a:t>Select the best response for each question </a:t>
            </a:r>
            <a:r>
              <a:rPr lang="en-US" sz="1400" dirty="0">
                <a:solidFill>
                  <a:schemeClr val="dk1"/>
                </a:solidFill>
              </a:rPr>
              <a:t>using the information you just learned. As </a:t>
            </a:r>
            <a:r>
              <a:rPr lang="en-US" sz="1400" dirty="0"/>
              <a:t>we </a:t>
            </a:r>
            <a:r>
              <a:rPr lang="en-US" sz="1400" dirty="0">
                <a:solidFill>
                  <a:schemeClr val="dk1"/>
                </a:solidFill>
              </a:rPr>
              <a:t>select responses, </a:t>
            </a:r>
            <a:r>
              <a:rPr lang="en-US" sz="1400" dirty="0"/>
              <a:t>we</a:t>
            </a:r>
            <a:r>
              <a:rPr lang="en-US" sz="1400" dirty="0">
                <a:solidFill>
                  <a:schemeClr val="dk1"/>
                </a:solidFill>
              </a:rPr>
              <a:t> will see how this model looks filled in for the term</a:t>
            </a:r>
            <a:r>
              <a:rPr lang="en-US" sz="1400" dirty="0"/>
              <a:t> </a:t>
            </a:r>
            <a:r>
              <a:rPr lang="en-US" sz="1400" b="1" dirty="0"/>
              <a:t>energy.</a:t>
            </a:r>
            <a:endParaRPr lang="en-US" sz="1400" dirty="0">
              <a:solidFill>
                <a:schemeClr val="dk1"/>
              </a:solidFill>
            </a:endParaRPr>
          </a:p>
          <a:p>
            <a:pPr marL="0" lvl="0" indent="0" algn="l" rtl="0">
              <a:spcBef>
                <a:spcPts val="0"/>
              </a:spcBef>
              <a:spcAft>
                <a:spcPts val="0"/>
              </a:spcAft>
              <a:buClr>
                <a:schemeClr val="dk1"/>
              </a:buClr>
              <a:buSzPts val="1400"/>
              <a:buFont typeface="Arial"/>
              <a:buNone/>
            </a:pPr>
            <a:endParaRPr sz="1200" dirty="0">
              <a:solidFill>
                <a:schemeClr val="dk1"/>
              </a:solidFill>
            </a:endParaRPr>
          </a:p>
        </p:txBody>
      </p:sp>
      <p:sp>
        <p:nvSpPr>
          <p:cNvPr id="222" name="Google Shape;222;g20568432cb1_0_8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0568432cb1_0_8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g20568432cb1_0_8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 sz="1200">
                <a:solidFill>
                  <a:schemeClr val="dk1"/>
                </a:solidFill>
              </a:rPr>
              <a:t>Choose the one correct picture of </a:t>
            </a:r>
            <a:r>
              <a:rPr lang="en" sz="1200" b="1">
                <a:solidFill>
                  <a:schemeClr val="dk1"/>
                </a:solidFill>
              </a:rPr>
              <a:t>Energy </a:t>
            </a:r>
            <a:r>
              <a:rPr lang="en" sz="1200">
                <a:solidFill>
                  <a:schemeClr val="dk1"/>
                </a:solidFill>
              </a:rPr>
              <a:t>from these four choices and drag and place it in the picture box below.</a:t>
            </a:r>
            <a:endParaRPr/>
          </a:p>
        </p:txBody>
      </p:sp>
      <p:sp>
        <p:nvSpPr>
          <p:cNvPr id="238" name="Google Shape;238;g20568432cb1_0_8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52cb77555d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g252cb77555d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rPr>
              <a:t>You chose the picture that shows </a:t>
            </a:r>
            <a:r>
              <a:rPr lang="en" sz="1200" b="1">
                <a:solidFill>
                  <a:schemeClr val="dk1"/>
                </a:solidFill>
              </a:rPr>
              <a:t>Energy</a:t>
            </a:r>
            <a:r>
              <a:rPr lang="en" sz="1200">
                <a:solidFill>
                  <a:schemeClr val="dk1"/>
                </a:solidFill>
              </a:rPr>
              <a:t>.</a:t>
            </a:r>
            <a:endParaRPr/>
          </a:p>
        </p:txBody>
      </p:sp>
      <p:sp>
        <p:nvSpPr>
          <p:cNvPr id="253" name="Google Shape;253;g252cb77555d_0_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0568432cb1_0_10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20568432cb1_0_10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 sz="1200">
                <a:solidFill>
                  <a:schemeClr val="dk1"/>
                </a:solidFill>
              </a:rPr>
              <a:t>Here is the Frayer Model filled in with a picture of </a:t>
            </a:r>
            <a:r>
              <a:rPr lang="en" sz="1200" b="1">
                <a:solidFill>
                  <a:schemeClr val="dk1"/>
                </a:solidFill>
              </a:rPr>
              <a:t>Energy</a:t>
            </a:r>
            <a:r>
              <a:rPr lang="en" sz="1200">
                <a:solidFill>
                  <a:schemeClr val="dk1"/>
                </a:solidFill>
              </a:rPr>
              <a:t>.</a:t>
            </a:r>
            <a:endParaRPr/>
          </a:p>
        </p:txBody>
      </p:sp>
      <p:sp>
        <p:nvSpPr>
          <p:cNvPr id="269" name="Google Shape;269;g20568432cb1_0_10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50281745d3_0_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g250281745d3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 sz="1200">
                <a:solidFill>
                  <a:schemeClr val="dk1"/>
                </a:solidFill>
              </a:rPr>
              <a:t>Choose the one correct definition of </a:t>
            </a:r>
            <a:r>
              <a:rPr lang="en" sz="1200" b="1">
                <a:solidFill>
                  <a:schemeClr val="dk1"/>
                </a:solidFill>
              </a:rPr>
              <a:t>Energy</a:t>
            </a:r>
            <a:r>
              <a:rPr lang="en" sz="1200">
                <a:solidFill>
                  <a:schemeClr val="dk1"/>
                </a:solidFill>
              </a:rPr>
              <a:t> from these four choices and drag and place it in the definition box below.</a:t>
            </a:r>
            <a:endParaRPr sz="1200">
              <a:solidFill>
                <a:schemeClr val="dk1"/>
              </a:solidFill>
            </a:endParaRPr>
          </a:p>
        </p:txBody>
      </p:sp>
      <p:sp>
        <p:nvSpPr>
          <p:cNvPr id="286" name="Google Shape;286;g250281745d3_0_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8"/>
        <p:cNvGrpSpPr/>
        <p:nvPr/>
      </p:nvGrpSpPr>
      <p:grpSpPr>
        <a:xfrm>
          <a:off x="0" y="0"/>
          <a:ext cx="0" cy="0"/>
          <a:chOff x="0" y="0"/>
          <a:chExt cx="0" cy="0"/>
        </a:xfrm>
      </p:grpSpPr>
      <p:sp>
        <p:nvSpPr>
          <p:cNvPr id="1589" name="Google Shape;1589;g28084ac76e6_0_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0" name="Google Shape;1590;g28084ac76e6_0_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591" name="Google Shape;1591;g28084ac76e6_0_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52cb77555d_0_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g252cb77555d_0_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rPr>
              <a:t>You chose “The ability to cause change.” This is correct! This is the definition of </a:t>
            </a:r>
            <a:r>
              <a:rPr lang="en" sz="1200" b="1">
                <a:solidFill>
                  <a:schemeClr val="dk1"/>
                </a:solidFill>
              </a:rPr>
              <a:t>Energy</a:t>
            </a:r>
            <a:r>
              <a:rPr lang="en" sz="1200">
                <a:solidFill>
                  <a:schemeClr val="dk1"/>
                </a:solidFill>
              </a:rPr>
              <a:t>.</a:t>
            </a:r>
            <a:endParaRPr sz="1200">
              <a:solidFill>
                <a:schemeClr val="dk1"/>
              </a:solidFill>
            </a:endParaRPr>
          </a:p>
        </p:txBody>
      </p:sp>
      <p:sp>
        <p:nvSpPr>
          <p:cNvPr id="302" name="Google Shape;302;g252cb77555d_0_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4c17280fde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g24c17280fde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rPr>
              <a:t>Here is the Frayer Model with a picture and the definition filled in for </a:t>
            </a:r>
            <a:r>
              <a:rPr lang="en" sz="1200" b="1">
                <a:solidFill>
                  <a:schemeClr val="dk1"/>
                </a:solidFill>
              </a:rPr>
              <a:t>Energy</a:t>
            </a:r>
            <a:r>
              <a:rPr lang="en" sz="1200">
                <a:solidFill>
                  <a:schemeClr val="dk1"/>
                </a:solidFill>
              </a:rPr>
              <a:t>: the ability to cause change.</a:t>
            </a:r>
            <a:endParaRPr/>
          </a:p>
        </p:txBody>
      </p:sp>
      <p:sp>
        <p:nvSpPr>
          <p:cNvPr id="319" name="Google Shape;319;g24c17280fde_0_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4c17280fde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g24c17280fde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 sz="1200">
                <a:solidFill>
                  <a:schemeClr val="dk1"/>
                </a:solidFill>
                <a:latin typeface="Calibri"/>
                <a:ea typeface="Calibri"/>
                <a:cs typeface="Calibri"/>
                <a:sym typeface="Calibri"/>
              </a:rPr>
              <a:t>Choose the one correct example of</a:t>
            </a:r>
            <a:r>
              <a:rPr lang="en" sz="1200" b="1">
                <a:solidFill>
                  <a:schemeClr val="dk1"/>
                </a:solidFill>
                <a:latin typeface="Calibri"/>
                <a:ea typeface="Calibri"/>
                <a:cs typeface="Calibri"/>
                <a:sym typeface="Calibri"/>
              </a:rPr>
              <a:t> Energy</a:t>
            </a:r>
            <a:r>
              <a:rPr lang="en" sz="1200">
                <a:solidFill>
                  <a:schemeClr val="dk1"/>
                </a:solidFill>
                <a:latin typeface="Calibri"/>
                <a:ea typeface="Calibri"/>
                <a:cs typeface="Calibri"/>
                <a:sym typeface="Calibri"/>
              </a:rPr>
              <a:t> from these four choices and drag and place it in the example box below. </a:t>
            </a:r>
            <a:endParaRPr sz="1200">
              <a:solidFill>
                <a:schemeClr val="dk1"/>
              </a:solidFill>
            </a:endParaRPr>
          </a:p>
        </p:txBody>
      </p:sp>
      <p:sp>
        <p:nvSpPr>
          <p:cNvPr id="337" name="Google Shape;337;g24c17280fde_0_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52cb77555d_0_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g252cb77555d_0_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You chose “A cake baking in the oven.” This is an example of </a:t>
            </a:r>
            <a:r>
              <a:rPr lang="en" sz="1200" b="1">
                <a:solidFill>
                  <a:schemeClr val="dk1"/>
                </a:solidFill>
                <a:latin typeface="Calibri"/>
                <a:ea typeface="Calibri"/>
                <a:cs typeface="Calibri"/>
                <a:sym typeface="Calibri"/>
              </a:rPr>
              <a:t>Energy</a:t>
            </a:r>
            <a:r>
              <a:rPr lang="en" sz="1200">
                <a:solidFill>
                  <a:schemeClr val="dk1"/>
                </a:solidFill>
                <a:latin typeface="Calibri"/>
                <a:ea typeface="Calibri"/>
                <a:cs typeface="Calibri"/>
                <a:sym typeface="Calibri"/>
              </a:rPr>
              <a:t>!</a:t>
            </a:r>
            <a:endParaRPr sz="1200">
              <a:solidFill>
                <a:schemeClr val="dk1"/>
              </a:solidFill>
            </a:endParaRPr>
          </a:p>
        </p:txBody>
      </p:sp>
      <p:sp>
        <p:nvSpPr>
          <p:cNvPr id="353" name="Google Shape;353;g252cb77555d_0_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4c17280fde_0_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g24c17280fde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 sz="1200">
                <a:solidFill>
                  <a:schemeClr val="dk1"/>
                </a:solidFill>
              </a:rPr>
              <a:t>Here is the Frayer Model with a picture, definition, and an example of </a:t>
            </a:r>
            <a:r>
              <a:rPr lang="en" sz="1200" b="1">
                <a:solidFill>
                  <a:schemeClr val="dk1"/>
                </a:solidFill>
              </a:rPr>
              <a:t>Energy</a:t>
            </a:r>
            <a:r>
              <a:rPr lang="en" sz="1200">
                <a:solidFill>
                  <a:schemeClr val="dk1"/>
                </a:solidFill>
              </a:rPr>
              <a:t>: A cake baking in the oven</a:t>
            </a:r>
            <a:endParaRPr/>
          </a:p>
        </p:txBody>
      </p:sp>
      <p:sp>
        <p:nvSpPr>
          <p:cNvPr id="370" name="Google Shape;370;g24c17280fde_0_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4c17280fde_0_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g24c17280fde_0_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 sz="1200">
                <a:solidFill>
                  <a:schemeClr val="dk1"/>
                </a:solidFill>
                <a:latin typeface="Calibri"/>
                <a:ea typeface="Calibri"/>
                <a:cs typeface="Calibri"/>
                <a:sym typeface="Calibri"/>
              </a:rPr>
              <a:t>Choose the one correct response for “how does </a:t>
            </a:r>
            <a:r>
              <a:rPr lang="en" sz="1200" b="1">
                <a:solidFill>
                  <a:schemeClr val="dk1"/>
                </a:solidFill>
                <a:latin typeface="Calibri"/>
                <a:ea typeface="Calibri"/>
                <a:cs typeface="Calibri"/>
                <a:sym typeface="Calibri"/>
              </a:rPr>
              <a:t>energy</a:t>
            </a:r>
            <a:r>
              <a:rPr lang="en" sz="1200">
                <a:solidFill>
                  <a:schemeClr val="dk1"/>
                </a:solidFill>
                <a:latin typeface="Calibri"/>
                <a:ea typeface="Calibri"/>
                <a:cs typeface="Calibri"/>
                <a:sym typeface="Calibri"/>
              </a:rPr>
              <a:t> impact my life?” from these four choices and drag and place it in the box below. </a:t>
            </a:r>
            <a:endParaRPr sz="1200">
              <a:solidFill>
                <a:schemeClr val="dk1"/>
              </a:solidFill>
            </a:endParaRPr>
          </a:p>
        </p:txBody>
      </p:sp>
      <p:sp>
        <p:nvSpPr>
          <p:cNvPr id="389" name="Google Shape;389;g24c17280fde_0_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52cb77555d_0_1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g252cb77555d_0_1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You chose “Energy impacts my life by powering our buildings and devices, helping us move from place to place, and overall helps us live.” That is correct! This is an example of how</a:t>
            </a:r>
            <a:r>
              <a:rPr lang="en" sz="1200" b="1">
                <a:solidFill>
                  <a:schemeClr val="dk1"/>
                </a:solidFill>
                <a:latin typeface="Calibri"/>
                <a:ea typeface="Calibri"/>
                <a:cs typeface="Calibri"/>
                <a:sym typeface="Calibri"/>
              </a:rPr>
              <a:t> energy </a:t>
            </a:r>
            <a:r>
              <a:rPr lang="en" sz="1200">
                <a:solidFill>
                  <a:schemeClr val="dk1"/>
                </a:solidFill>
                <a:latin typeface="Calibri"/>
                <a:ea typeface="Calibri"/>
                <a:cs typeface="Calibri"/>
                <a:sym typeface="Calibri"/>
              </a:rPr>
              <a:t>impacts your life.</a:t>
            </a:r>
            <a:endParaRPr sz="1200">
              <a:solidFill>
                <a:schemeClr val="dk1"/>
              </a:solidFill>
            </a:endParaRPr>
          </a:p>
        </p:txBody>
      </p:sp>
      <p:sp>
        <p:nvSpPr>
          <p:cNvPr id="405" name="Google Shape;405;g252cb77555d_0_1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4c17280fde_0_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g24c17280fde_0_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400"/>
              <a:buFont typeface="Arial"/>
              <a:buNone/>
            </a:pPr>
            <a:r>
              <a:rPr lang="en" sz="1200">
                <a:solidFill>
                  <a:schemeClr val="dk1"/>
                </a:solidFill>
              </a:rPr>
              <a:t>Here is the Frayer Model with a picture, definition, example, and a correct response to “how does</a:t>
            </a:r>
            <a:r>
              <a:rPr lang="en" sz="1200" b="1">
                <a:solidFill>
                  <a:schemeClr val="dk1"/>
                </a:solidFill>
              </a:rPr>
              <a:t> energy </a:t>
            </a:r>
            <a:r>
              <a:rPr lang="en" sz="1200">
                <a:solidFill>
                  <a:schemeClr val="dk1"/>
                </a:solidFill>
              </a:rPr>
              <a:t>impact my life?”: </a:t>
            </a:r>
            <a:r>
              <a:rPr lang="en" sz="1200">
                <a:solidFill>
                  <a:schemeClr val="dk1"/>
                </a:solidFill>
                <a:latin typeface="Calibri"/>
                <a:ea typeface="Calibri"/>
                <a:cs typeface="Calibri"/>
                <a:sym typeface="Calibri"/>
              </a:rPr>
              <a:t>Energy impacts my life by powering our buildings and devices, helping us move from place to place, and overall helps us live.</a:t>
            </a:r>
            <a:endParaRPr/>
          </a:p>
        </p:txBody>
      </p:sp>
      <p:sp>
        <p:nvSpPr>
          <p:cNvPr id="422" name="Google Shape;422;g24c17280fde_0_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25e11802ac4_0_2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g25e11802ac4_0_2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525" name="Google Shape;525;g25e11802ac4_0_2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extLst>
      <p:ext uri="{BB962C8B-B14F-4D97-AF65-F5344CB8AC3E}">
        <p14:creationId xmlns:p14="http://schemas.microsoft.com/office/powerpoint/2010/main" val="34117001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Energy</a:t>
            </a:r>
            <a:r>
              <a:rPr lang="en" dirty="0">
                <a:solidFill>
                  <a:schemeClr val="dk1"/>
                </a:solidFill>
              </a:rPr>
              <a:t> is the ability to cause change.</a:t>
            </a:r>
            <a:endParaRPr sz="1300" dirty="0"/>
          </a:p>
          <a:p>
            <a:pPr marL="0" lvl="0" indent="0" algn="l" rtl="0">
              <a:lnSpc>
                <a:spcPct val="100000"/>
              </a:lnSpc>
              <a:spcBef>
                <a:spcPts val="0"/>
              </a:spcBef>
              <a:spcAft>
                <a:spcPts val="0"/>
              </a:spcAft>
              <a:buSzPts val="1400"/>
              <a:buNone/>
            </a:pPr>
            <a:endParaRPr dirty="0"/>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59</a:t>
            </a:fld>
            <a:endParaRPr/>
          </a:p>
        </p:txBody>
      </p:sp>
    </p:spTree>
    <p:extLst>
      <p:ext uri="{BB962C8B-B14F-4D97-AF65-F5344CB8AC3E}">
        <p14:creationId xmlns:p14="http://schemas.microsoft.com/office/powerpoint/2010/main" val="1402763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g28084ac76e6_0_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6" name="Google Shape;1596;g28084ac76e6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Direction is where something moves or points</a:t>
            </a:r>
            <a:endParaRPr/>
          </a:p>
        </p:txBody>
      </p:sp>
      <p:sp>
        <p:nvSpPr>
          <p:cNvPr id="1597" name="Google Shape;1597;g28084ac76e6_0_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0ff2c1a25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g20ff2c1a25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200" dirty="0"/>
              <a:t>Let’s reflect once more on our big question. Our “big question” is:</a:t>
            </a:r>
            <a:r>
              <a:rPr lang="en-US" sz="1200" b="1" dirty="0"/>
              <a:t> </a:t>
            </a:r>
            <a:r>
              <a:rPr lang="en" sz="1200" dirty="0">
                <a:solidFill>
                  <a:schemeClr val="dk1"/>
                </a:solidFill>
                <a:latin typeface="Calibri"/>
                <a:ea typeface="Calibri"/>
                <a:cs typeface="Calibri"/>
                <a:sym typeface="Calibri"/>
              </a:rPr>
              <a:t>How do forces, motion, and energy work together to affect the way objects move and interact with the world around us?</a:t>
            </a:r>
          </a:p>
          <a:p>
            <a:pPr marL="0" lvl="0" indent="0" algn="l" rtl="0">
              <a:spcBef>
                <a:spcPts val="0"/>
              </a:spcBef>
              <a:spcAft>
                <a:spcPts val="0"/>
              </a:spcAft>
              <a:buClr>
                <a:schemeClr val="dk1"/>
              </a:buClr>
              <a:buSzPts val="1400"/>
              <a:buFont typeface="Arial"/>
              <a:buNone/>
            </a:pPr>
            <a:endParaRPr lang="en" sz="1200" dirty="0">
              <a:solidFill>
                <a:schemeClr val="dk1"/>
              </a:solidFill>
              <a:latin typeface="Calibri"/>
              <a:cs typeface="Calibri"/>
              <a:sym typeface="Calibri"/>
            </a:endParaRPr>
          </a:p>
          <a:p>
            <a:pPr marL="0" lvl="0" indent="0" algn="l" rtl="0">
              <a:spcBef>
                <a:spcPts val="0"/>
              </a:spcBef>
              <a:spcAft>
                <a:spcPts val="0"/>
              </a:spcAft>
              <a:buClr>
                <a:schemeClr val="dk1"/>
              </a:buClr>
              <a:buSzPts val="1400"/>
              <a:buFont typeface="Arial"/>
              <a:buNone/>
            </a:pPr>
            <a:r>
              <a:rPr lang="en-US" sz="1200" dirty="0"/>
              <a:t> </a:t>
            </a:r>
          </a:p>
          <a:p>
            <a:pPr marL="0" lvl="0" indent="0" algn="l" rtl="0">
              <a:spcBef>
                <a:spcPts val="0"/>
              </a:spcBef>
              <a:spcAft>
                <a:spcPts val="0"/>
              </a:spcAft>
              <a:buClr>
                <a:schemeClr val="dk1"/>
              </a:buClr>
              <a:buSzPts val="1400"/>
              <a:buFont typeface="Arial"/>
              <a:buNone/>
            </a:pPr>
            <a:r>
              <a:rPr lang="en-US" sz="1200" dirty="0"/>
              <a:t>Does anyone have any additional examples to share that haven’t been discussed yet? </a:t>
            </a:r>
          </a:p>
        </p:txBody>
      </p:sp>
      <p:sp>
        <p:nvSpPr>
          <p:cNvPr id="137" name="Google Shape;137;g20ff2c1a251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60</a:t>
            </a:fld>
            <a:endParaRPr/>
          </a:p>
        </p:txBody>
      </p:sp>
    </p:spTree>
    <p:extLst>
      <p:ext uri="{BB962C8B-B14F-4D97-AF65-F5344CB8AC3E}">
        <p14:creationId xmlns:p14="http://schemas.microsoft.com/office/powerpoint/2010/main" val="24640511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27e68c1a8e3_0_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4" name="Google Shape;864;g27e68c1a8e3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58750" indent="0" algn="l">
              <a:buFont typeface="Arial" panose="020B0604020202020204" pitchFamily="34" charset="0"/>
              <a:buNone/>
            </a:pPr>
            <a:r>
              <a:rPr lang="en-US" dirty="0"/>
              <a:t>In this activity you will:</a:t>
            </a:r>
          </a:p>
          <a:p>
            <a:pPr algn="l">
              <a:buFont typeface="Arial" panose="020B0604020202020204" pitchFamily="34" charset="0"/>
              <a:buChar char="•"/>
            </a:pPr>
            <a:r>
              <a:rPr lang="en-US" b="0" i="0" dirty="0">
                <a:solidFill>
                  <a:srgbClr val="000000"/>
                </a:solidFill>
                <a:effectLst/>
                <a:latin typeface="Roboto" panose="02000000000000000000" pitchFamily="2" charset="0"/>
              </a:rPr>
              <a:t>Predict how energy will flow when objects are heated or cooled, or for objects in contact that have different temperatures.</a:t>
            </a:r>
          </a:p>
          <a:p>
            <a:pPr algn="l">
              <a:buFont typeface="Arial" panose="020B0604020202020204" pitchFamily="34" charset="0"/>
              <a:buChar char="•"/>
            </a:pPr>
            <a:r>
              <a:rPr lang="en-US" b="0" i="0" dirty="0">
                <a:solidFill>
                  <a:srgbClr val="000000"/>
                </a:solidFill>
                <a:effectLst/>
                <a:latin typeface="Roboto" panose="02000000000000000000" pitchFamily="2" charset="0"/>
              </a:rPr>
              <a:t>Describe the different types of energy and give examples from everyday life.</a:t>
            </a:r>
          </a:p>
          <a:p>
            <a:pPr algn="l">
              <a:buFont typeface="Arial" panose="020B0604020202020204" pitchFamily="34" charset="0"/>
              <a:buChar char="•"/>
            </a:pPr>
            <a:r>
              <a:rPr lang="en-US" b="0" i="0" dirty="0">
                <a:solidFill>
                  <a:srgbClr val="000000"/>
                </a:solidFill>
                <a:effectLst/>
                <a:latin typeface="Roboto" panose="02000000000000000000" pitchFamily="2" charset="0"/>
              </a:rPr>
              <a:t>Describe how energy can change from one form of energy into another.</a:t>
            </a:r>
          </a:p>
          <a:p>
            <a:pPr algn="l">
              <a:buFont typeface="Arial" panose="020B0604020202020204" pitchFamily="34" charset="0"/>
              <a:buChar char="•"/>
            </a:pPr>
            <a:r>
              <a:rPr lang="en-US" b="0" i="0" dirty="0">
                <a:solidFill>
                  <a:srgbClr val="000000"/>
                </a:solidFill>
                <a:effectLst/>
                <a:latin typeface="Roboto" panose="02000000000000000000" pitchFamily="2" charset="0"/>
              </a:rPr>
              <a:t>Explain conservation of energy in real-life systems.</a:t>
            </a:r>
          </a:p>
          <a:p>
            <a:pPr algn="l">
              <a:buFont typeface="Arial" panose="020B0604020202020204" pitchFamily="34" charset="0"/>
              <a:buChar char="•"/>
            </a:pPr>
            <a:r>
              <a:rPr lang="en-US" b="0" i="0" dirty="0">
                <a:solidFill>
                  <a:srgbClr val="000000"/>
                </a:solidFill>
                <a:effectLst/>
                <a:latin typeface="Roboto" panose="02000000000000000000" pitchFamily="2" charset="0"/>
              </a:rPr>
              <a:t>Design a system with energy sources, changers, and users and describe how energy flows and changes one form of energy into another.</a:t>
            </a:r>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Feedback: Providing a rationale during this activity helps students make connections and promotes understanding of the content.</a:t>
            </a:r>
            <a:endParaRPr dirty="0"/>
          </a:p>
          <a:p>
            <a:pPr marL="0" lvl="0" indent="0" algn="l" rtl="0">
              <a:lnSpc>
                <a:spcPct val="100000"/>
              </a:lnSpc>
              <a:spcBef>
                <a:spcPts val="0"/>
              </a:spcBef>
              <a:spcAft>
                <a:spcPts val="0"/>
              </a:spcAft>
              <a:buSzPts val="1400"/>
              <a:buNone/>
            </a:pPr>
            <a:endParaRPr dirty="0"/>
          </a:p>
        </p:txBody>
      </p:sp>
      <p:sp>
        <p:nvSpPr>
          <p:cNvPr id="865" name="Google Shape;865;g27e68c1a8e3_0_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5" name="Google Shape;875;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876" name="Google Shape;876;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1" name="Google Shape;881;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Google Shape;1603;g28084ac76e6_0_1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4" name="Google Shape;1604;g28084ac76e6_0_1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Speed</a:t>
            </a:r>
            <a:r>
              <a:rPr lang="en-US"/>
              <a:t> is how fast an object moves.</a:t>
            </a:r>
            <a:endParaRPr b="0"/>
          </a:p>
          <a:p>
            <a:pPr marL="0" lvl="0" indent="0" algn="l" rtl="0">
              <a:lnSpc>
                <a:spcPct val="100000"/>
              </a:lnSpc>
              <a:spcBef>
                <a:spcPts val="0"/>
              </a:spcBef>
              <a:spcAft>
                <a:spcPts val="0"/>
              </a:spcAft>
              <a:buSzPts val="1400"/>
              <a:buNone/>
            </a:pPr>
            <a:endParaRPr/>
          </a:p>
        </p:txBody>
      </p:sp>
      <p:sp>
        <p:nvSpPr>
          <p:cNvPr id="1605" name="Google Shape;1605;g28084ac76e6_0_1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0"/>
        <p:cNvGrpSpPr/>
        <p:nvPr/>
      </p:nvGrpSpPr>
      <p:grpSpPr>
        <a:xfrm>
          <a:off x="0" y="0"/>
          <a:ext cx="0" cy="0"/>
          <a:chOff x="0" y="0"/>
          <a:chExt cx="0" cy="0"/>
        </a:xfrm>
      </p:grpSpPr>
      <p:sp>
        <p:nvSpPr>
          <p:cNvPr id="1661" name="Google Shape;1661;g27f7a576e42_0_8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2" name="Google Shape;1662;g27f7a576e42_0_8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Motion is moving from one place to another.</a:t>
            </a:r>
            <a:endParaRPr b="0"/>
          </a:p>
          <a:p>
            <a:pPr marL="0" lvl="0" indent="0" algn="l" rtl="0">
              <a:lnSpc>
                <a:spcPct val="100000"/>
              </a:lnSpc>
              <a:spcBef>
                <a:spcPts val="0"/>
              </a:spcBef>
              <a:spcAft>
                <a:spcPts val="0"/>
              </a:spcAft>
              <a:buSzPts val="1400"/>
              <a:buNone/>
            </a:pPr>
            <a:endParaRPr/>
          </a:p>
        </p:txBody>
      </p:sp>
      <p:sp>
        <p:nvSpPr>
          <p:cNvPr id="1663" name="Google Shape;1663;g27f7a576e42_0_8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Force</a:t>
            </a:r>
            <a:r>
              <a:rPr lang="en">
                <a:solidFill>
                  <a:schemeClr val="dk1"/>
                </a:solidFill>
              </a:rPr>
              <a:t> is a push or pull of an object.</a:t>
            </a:r>
            <a:endParaRPr sz="1300"/>
          </a:p>
          <a:p>
            <a:pPr marL="0" lvl="0" indent="0" algn="l" rtl="0">
              <a:lnSpc>
                <a:spcPct val="100000"/>
              </a:lnSpc>
              <a:spcBef>
                <a:spcPts val="0"/>
              </a:spcBef>
              <a:spcAft>
                <a:spcPts val="0"/>
              </a:spcAft>
              <a:buSzPts val="1400"/>
              <a:buNone/>
            </a:pPr>
            <a:endParaRPr/>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33781" y="744575"/>
            <a:ext cx="639045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3900"/>
            </a:lvl1pPr>
            <a:lvl2pPr lvl="1" algn="ctr">
              <a:spcBef>
                <a:spcPts val="0"/>
              </a:spcBef>
              <a:spcAft>
                <a:spcPts val="0"/>
              </a:spcAft>
              <a:buSzPts val="5200"/>
              <a:buNone/>
              <a:defRPr sz="3900"/>
            </a:lvl2pPr>
            <a:lvl3pPr lvl="2" algn="ctr">
              <a:spcBef>
                <a:spcPts val="0"/>
              </a:spcBef>
              <a:spcAft>
                <a:spcPts val="0"/>
              </a:spcAft>
              <a:buSzPts val="5200"/>
              <a:buNone/>
              <a:defRPr sz="3900"/>
            </a:lvl3pPr>
            <a:lvl4pPr lvl="3" algn="ctr">
              <a:spcBef>
                <a:spcPts val="0"/>
              </a:spcBef>
              <a:spcAft>
                <a:spcPts val="0"/>
              </a:spcAft>
              <a:buSzPts val="5200"/>
              <a:buNone/>
              <a:defRPr sz="3900"/>
            </a:lvl4pPr>
            <a:lvl5pPr lvl="4" algn="ctr">
              <a:spcBef>
                <a:spcPts val="0"/>
              </a:spcBef>
              <a:spcAft>
                <a:spcPts val="0"/>
              </a:spcAft>
              <a:buSzPts val="5200"/>
              <a:buNone/>
              <a:defRPr sz="3900"/>
            </a:lvl5pPr>
            <a:lvl6pPr lvl="5" algn="ctr">
              <a:spcBef>
                <a:spcPts val="0"/>
              </a:spcBef>
              <a:spcAft>
                <a:spcPts val="0"/>
              </a:spcAft>
              <a:buSzPts val="5200"/>
              <a:buNone/>
              <a:defRPr sz="3900"/>
            </a:lvl6pPr>
            <a:lvl7pPr lvl="6" algn="ctr">
              <a:spcBef>
                <a:spcPts val="0"/>
              </a:spcBef>
              <a:spcAft>
                <a:spcPts val="0"/>
              </a:spcAft>
              <a:buSzPts val="5200"/>
              <a:buNone/>
              <a:defRPr sz="3900"/>
            </a:lvl7pPr>
            <a:lvl8pPr lvl="7" algn="ctr">
              <a:spcBef>
                <a:spcPts val="0"/>
              </a:spcBef>
              <a:spcAft>
                <a:spcPts val="0"/>
              </a:spcAft>
              <a:buSzPts val="5200"/>
              <a:buNone/>
              <a:defRPr sz="3900"/>
            </a:lvl8pPr>
            <a:lvl9pPr lvl="8" algn="ctr">
              <a:spcBef>
                <a:spcPts val="0"/>
              </a:spcBef>
              <a:spcAft>
                <a:spcPts val="0"/>
              </a:spcAft>
              <a:buSzPts val="5200"/>
              <a:buNone/>
              <a:defRPr sz="3900"/>
            </a:lvl9pPr>
          </a:lstStyle>
          <a:p>
            <a:endParaRPr/>
          </a:p>
        </p:txBody>
      </p:sp>
      <p:sp>
        <p:nvSpPr>
          <p:cNvPr id="11" name="Google Shape;11;p2"/>
          <p:cNvSpPr txBox="1">
            <a:spLocks noGrp="1"/>
          </p:cNvSpPr>
          <p:nvPr>
            <p:ph type="subTitle" idx="1"/>
          </p:nvPr>
        </p:nvSpPr>
        <p:spPr>
          <a:xfrm>
            <a:off x="233775" y="2834125"/>
            <a:ext cx="639045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100"/>
            </a:lvl1pPr>
            <a:lvl2pPr lvl="1" algn="ctr">
              <a:lnSpc>
                <a:spcPct val="100000"/>
              </a:lnSpc>
              <a:spcBef>
                <a:spcPts val="0"/>
              </a:spcBef>
              <a:spcAft>
                <a:spcPts val="0"/>
              </a:spcAft>
              <a:buSzPts val="2800"/>
              <a:buNone/>
              <a:defRPr sz="2100"/>
            </a:lvl2pPr>
            <a:lvl3pPr lvl="2" algn="ctr">
              <a:lnSpc>
                <a:spcPct val="100000"/>
              </a:lnSpc>
              <a:spcBef>
                <a:spcPts val="0"/>
              </a:spcBef>
              <a:spcAft>
                <a:spcPts val="0"/>
              </a:spcAft>
              <a:buSzPts val="2800"/>
              <a:buNone/>
              <a:defRPr sz="2100"/>
            </a:lvl3pPr>
            <a:lvl4pPr lvl="3" algn="ctr">
              <a:lnSpc>
                <a:spcPct val="100000"/>
              </a:lnSpc>
              <a:spcBef>
                <a:spcPts val="0"/>
              </a:spcBef>
              <a:spcAft>
                <a:spcPts val="0"/>
              </a:spcAft>
              <a:buSzPts val="2800"/>
              <a:buNone/>
              <a:defRPr sz="2100"/>
            </a:lvl4pPr>
            <a:lvl5pPr lvl="4" algn="ctr">
              <a:lnSpc>
                <a:spcPct val="100000"/>
              </a:lnSpc>
              <a:spcBef>
                <a:spcPts val="0"/>
              </a:spcBef>
              <a:spcAft>
                <a:spcPts val="0"/>
              </a:spcAft>
              <a:buSzPts val="2800"/>
              <a:buNone/>
              <a:defRPr sz="2100"/>
            </a:lvl5pPr>
            <a:lvl6pPr lvl="5" algn="ctr">
              <a:lnSpc>
                <a:spcPct val="100000"/>
              </a:lnSpc>
              <a:spcBef>
                <a:spcPts val="0"/>
              </a:spcBef>
              <a:spcAft>
                <a:spcPts val="0"/>
              </a:spcAft>
              <a:buSzPts val="2800"/>
              <a:buNone/>
              <a:defRPr sz="2100"/>
            </a:lvl6pPr>
            <a:lvl7pPr lvl="6" algn="ctr">
              <a:lnSpc>
                <a:spcPct val="100000"/>
              </a:lnSpc>
              <a:spcBef>
                <a:spcPts val="0"/>
              </a:spcBef>
              <a:spcAft>
                <a:spcPts val="0"/>
              </a:spcAft>
              <a:buSzPts val="2800"/>
              <a:buNone/>
              <a:defRPr sz="2100"/>
            </a:lvl7pPr>
            <a:lvl8pPr lvl="7" algn="ctr">
              <a:lnSpc>
                <a:spcPct val="100000"/>
              </a:lnSpc>
              <a:spcBef>
                <a:spcPts val="0"/>
              </a:spcBef>
              <a:spcAft>
                <a:spcPts val="0"/>
              </a:spcAft>
              <a:buSzPts val="2800"/>
              <a:buNone/>
              <a:defRPr sz="2100"/>
            </a:lvl8pPr>
            <a:lvl9pPr lvl="8" algn="ctr">
              <a:lnSpc>
                <a:spcPct val="100000"/>
              </a:lnSpc>
              <a:spcBef>
                <a:spcPts val="0"/>
              </a:spcBef>
              <a:spcAft>
                <a:spcPts val="0"/>
              </a:spcAft>
              <a:buSzPts val="2800"/>
              <a:buNone/>
              <a:defRPr sz="2100"/>
            </a:lvl9pPr>
          </a:lstStyle>
          <a:p>
            <a:endParaRPr/>
          </a:p>
        </p:txBody>
      </p:sp>
      <p:sp>
        <p:nvSpPr>
          <p:cNvPr id="12" name="Google Shape;12;p2"/>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233775" y="1106125"/>
            <a:ext cx="639045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9000"/>
            </a:lvl1pPr>
            <a:lvl2pPr lvl="1" algn="ctr">
              <a:spcBef>
                <a:spcPts val="0"/>
              </a:spcBef>
              <a:spcAft>
                <a:spcPts val="0"/>
              </a:spcAft>
              <a:buSzPts val="12000"/>
              <a:buNone/>
              <a:defRPr sz="9000"/>
            </a:lvl2pPr>
            <a:lvl3pPr lvl="2" algn="ctr">
              <a:spcBef>
                <a:spcPts val="0"/>
              </a:spcBef>
              <a:spcAft>
                <a:spcPts val="0"/>
              </a:spcAft>
              <a:buSzPts val="12000"/>
              <a:buNone/>
              <a:defRPr sz="9000"/>
            </a:lvl3pPr>
            <a:lvl4pPr lvl="3" algn="ctr">
              <a:spcBef>
                <a:spcPts val="0"/>
              </a:spcBef>
              <a:spcAft>
                <a:spcPts val="0"/>
              </a:spcAft>
              <a:buSzPts val="12000"/>
              <a:buNone/>
              <a:defRPr sz="9000"/>
            </a:lvl4pPr>
            <a:lvl5pPr lvl="4" algn="ctr">
              <a:spcBef>
                <a:spcPts val="0"/>
              </a:spcBef>
              <a:spcAft>
                <a:spcPts val="0"/>
              </a:spcAft>
              <a:buSzPts val="12000"/>
              <a:buNone/>
              <a:defRPr sz="9000"/>
            </a:lvl5pPr>
            <a:lvl6pPr lvl="5" algn="ctr">
              <a:spcBef>
                <a:spcPts val="0"/>
              </a:spcBef>
              <a:spcAft>
                <a:spcPts val="0"/>
              </a:spcAft>
              <a:buSzPts val="12000"/>
              <a:buNone/>
              <a:defRPr sz="9000"/>
            </a:lvl6pPr>
            <a:lvl7pPr lvl="6" algn="ctr">
              <a:spcBef>
                <a:spcPts val="0"/>
              </a:spcBef>
              <a:spcAft>
                <a:spcPts val="0"/>
              </a:spcAft>
              <a:buSzPts val="12000"/>
              <a:buNone/>
              <a:defRPr sz="9000"/>
            </a:lvl7pPr>
            <a:lvl8pPr lvl="7" algn="ctr">
              <a:spcBef>
                <a:spcPts val="0"/>
              </a:spcBef>
              <a:spcAft>
                <a:spcPts val="0"/>
              </a:spcAft>
              <a:buSzPts val="12000"/>
              <a:buNone/>
              <a:defRPr sz="9000"/>
            </a:lvl8pPr>
            <a:lvl9pPr lvl="8" algn="ctr">
              <a:spcBef>
                <a:spcPts val="0"/>
              </a:spcBef>
              <a:spcAft>
                <a:spcPts val="0"/>
              </a:spcAft>
              <a:buSzPts val="12000"/>
              <a:buNone/>
              <a:defRPr sz="9000"/>
            </a:lvl9pPr>
          </a:lstStyle>
          <a:p>
            <a:r>
              <a:t>xx%</a:t>
            </a:r>
          </a:p>
        </p:txBody>
      </p:sp>
      <p:sp>
        <p:nvSpPr>
          <p:cNvPr id="46" name="Google Shape;46;p11"/>
          <p:cNvSpPr txBox="1">
            <a:spLocks noGrp="1"/>
          </p:cNvSpPr>
          <p:nvPr>
            <p:ph type="body" idx="1"/>
          </p:nvPr>
        </p:nvSpPr>
        <p:spPr>
          <a:xfrm>
            <a:off x="233775" y="3152225"/>
            <a:ext cx="6390450" cy="1300800"/>
          </a:xfrm>
          <a:prstGeom prst="rect">
            <a:avLst/>
          </a:prstGeom>
        </p:spPr>
        <p:txBody>
          <a:bodyPr spcFirstLastPara="1" wrap="square" lIns="91425" tIns="91425" rIns="91425" bIns="91425" anchor="t" anchorCtr="0">
            <a:normAutofit/>
          </a:bodyPr>
          <a:lstStyle>
            <a:lvl1pPr marL="342900" lvl="0" indent="-257175" algn="ctr">
              <a:spcBef>
                <a:spcPts val="0"/>
              </a:spcBef>
              <a:spcAft>
                <a:spcPts val="0"/>
              </a:spcAft>
              <a:buSzPts val="1800"/>
              <a:buChar char="●"/>
              <a:defRPr/>
            </a:lvl1pPr>
            <a:lvl2pPr marL="685800" lvl="1" indent="-238125" algn="ctr">
              <a:spcBef>
                <a:spcPts val="0"/>
              </a:spcBef>
              <a:spcAft>
                <a:spcPts val="0"/>
              </a:spcAft>
              <a:buSzPts val="1400"/>
              <a:buChar char="○"/>
              <a:defRPr/>
            </a:lvl2pPr>
            <a:lvl3pPr marL="1028700" lvl="2" indent="-238125" algn="ctr">
              <a:spcBef>
                <a:spcPts val="0"/>
              </a:spcBef>
              <a:spcAft>
                <a:spcPts val="0"/>
              </a:spcAft>
              <a:buSzPts val="1400"/>
              <a:buChar char="■"/>
              <a:defRPr/>
            </a:lvl3pPr>
            <a:lvl4pPr marL="1371600" lvl="3" indent="-238125" algn="ctr">
              <a:spcBef>
                <a:spcPts val="0"/>
              </a:spcBef>
              <a:spcAft>
                <a:spcPts val="0"/>
              </a:spcAft>
              <a:buSzPts val="1400"/>
              <a:buChar char="●"/>
              <a:defRPr/>
            </a:lvl4pPr>
            <a:lvl5pPr marL="1714500" lvl="4" indent="-238125" algn="ctr">
              <a:spcBef>
                <a:spcPts val="0"/>
              </a:spcBef>
              <a:spcAft>
                <a:spcPts val="0"/>
              </a:spcAft>
              <a:buSzPts val="1400"/>
              <a:buChar char="○"/>
              <a:defRPr/>
            </a:lvl5pPr>
            <a:lvl6pPr marL="2057400" lvl="5" indent="-238125" algn="ctr">
              <a:spcBef>
                <a:spcPts val="0"/>
              </a:spcBef>
              <a:spcAft>
                <a:spcPts val="0"/>
              </a:spcAft>
              <a:buSzPts val="1400"/>
              <a:buChar char="■"/>
              <a:defRPr/>
            </a:lvl6pPr>
            <a:lvl7pPr marL="2400300" lvl="6" indent="-238125" algn="ctr">
              <a:spcBef>
                <a:spcPts val="0"/>
              </a:spcBef>
              <a:spcAft>
                <a:spcPts val="0"/>
              </a:spcAft>
              <a:buSzPts val="1400"/>
              <a:buChar char="●"/>
              <a:defRPr/>
            </a:lvl7pPr>
            <a:lvl8pPr marL="2743200" lvl="7" indent="-238125" algn="ctr">
              <a:spcBef>
                <a:spcPts val="0"/>
              </a:spcBef>
              <a:spcAft>
                <a:spcPts val="0"/>
              </a:spcAft>
              <a:buSzPts val="1400"/>
              <a:buChar char="○"/>
              <a:defRPr/>
            </a:lvl8pPr>
            <a:lvl9pPr marL="3086100" lvl="8" indent="-238125"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514350" y="1597819"/>
            <a:ext cx="5829300" cy="11025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8" name="Google Shape;58;p14"/>
          <p:cNvSpPr txBox="1">
            <a:spLocks noGrp="1"/>
          </p:cNvSpPr>
          <p:nvPr>
            <p:ph type="subTitle" idx="1"/>
          </p:nvPr>
        </p:nvSpPr>
        <p:spPr>
          <a:xfrm>
            <a:off x="1028700" y="2914650"/>
            <a:ext cx="4800600" cy="1314600"/>
          </a:xfrm>
          <a:prstGeom prst="rect">
            <a:avLst/>
          </a:prstGeom>
          <a:noFill/>
          <a:ln>
            <a:noFill/>
          </a:ln>
        </p:spPr>
        <p:txBody>
          <a:bodyPr spcFirstLastPara="1" wrap="square" lIns="91425" tIns="45700" rIns="91425" bIns="45700" anchor="t" anchorCtr="0">
            <a:normAutofit/>
          </a:bodyPr>
          <a:lstStyle>
            <a:lvl1pPr lvl="0" algn="ctr" rtl="0">
              <a:lnSpc>
                <a:spcPct val="100000"/>
              </a:lnSpc>
              <a:spcBef>
                <a:spcPts val="480"/>
              </a:spcBef>
              <a:spcAft>
                <a:spcPts val="0"/>
              </a:spcAft>
              <a:buClr>
                <a:srgbClr val="888888"/>
              </a:buClr>
              <a:buSzPts val="3200"/>
              <a:buNone/>
              <a:defRPr>
                <a:solidFill>
                  <a:srgbClr val="888888"/>
                </a:solidFill>
              </a:defRPr>
            </a:lvl1pPr>
            <a:lvl2pPr lvl="1" algn="ctr" rtl="0">
              <a:lnSpc>
                <a:spcPct val="100000"/>
              </a:lnSpc>
              <a:spcBef>
                <a:spcPts val="420"/>
              </a:spcBef>
              <a:spcAft>
                <a:spcPts val="0"/>
              </a:spcAft>
              <a:buClr>
                <a:srgbClr val="888888"/>
              </a:buClr>
              <a:buSzPts val="2800"/>
              <a:buNone/>
              <a:defRPr>
                <a:solidFill>
                  <a:srgbClr val="888888"/>
                </a:solidFill>
              </a:defRPr>
            </a:lvl2pPr>
            <a:lvl3pPr lvl="2" algn="ctr" rtl="0">
              <a:lnSpc>
                <a:spcPct val="100000"/>
              </a:lnSpc>
              <a:spcBef>
                <a:spcPts val="360"/>
              </a:spcBef>
              <a:spcAft>
                <a:spcPts val="0"/>
              </a:spcAft>
              <a:buClr>
                <a:srgbClr val="888888"/>
              </a:buClr>
              <a:buSzPts val="2400"/>
              <a:buNone/>
              <a:defRPr>
                <a:solidFill>
                  <a:srgbClr val="888888"/>
                </a:solidFill>
              </a:defRPr>
            </a:lvl3pPr>
            <a:lvl4pPr lvl="3" algn="ctr" rtl="0">
              <a:lnSpc>
                <a:spcPct val="100000"/>
              </a:lnSpc>
              <a:spcBef>
                <a:spcPts val="300"/>
              </a:spcBef>
              <a:spcAft>
                <a:spcPts val="0"/>
              </a:spcAft>
              <a:buClr>
                <a:srgbClr val="888888"/>
              </a:buClr>
              <a:buSzPts val="2000"/>
              <a:buNone/>
              <a:defRPr>
                <a:solidFill>
                  <a:srgbClr val="888888"/>
                </a:solidFill>
              </a:defRPr>
            </a:lvl4pPr>
            <a:lvl5pPr lvl="4" algn="ctr" rtl="0">
              <a:lnSpc>
                <a:spcPct val="100000"/>
              </a:lnSpc>
              <a:spcBef>
                <a:spcPts val="300"/>
              </a:spcBef>
              <a:spcAft>
                <a:spcPts val="0"/>
              </a:spcAft>
              <a:buClr>
                <a:srgbClr val="888888"/>
              </a:buClr>
              <a:buSzPts val="2000"/>
              <a:buNone/>
              <a:defRPr>
                <a:solidFill>
                  <a:srgbClr val="888888"/>
                </a:solidFill>
              </a:defRPr>
            </a:lvl5pPr>
            <a:lvl6pPr lvl="5" algn="ctr" rtl="0">
              <a:lnSpc>
                <a:spcPct val="100000"/>
              </a:lnSpc>
              <a:spcBef>
                <a:spcPts val="300"/>
              </a:spcBef>
              <a:spcAft>
                <a:spcPts val="0"/>
              </a:spcAft>
              <a:buClr>
                <a:srgbClr val="888888"/>
              </a:buClr>
              <a:buSzPts val="2000"/>
              <a:buNone/>
              <a:defRPr>
                <a:solidFill>
                  <a:srgbClr val="888888"/>
                </a:solidFill>
              </a:defRPr>
            </a:lvl6pPr>
            <a:lvl7pPr lvl="6" algn="ctr" rtl="0">
              <a:lnSpc>
                <a:spcPct val="100000"/>
              </a:lnSpc>
              <a:spcBef>
                <a:spcPts val="300"/>
              </a:spcBef>
              <a:spcAft>
                <a:spcPts val="0"/>
              </a:spcAft>
              <a:buClr>
                <a:srgbClr val="888888"/>
              </a:buClr>
              <a:buSzPts val="2000"/>
              <a:buNone/>
              <a:defRPr>
                <a:solidFill>
                  <a:srgbClr val="888888"/>
                </a:solidFill>
              </a:defRPr>
            </a:lvl7pPr>
            <a:lvl8pPr lvl="7" algn="ctr" rtl="0">
              <a:lnSpc>
                <a:spcPct val="100000"/>
              </a:lnSpc>
              <a:spcBef>
                <a:spcPts val="300"/>
              </a:spcBef>
              <a:spcAft>
                <a:spcPts val="0"/>
              </a:spcAft>
              <a:buClr>
                <a:srgbClr val="888888"/>
              </a:buClr>
              <a:buSzPts val="2000"/>
              <a:buNone/>
              <a:defRPr>
                <a:solidFill>
                  <a:srgbClr val="888888"/>
                </a:solidFill>
              </a:defRPr>
            </a:lvl8pPr>
            <a:lvl9pPr lvl="8" algn="ctr" rtl="0">
              <a:lnSpc>
                <a:spcPct val="100000"/>
              </a:lnSpc>
              <a:spcBef>
                <a:spcPts val="300"/>
              </a:spcBef>
              <a:spcAft>
                <a:spcPts val="0"/>
              </a:spcAft>
              <a:buClr>
                <a:srgbClr val="888888"/>
              </a:buClr>
              <a:buSzPts val="2000"/>
              <a:buNone/>
              <a:defRPr>
                <a:solidFill>
                  <a:srgbClr val="888888"/>
                </a:solidFill>
              </a:defRPr>
            </a:lvl9pPr>
          </a:lstStyle>
          <a:p>
            <a:endParaRPr/>
          </a:p>
        </p:txBody>
      </p:sp>
      <p:sp>
        <p:nvSpPr>
          <p:cNvPr id="59" name="Google Shape;59;p14"/>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0" name="Google Shape;60;p14"/>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1" name="Google Shape;61;p14"/>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15"/>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4" name="Google Shape;64;p15"/>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5" name="Google Shape;65;p15"/>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1344216" y="3600450"/>
            <a:ext cx="4114800" cy="4251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chemeClr val="dk1"/>
              </a:buClr>
              <a:buSzPts val="2000"/>
              <a:buFont typeface="Calibri"/>
              <a:buNone/>
              <a:defRPr sz="1500" b="1"/>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8" name="Google Shape;68;p16"/>
          <p:cNvSpPr>
            <a:spLocks noGrp="1"/>
          </p:cNvSpPr>
          <p:nvPr>
            <p:ph type="pic" idx="2"/>
          </p:nvPr>
        </p:nvSpPr>
        <p:spPr>
          <a:xfrm>
            <a:off x="1344216" y="459581"/>
            <a:ext cx="4114800" cy="3086100"/>
          </a:xfrm>
          <a:prstGeom prst="rect">
            <a:avLst/>
          </a:prstGeom>
          <a:noFill/>
          <a:ln>
            <a:noFill/>
          </a:ln>
        </p:spPr>
      </p:sp>
      <p:sp>
        <p:nvSpPr>
          <p:cNvPr id="69" name="Google Shape;69;p16"/>
          <p:cNvSpPr txBox="1">
            <a:spLocks noGrp="1"/>
          </p:cNvSpPr>
          <p:nvPr>
            <p:ph type="body" idx="1"/>
          </p:nvPr>
        </p:nvSpPr>
        <p:spPr>
          <a:xfrm>
            <a:off x="1344216" y="4025504"/>
            <a:ext cx="4114800" cy="603600"/>
          </a:xfrm>
          <a:prstGeom prst="rect">
            <a:avLst/>
          </a:prstGeom>
          <a:noFill/>
          <a:ln>
            <a:noFill/>
          </a:ln>
        </p:spPr>
        <p:txBody>
          <a:bodyPr spcFirstLastPara="1" wrap="square" lIns="91425" tIns="45700" rIns="91425" bIns="45700" anchor="t" anchorCtr="0">
            <a:normAutofit/>
          </a:bodyPr>
          <a:lstStyle>
            <a:lvl1pPr marL="342900" lvl="0" indent="-171450" algn="l" rtl="0">
              <a:lnSpc>
                <a:spcPct val="100000"/>
              </a:lnSpc>
              <a:spcBef>
                <a:spcPts val="210"/>
              </a:spcBef>
              <a:spcAft>
                <a:spcPts val="0"/>
              </a:spcAft>
              <a:buClr>
                <a:schemeClr val="dk1"/>
              </a:buClr>
              <a:buSzPts val="1400"/>
              <a:buNone/>
              <a:defRPr sz="1050"/>
            </a:lvl1pPr>
            <a:lvl2pPr marL="685800" lvl="1" indent="-171450" algn="l" rtl="0">
              <a:lnSpc>
                <a:spcPct val="100000"/>
              </a:lnSpc>
              <a:spcBef>
                <a:spcPts val="180"/>
              </a:spcBef>
              <a:spcAft>
                <a:spcPts val="0"/>
              </a:spcAft>
              <a:buClr>
                <a:schemeClr val="dk1"/>
              </a:buClr>
              <a:buSzPts val="1200"/>
              <a:buNone/>
              <a:defRPr sz="900"/>
            </a:lvl2pPr>
            <a:lvl3pPr marL="1028700" lvl="2" indent="-171450" algn="l" rtl="0">
              <a:lnSpc>
                <a:spcPct val="100000"/>
              </a:lnSpc>
              <a:spcBef>
                <a:spcPts val="150"/>
              </a:spcBef>
              <a:spcAft>
                <a:spcPts val="0"/>
              </a:spcAft>
              <a:buClr>
                <a:schemeClr val="dk1"/>
              </a:buClr>
              <a:buSzPts val="1000"/>
              <a:buNone/>
              <a:defRPr sz="750"/>
            </a:lvl3pPr>
            <a:lvl4pPr marL="1371600" lvl="3" indent="-171450" algn="l" rtl="0">
              <a:lnSpc>
                <a:spcPct val="100000"/>
              </a:lnSpc>
              <a:spcBef>
                <a:spcPts val="135"/>
              </a:spcBef>
              <a:spcAft>
                <a:spcPts val="0"/>
              </a:spcAft>
              <a:buClr>
                <a:schemeClr val="dk1"/>
              </a:buClr>
              <a:buSzPts val="900"/>
              <a:buNone/>
              <a:defRPr sz="675"/>
            </a:lvl4pPr>
            <a:lvl5pPr marL="1714500" lvl="4" indent="-171450" algn="l" rtl="0">
              <a:lnSpc>
                <a:spcPct val="100000"/>
              </a:lnSpc>
              <a:spcBef>
                <a:spcPts val="135"/>
              </a:spcBef>
              <a:spcAft>
                <a:spcPts val="0"/>
              </a:spcAft>
              <a:buClr>
                <a:schemeClr val="dk1"/>
              </a:buClr>
              <a:buSzPts val="900"/>
              <a:buNone/>
              <a:defRPr sz="675"/>
            </a:lvl5pPr>
            <a:lvl6pPr marL="2057400" lvl="5" indent="-171450" algn="l" rtl="0">
              <a:lnSpc>
                <a:spcPct val="100000"/>
              </a:lnSpc>
              <a:spcBef>
                <a:spcPts val="135"/>
              </a:spcBef>
              <a:spcAft>
                <a:spcPts val="0"/>
              </a:spcAft>
              <a:buClr>
                <a:schemeClr val="dk1"/>
              </a:buClr>
              <a:buSzPts val="900"/>
              <a:buNone/>
              <a:defRPr sz="675"/>
            </a:lvl6pPr>
            <a:lvl7pPr marL="2400300" lvl="6" indent="-171450" algn="l" rtl="0">
              <a:lnSpc>
                <a:spcPct val="100000"/>
              </a:lnSpc>
              <a:spcBef>
                <a:spcPts val="135"/>
              </a:spcBef>
              <a:spcAft>
                <a:spcPts val="0"/>
              </a:spcAft>
              <a:buClr>
                <a:schemeClr val="dk1"/>
              </a:buClr>
              <a:buSzPts val="900"/>
              <a:buNone/>
              <a:defRPr sz="675"/>
            </a:lvl7pPr>
            <a:lvl8pPr marL="2743200" lvl="7" indent="-171450" algn="l" rtl="0">
              <a:lnSpc>
                <a:spcPct val="100000"/>
              </a:lnSpc>
              <a:spcBef>
                <a:spcPts val="135"/>
              </a:spcBef>
              <a:spcAft>
                <a:spcPts val="0"/>
              </a:spcAft>
              <a:buClr>
                <a:schemeClr val="dk1"/>
              </a:buClr>
              <a:buSzPts val="900"/>
              <a:buNone/>
              <a:defRPr sz="675"/>
            </a:lvl8pPr>
            <a:lvl9pPr marL="3086100" lvl="8" indent="-171450" algn="l" rtl="0">
              <a:lnSpc>
                <a:spcPct val="100000"/>
              </a:lnSpc>
              <a:spcBef>
                <a:spcPts val="135"/>
              </a:spcBef>
              <a:spcAft>
                <a:spcPts val="0"/>
              </a:spcAft>
              <a:buClr>
                <a:schemeClr val="dk1"/>
              </a:buClr>
              <a:buSzPts val="900"/>
              <a:buNone/>
              <a:defRPr sz="675"/>
            </a:lvl9pPr>
          </a:lstStyle>
          <a:p>
            <a:endParaRPr/>
          </a:p>
        </p:txBody>
      </p:sp>
      <p:sp>
        <p:nvSpPr>
          <p:cNvPr id="70" name="Google Shape;70;p16"/>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1" name="Google Shape;71;p16"/>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2" name="Google Shape;72;p16"/>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3"/>
        <p:cNvGrpSpPr/>
        <p:nvPr/>
      </p:nvGrpSpPr>
      <p:grpSpPr>
        <a:xfrm>
          <a:off x="0" y="0"/>
          <a:ext cx="0" cy="0"/>
          <a:chOff x="0" y="0"/>
          <a:chExt cx="0" cy="0"/>
        </a:xfrm>
      </p:grpSpPr>
      <p:sp>
        <p:nvSpPr>
          <p:cNvPr id="74" name="Google Shape;74;p17"/>
          <p:cNvSpPr txBox="1">
            <a:spLocks noGrp="1"/>
          </p:cNvSpPr>
          <p:nvPr>
            <p:ph type="title"/>
          </p:nvPr>
        </p:nvSpPr>
        <p:spPr>
          <a:xfrm>
            <a:off x="342900" y="205978"/>
            <a:ext cx="6172200" cy="8574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5" name="Google Shape;75;p17"/>
          <p:cNvSpPr txBox="1">
            <a:spLocks noGrp="1"/>
          </p:cNvSpPr>
          <p:nvPr>
            <p:ph type="body" idx="1"/>
          </p:nvPr>
        </p:nvSpPr>
        <p:spPr>
          <a:xfrm>
            <a:off x="342900" y="1200150"/>
            <a:ext cx="3028950" cy="3394500"/>
          </a:xfrm>
          <a:prstGeom prst="rect">
            <a:avLst/>
          </a:prstGeom>
          <a:noFill/>
          <a:ln>
            <a:noFill/>
          </a:ln>
        </p:spPr>
        <p:txBody>
          <a:bodyPr spcFirstLastPara="1" wrap="square" lIns="91425" tIns="45700" rIns="91425" bIns="45700" anchor="t" anchorCtr="0">
            <a:normAutofit/>
          </a:bodyPr>
          <a:lstStyle>
            <a:lvl1pPr marL="342900" lvl="0" indent="-304800" algn="l" rtl="0">
              <a:lnSpc>
                <a:spcPct val="100000"/>
              </a:lnSpc>
              <a:spcBef>
                <a:spcPts val="420"/>
              </a:spcBef>
              <a:spcAft>
                <a:spcPts val="0"/>
              </a:spcAft>
              <a:buClr>
                <a:schemeClr val="dk1"/>
              </a:buClr>
              <a:buSzPts val="2800"/>
              <a:buChar char="•"/>
              <a:defRPr sz="2100"/>
            </a:lvl1pPr>
            <a:lvl2pPr marL="685800" lvl="1" indent="-285750" algn="l" rtl="0">
              <a:lnSpc>
                <a:spcPct val="100000"/>
              </a:lnSpc>
              <a:spcBef>
                <a:spcPts val="360"/>
              </a:spcBef>
              <a:spcAft>
                <a:spcPts val="0"/>
              </a:spcAft>
              <a:buClr>
                <a:schemeClr val="dk1"/>
              </a:buClr>
              <a:buSzPts val="2400"/>
              <a:buChar char="–"/>
              <a:defRPr sz="1800"/>
            </a:lvl2pPr>
            <a:lvl3pPr marL="1028700" lvl="2" indent="-266700" algn="l" rtl="0">
              <a:lnSpc>
                <a:spcPct val="100000"/>
              </a:lnSpc>
              <a:spcBef>
                <a:spcPts val="300"/>
              </a:spcBef>
              <a:spcAft>
                <a:spcPts val="0"/>
              </a:spcAft>
              <a:buClr>
                <a:schemeClr val="dk1"/>
              </a:buClr>
              <a:buSzPts val="2000"/>
              <a:buChar char="•"/>
              <a:defRPr sz="1500"/>
            </a:lvl3pPr>
            <a:lvl4pPr marL="1371600" lvl="3" indent="-257175" algn="l" rtl="0">
              <a:lnSpc>
                <a:spcPct val="100000"/>
              </a:lnSpc>
              <a:spcBef>
                <a:spcPts val="270"/>
              </a:spcBef>
              <a:spcAft>
                <a:spcPts val="0"/>
              </a:spcAft>
              <a:buClr>
                <a:schemeClr val="dk1"/>
              </a:buClr>
              <a:buSzPts val="1800"/>
              <a:buChar char="–"/>
              <a:defRPr sz="1350"/>
            </a:lvl4pPr>
            <a:lvl5pPr marL="1714500" lvl="4" indent="-257175" algn="l" rtl="0">
              <a:lnSpc>
                <a:spcPct val="100000"/>
              </a:lnSpc>
              <a:spcBef>
                <a:spcPts val="270"/>
              </a:spcBef>
              <a:spcAft>
                <a:spcPts val="0"/>
              </a:spcAft>
              <a:buClr>
                <a:schemeClr val="dk1"/>
              </a:buClr>
              <a:buSzPts val="1800"/>
              <a:buChar char="»"/>
              <a:defRPr sz="1350"/>
            </a:lvl5pPr>
            <a:lvl6pPr marL="2057400" lvl="5" indent="-257175" algn="l" rtl="0">
              <a:lnSpc>
                <a:spcPct val="100000"/>
              </a:lnSpc>
              <a:spcBef>
                <a:spcPts val="270"/>
              </a:spcBef>
              <a:spcAft>
                <a:spcPts val="0"/>
              </a:spcAft>
              <a:buClr>
                <a:schemeClr val="dk1"/>
              </a:buClr>
              <a:buSzPts val="1800"/>
              <a:buChar char="•"/>
              <a:defRPr sz="1350"/>
            </a:lvl6pPr>
            <a:lvl7pPr marL="2400300" lvl="6" indent="-257175" algn="l" rtl="0">
              <a:lnSpc>
                <a:spcPct val="100000"/>
              </a:lnSpc>
              <a:spcBef>
                <a:spcPts val="270"/>
              </a:spcBef>
              <a:spcAft>
                <a:spcPts val="0"/>
              </a:spcAft>
              <a:buClr>
                <a:schemeClr val="dk1"/>
              </a:buClr>
              <a:buSzPts val="1800"/>
              <a:buChar char="•"/>
              <a:defRPr sz="1350"/>
            </a:lvl7pPr>
            <a:lvl8pPr marL="2743200" lvl="7" indent="-257175" algn="l" rtl="0">
              <a:lnSpc>
                <a:spcPct val="100000"/>
              </a:lnSpc>
              <a:spcBef>
                <a:spcPts val="270"/>
              </a:spcBef>
              <a:spcAft>
                <a:spcPts val="0"/>
              </a:spcAft>
              <a:buClr>
                <a:schemeClr val="dk1"/>
              </a:buClr>
              <a:buSzPts val="1800"/>
              <a:buChar char="•"/>
              <a:defRPr sz="1350"/>
            </a:lvl8pPr>
            <a:lvl9pPr marL="3086100" lvl="8" indent="-257175" algn="l" rtl="0">
              <a:lnSpc>
                <a:spcPct val="100000"/>
              </a:lnSpc>
              <a:spcBef>
                <a:spcPts val="270"/>
              </a:spcBef>
              <a:spcAft>
                <a:spcPts val="0"/>
              </a:spcAft>
              <a:buClr>
                <a:schemeClr val="dk1"/>
              </a:buClr>
              <a:buSzPts val="1800"/>
              <a:buChar char="•"/>
              <a:defRPr sz="1350"/>
            </a:lvl9pPr>
          </a:lstStyle>
          <a:p>
            <a:endParaRPr/>
          </a:p>
        </p:txBody>
      </p:sp>
      <p:sp>
        <p:nvSpPr>
          <p:cNvPr id="76" name="Google Shape;76;p17"/>
          <p:cNvSpPr txBox="1">
            <a:spLocks noGrp="1"/>
          </p:cNvSpPr>
          <p:nvPr>
            <p:ph type="body" idx="2"/>
          </p:nvPr>
        </p:nvSpPr>
        <p:spPr>
          <a:xfrm>
            <a:off x="3486150" y="1200150"/>
            <a:ext cx="3028950" cy="3394500"/>
          </a:xfrm>
          <a:prstGeom prst="rect">
            <a:avLst/>
          </a:prstGeom>
          <a:noFill/>
          <a:ln>
            <a:noFill/>
          </a:ln>
        </p:spPr>
        <p:txBody>
          <a:bodyPr spcFirstLastPara="1" wrap="square" lIns="91425" tIns="45700" rIns="91425" bIns="45700" anchor="t" anchorCtr="0">
            <a:normAutofit/>
          </a:bodyPr>
          <a:lstStyle>
            <a:lvl1pPr marL="342900" lvl="0" indent="-304800" algn="l" rtl="0">
              <a:lnSpc>
                <a:spcPct val="100000"/>
              </a:lnSpc>
              <a:spcBef>
                <a:spcPts val="420"/>
              </a:spcBef>
              <a:spcAft>
                <a:spcPts val="0"/>
              </a:spcAft>
              <a:buClr>
                <a:schemeClr val="dk1"/>
              </a:buClr>
              <a:buSzPts val="2800"/>
              <a:buChar char="•"/>
              <a:defRPr sz="2100"/>
            </a:lvl1pPr>
            <a:lvl2pPr marL="685800" lvl="1" indent="-285750" algn="l" rtl="0">
              <a:lnSpc>
                <a:spcPct val="100000"/>
              </a:lnSpc>
              <a:spcBef>
                <a:spcPts val="360"/>
              </a:spcBef>
              <a:spcAft>
                <a:spcPts val="0"/>
              </a:spcAft>
              <a:buClr>
                <a:schemeClr val="dk1"/>
              </a:buClr>
              <a:buSzPts val="2400"/>
              <a:buChar char="–"/>
              <a:defRPr sz="1800"/>
            </a:lvl2pPr>
            <a:lvl3pPr marL="1028700" lvl="2" indent="-266700" algn="l" rtl="0">
              <a:lnSpc>
                <a:spcPct val="100000"/>
              </a:lnSpc>
              <a:spcBef>
                <a:spcPts val="300"/>
              </a:spcBef>
              <a:spcAft>
                <a:spcPts val="0"/>
              </a:spcAft>
              <a:buClr>
                <a:schemeClr val="dk1"/>
              </a:buClr>
              <a:buSzPts val="2000"/>
              <a:buChar char="•"/>
              <a:defRPr sz="1500"/>
            </a:lvl3pPr>
            <a:lvl4pPr marL="1371600" lvl="3" indent="-257175" algn="l" rtl="0">
              <a:lnSpc>
                <a:spcPct val="100000"/>
              </a:lnSpc>
              <a:spcBef>
                <a:spcPts val="270"/>
              </a:spcBef>
              <a:spcAft>
                <a:spcPts val="0"/>
              </a:spcAft>
              <a:buClr>
                <a:schemeClr val="dk1"/>
              </a:buClr>
              <a:buSzPts val="1800"/>
              <a:buChar char="–"/>
              <a:defRPr sz="1350"/>
            </a:lvl4pPr>
            <a:lvl5pPr marL="1714500" lvl="4" indent="-257175" algn="l" rtl="0">
              <a:lnSpc>
                <a:spcPct val="100000"/>
              </a:lnSpc>
              <a:spcBef>
                <a:spcPts val="270"/>
              </a:spcBef>
              <a:spcAft>
                <a:spcPts val="0"/>
              </a:spcAft>
              <a:buClr>
                <a:schemeClr val="dk1"/>
              </a:buClr>
              <a:buSzPts val="1800"/>
              <a:buChar char="»"/>
              <a:defRPr sz="1350"/>
            </a:lvl5pPr>
            <a:lvl6pPr marL="2057400" lvl="5" indent="-257175" algn="l" rtl="0">
              <a:lnSpc>
                <a:spcPct val="100000"/>
              </a:lnSpc>
              <a:spcBef>
                <a:spcPts val="270"/>
              </a:spcBef>
              <a:spcAft>
                <a:spcPts val="0"/>
              </a:spcAft>
              <a:buClr>
                <a:schemeClr val="dk1"/>
              </a:buClr>
              <a:buSzPts val="1800"/>
              <a:buChar char="•"/>
              <a:defRPr sz="1350"/>
            </a:lvl6pPr>
            <a:lvl7pPr marL="2400300" lvl="6" indent="-257175" algn="l" rtl="0">
              <a:lnSpc>
                <a:spcPct val="100000"/>
              </a:lnSpc>
              <a:spcBef>
                <a:spcPts val="270"/>
              </a:spcBef>
              <a:spcAft>
                <a:spcPts val="0"/>
              </a:spcAft>
              <a:buClr>
                <a:schemeClr val="dk1"/>
              </a:buClr>
              <a:buSzPts val="1800"/>
              <a:buChar char="•"/>
              <a:defRPr sz="1350"/>
            </a:lvl7pPr>
            <a:lvl8pPr marL="2743200" lvl="7" indent="-257175" algn="l" rtl="0">
              <a:lnSpc>
                <a:spcPct val="100000"/>
              </a:lnSpc>
              <a:spcBef>
                <a:spcPts val="270"/>
              </a:spcBef>
              <a:spcAft>
                <a:spcPts val="0"/>
              </a:spcAft>
              <a:buClr>
                <a:schemeClr val="dk1"/>
              </a:buClr>
              <a:buSzPts val="1800"/>
              <a:buChar char="•"/>
              <a:defRPr sz="1350"/>
            </a:lvl8pPr>
            <a:lvl9pPr marL="3086100" lvl="8" indent="-257175" algn="l" rtl="0">
              <a:lnSpc>
                <a:spcPct val="100000"/>
              </a:lnSpc>
              <a:spcBef>
                <a:spcPts val="270"/>
              </a:spcBef>
              <a:spcAft>
                <a:spcPts val="0"/>
              </a:spcAft>
              <a:buClr>
                <a:schemeClr val="dk1"/>
              </a:buClr>
              <a:buSzPts val="1800"/>
              <a:buChar char="•"/>
              <a:defRPr sz="1350"/>
            </a:lvl9pPr>
          </a:lstStyle>
          <a:p>
            <a:endParaRPr/>
          </a:p>
        </p:txBody>
      </p:sp>
      <p:sp>
        <p:nvSpPr>
          <p:cNvPr id="77" name="Google Shape;77;p17"/>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8" name="Google Shape;78;p17"/>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9" name="Google Shape;79;p17"/>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0"/>
        <p:cNvGrpSpPr/>
        <p:nvPr/>
      </p:nvGrpSpPr>
      <p:grpSpPr>
        <a:xfrm>
          <a:off x="0" y="0"/>
          <a:ext cx="0" cy="0"/>
          <a:chOff x="0" y="0"/>
          <a:chExt cx="0" cy="0"/>
        </a:xfrm>
      </p:grpSpPr>
      <p:sp>
        <p:nvSpPr>
          <p:cNvPr id="81" name="Google Shape;81;p18"/>
          <p:cNvSpPr txBox="1">
            <a:spLocks noGrp="1"/>
          </p:cNvSpPr>
          <p:nvPr>
            <p:ph type="title"/>
          </p:nvPr>
        </p:nvSpPr>
        <p:spPr>
          <a:xfrm>
            <a:off x="342900" y="205978"/>
            <a:ext cx="6172200" cy="8574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2" name="Google Shape;82;p18"/>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3" name="Google Shape;83;p18"/>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4" name="Google Shape;84;p18"/>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342900" y="205978"/>
            <a:ext cx="6172200" cy="8574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7" name="Google Shape;87;p19"/>
          <p:cNvSpPr txBox="1">
            <a:spLocks noGrp="1"/>
          </p:cNvSpPr>
          <p:nvPr>
            <p:ph type="body" idx="1"/>
          </p:nvPr>
        </p:nvSpPr>
        <p:spPr>
          <a:xfrm>
            <a:off x="342900" y="1200150"/>
            <a:ext cx="6172200" cy="3394500"/>
          </a:xfrm>
          <a:prstGeom prst="rect">
            <a:avLst/>
          </a:prstGeom>
          <a:noFill/>
          <a:ln>
            <a:noFill/>
          </a:ln>
        </p:spPr>
        <p:txBody>
          <a:bodyPr spcFirstLastPara="1" wrap="square" lIns="91425" tIns="45700" rIns="91425" bIns="45700" anchor="t" anchorCtr="0">
            <a:normAutofit/>
          </a:bodyPr>
          <a:lstStyle>
            <a:lvl1pPr marL="342900" lvl="0" indent="-257175" algn="l" rtl="0">
              <a:lnSpc>
                <a:spcPct val="100000"/>
              </a:lnSpc>
              <a:spcBef>
                <a:spcPts val="270"/>
              </a:spcBef>
              <a:spcAft>
                <a:spcPts val="0"/>
              </a:spcAft>
              <a:buClr>
                <a:schemeClr val="dk1"/>
              </a:buClr>
              <a:buSzPts val="1800"/>
              <a:buChar char="•"/>
              <a:defRPr/>
            </a:lvl1pPr>
            <a:lvl2pPr marL="685800" lvl="1" indent="-257175" algn="l" rtl="0">
              <a:lnSpc>
                <a:spcPct val="100000"/>
              </a:lnSpc>
              <a:spcBef>
                <a:spcPts val="270"/>
              </a:spcBef>
              <a:spcAft>
                <a:spcPts val="0"/>
              </a:spcAft>
              <a:buClr>
                <a:schemeClr val="dk1"/>
              </a:buClr>
              <a:buSzPts val="1800"/>
              <a:buChar char="–"/>
              <a:defRPr/>
            </a:lvl2pPr>
            <a:lvl3pPr marL="1028700" lvl="2" indent="-257175" algn="l" rtl="0">
              <a:lnSpc>
                <a:spcPct val="100000"/>
              </a:lnSpc>
              <a:spcBef>
                <a:spcPts val="270"/>
              </a:spcBef>
              <a:spcAft>
                <a:spcPts val="0"/>
              </a:spcAft>
              <a:buClr>
                <a:schemeClr val="dk1"/>
              </a:buClr>
              <a:buSzPts val="1800"/>
              <a:buChar char="•"/>
              <a:defRPr/>
            </a:lvl3pPr>
            <a:lvl4pPr marL="1371600" lvl="3" indent="-257175" algn="l" rtl="0">
              <a:lnSpc>
                <a:spcPct val="100000"/>
              </a:lnSpc>
              <a:spcBef>
                <a:spcPts val="270"/>
              </a:spcBef>
              <a:spcAft>
                <a:spcPts val="0"/>
              </a:spcAft>
              <a:buClr>
                <a:schemeClr val="dk1"/>
              </a:buClr>
              <a:buSzPts val="1800"/>
              <a:buChar char="–"/>
              <a:defRPr/>
            </a:lvl4pPr>
            <a:lvl5pPr marL="1714500" lvl="4" indent="-257175" algn="l" rtl="0">
              <a:lnSpc>
                <a:spcPct val="100000"/>
              </a:lnSpc>
              <a:spcBef>
                <a:spcPts val="270"/>
              </a:spcBef>
              <a:spcAft>
                <a:spcPts val="0"/>
              </a:spcAft>
              <a:buClr>
                <a:schemeClr val="dk1"/>
              </a:buClr>
              <a:buSzPts val="1800"/>
              <a:buChar char="»"/>
              <a:defRPr/>
            </a:lvl5pPr>
            <a:lvl6pPr marL="2057400" lvl="5" indent="-257175" algn="l" rtl="0">
              <a:lnSpc>
                <a:spcPct val="100000"/>
              </a:lnSpc>
              <a:spcBef>
                <a:spcPts val="270"/>
              </a:spcBef>
              <a:spcAft>
                <a:spcPts val="0"/>
              </a:spcAft>
              <a:buClr>
                <a:schemeClr val="dk1"/>
              </a:buClr>
              <a:buSzPts val="1800"/>
              <a:buChar char="•"/>
              <a:defRPr/>
            </a:lvl6pPr>
            <a:lvl7pPr marL="2400300" lvl="6" indent="-257175" algn="l" rtl="0">
              <a:lnSpc>
                <a:spcPct val="100000"/>
              </a:lnSpc>
              <a:spcBef>
                <a:spcPts val="270"/>
              </a:spcBef>
              <a:spcAft>
                <a:spcPts val="0"/>
              </a:spcAft>
              <a:buClr>
                <a:schemeClr val="dk1"/>
              </a:buClr>
              <a:buSzPts val="1800"/>
              <a:buChar char="•"/>
              <a:defRPr/>
            </a:lvl7pPr>
            <a:lvl8pPr marL="2743200" lvl="7" indent="-257175" algn="l" rtl="0">
              <a:lnSpc>
                <a:spcPct val="100000"/>
              </a:lnSpc>
              <a:spcBef>
                <a:spcPts val="270"/>
              </a:spcBef>
              <a:spcAft>
                <a:spcPts val="0"/>
              </a:spcAft>
              <a:buClr>
                <a:schemeClr val="dk1"/>
              </a:buClr>
              <a:buSzPts val="1800"/>
              <a:buChar char="•"/>
              <a:defRPr/>
            </a:lvl8pPr>
            <a:lvl9pPr marL="3086100" lvl="8" indent="-257175" algn="l" rtl="0">
              <a:lnSpc>
                <a:spcPct val="100000"/>
              </a:lnSpc>
              <a:spcBef>
                <a:spcPts val="270"/>
              </a:spcBef>
              <a:spcAft>
                <a:spcPts val="0"/>
              </a:spcAft>
              <a:buClr>
                <a:schemeClr val="dk1"/>
              </a:buClr>
              <a:buSzPts val="1800"/>
              <a:buChar char="•"/>
              <a:defRPr/>
            </a:lvl9pPr>
          </a:lstStyle>
          <a:p>
            <a:endParaRPr/>
          </a:p>
        </p:txBody>
      </p:sp>
      <p:sp>
        <p:nvSpPr>
          <p:cNvPr id="88" name="Google Shape;88;p19"/>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9" name="Google Shape;89;p19"/>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0" name="Google Shape;90;p19"/>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541735" y="3305175"/>
            <a:ext cx="5829300" cy="10215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chemeClr val="dk1"/>
              </a:buClr>
              <a:buSzPts val="4000"/>
              <a:buFont typeface="Calibri"/>
              <a:buNone/>
              <a:defRPr sz="3000" b="1" cap="none"/>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3" name="Google Shape;93;p20"/>
          <p:cNvSpPr txBox="1">
            <a:spLocks noGrp="1"/>
          </p:cNvSpPr>
          <p:nvPr>
            <p:ph type="body" idx="1"/>
          </p:nvPr>
        </p:nvSpPr>
        <p:spPr>
          <a:xfrm>
            <a:off x="541735" y="2180035"/>
            <a:ext cx="5829300" cy="1125300"/>
          </a:xfrm>
          <a:prstGeom prst="rect">
            <a:avLst/>
          </a:prstGeom>
          <a:noFill/>
          <a:ln>
            <a:noFill/>
          </a:ln>
        </p:spPr>
        <p:txBody>
          <a:bodyPr spcFirstLastPara="1" wrap="square" lIns="91425" tIns="45700" rIns="91425" bIns="45700" anchor="b" anchorCtr="0">
            <a:normAutofit/>
          </a:bodyPr>
          <a:lstStyle>
            <a:lvl1pPr marL="342900" lvl="0" indent="-171450" algn="l" rtl="0">
              <a:lnSpc>
                <a:spcPct val="100000"/>
              </a:lnSpc>
              <a:spcBef>
                <a:spcPts val="300"/>
              </a:spcBef>
              <a:spcAft>
                <a:spcPts val="0"/>
              </a:spcAft>
              <a:buClr>
                <a:srgbClr val="888888"/>
              </a:buClr>
              <a:buSzPts val="2000"/>
              <a:buNone/>
              <a:defRPr sz="1500">
                <a:solidFill>
                  <a:srgbClr val="888888"/>
                </a:solidFill>
              </a:defRPr>
            </a:lvl1pPr>
            <a:lvl2pPr marL="685800" lvl="1" indent="-171450" algn="l" rtl="0">
              <a:lnSpc>
                <a:spcPct val="100000"/>
              </a:lnSpc>
              <a:spcBef>
                <a:spcPts val="270"/>
              </a:spcBef>
              <a:spcAft>
                <a:spcPts val="0"/>
              </a:spcAft>
              <a:buClr>
                <a:srgbClr val="888888"/>
              </a:buClr>
              <a:buSzPts val="1800"/>
              <a:buNone/>
              <a:defRPr sz="1350">
                <a:solidFill>
                  <a:srgbClr val="888888"/>
                </a:solidFill>
              </a:defRPr>
            </a:lvl2pPr>
            <a:lvl3pPr marL="1028700" lvl="2" indent="-171450" algn="l" rtl="0">
              <a:lnSpc>
                <a:spcPct val="100000"/>
              </a:lnSpc>
              <a:spcBef>
                <a:spcPts val="240"/>
              </a:spcBef>
              <a:spcAft>
                <a:spcPts val="0"/>
              </a:spcAft>
              <a:buClr>
                <a:srgbClr val="888888"/>
              </a:buClr>
              <a:buSzPts val="1600"/>
              <a:buNone/>
              <a:defRPr sz="1200">
                <a:solidFill>
                  <a:srgbClr val="888888"/>
                </a:solidFill>
              </a:defRPr>
            </a:lvl3pPr>
            <a:lvl4pPr marL="1371600" lvl="3" indent="-171450" algn="l" rtl="0">
              <a:lnSpc>
                <a:spcPct val="100000"/>
              </a:lnSpc>
              <a:spcBef>
                <a:spcPts val="210"/>
              </a:spcBef>
              <a:spcAft>
                <a:spcPts val="0"/>
              </a:spcAft>
              <a:buClr>
                <a:srgbClr val="888888"/>
              </a:buClr>
              <a:buSzPts val="1400"/>
              <a:buNone/>
              <a:defRPr sz="1050">
                <a:solidFill>
                  <a:srgbClr val="888888"/>
                </a:solidFill>
              </a:defRPr>
            </a:lvl4pPr>
            <a:lvl5pPr marL="1714500" lvl="4" indent="-171450" algn="l" rtl="0">
              <a:lnSpc>
                <a:spcPct val="100000"/>
              </a:lnSpc>
              <a:spcBef>
                <a:spcPts val="210"/>
              </a:spcBef>
              <a:spcAft>
                <a:spcPts val="0"/>
              </a:spcAft>
              <a:buClr>
                <a:srgbClr val="888888"/>
              </a:buClr>
              <a:buSzPts val="1400"/>
              <a:buNone/>
              <a:defRPr sz="1050">
                <a:solidFill>
                  <a:srgbClr val="888888"/>
                </a:solidFill>
              </a:defRPr>
            </a:lvl5pPr>
            <a:lvl6pPr marL="2057400" lvl="5" indent="-171450" algn="l" rtl="0">
              <a:lnSpc>
                <a:spcPct val="100000"/>
              </a:lnSpc>
              <a:spcBef>
                <a:spcPts val="210"/>
              </a:spcBef>
              <a:spcAft>
                <a:spcPts val="0"/>
              </a:spcAft>
              <a:buClr>
                <a:srgbClr val="888888"/>
              </a:buClr>
              <a:buSzPts val="1400"/>
              <a:buNone/>
              <a:defRPr sz="1050">
                <a:solidFill>
                  <a:srgbClr val="888888"/>
                </a:solidFill>
              </a:defRPr>
            </a:lvl6pPr>
            <a:lvl7pPr marL="2400300" lvl="6" indent="-171450" algn="l" rtl="0">
              <a:lnSpc>
                <a:spcPct val="100000"/>
              </a:lnSpc>
              <a:spcBef>
                <a:spcPts val="210"/>
              </a:spcBef>
              <a:spcAft>
                <a:spcPts val="0"/>
              </a:spcAft>
              <a:buClr>
                <a:srgbClr val="888888"/>
              </a:buClr>
              <a:buSzPts val="1400"/>
              <a:buNone/>
              <a:defRPr sz="1050">
                <a:solidFill>
                  <a:srgbClr val="888888"/>
                </a:solidFill>
              </a:defRPr>
            </a:lvl7pPr>
            <a:lvl8pPr marL="2743200" lvl="7" indent="-171450" algn="l" rtl="0">
              <a:lnSpc>
                <a:spcPct val="100000"/>
              </a:lnSpc>
              <a:spcBef>
                <a:spcPts val="210"/>
              </a:spcBef>
              <a:spcAft>
                <a:spcPts val="0"/>
              </a:spcAft>
              <a:buClr>
                <a:srgbClr val="888888"/>
              </a:buClr>
              <a:buSzPts val="1400"/>
              <a:buNone/>
              <a:defRPr sz="1050">
                <a:solidFill>
                  <a:srgbClr val="888888"/>
                </a:solidFill>
              </a:defRPr>
            </a:lvl8pPr>
            <a:lvl9pPr marL="3086100" lvl="8" indent="-171450" algn="l" rtl="0">
              <a:lnSpc>
                <a:spcPct val="100000"/>
              </a:lnSpc>
              <a:spcBef>
                <a:spcPts val="210"/>
              </a:spcBef>
              <a:spcAft>
                <a:spcPts val="0"/>
              </a:spcAft>
              <a:buClr>
                <a:srgbClr val="888888"/>
              </a:buClr>
              <a:buSzPts val="1400"/>
              <a:buNone/>
              <a:defRPr sz="1050">
                <a:solidFill>
                  <a:srgbClr val="888888"/>
                </a:solidFill>
              </a:defRPr>
            </a:lvl9pPr>
          </a:lstStyle>
          <a:p>
            <a:endParaRPr/>
          </a:p>
        </p:txBody>
      </p:sp>
      <p:sp>
        <p:nvSpPr>
          <p:cNvPr id="94" name="Google Shape;94;p20"/>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5" name="Google Shape;95;p20"/>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6" name="Google Shape;96;p20"/>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7"/>
        <p:cNvGrpSpPr/>
        <p:nvPr/>
      </p:nvGrpSpPr>
      <p:grpSpPr>
        <a:xfrm>
          <a:off x="0" y="0"/>
          <a:ext cx="0" cy="0"/>
          <a:chOff x="0" y="0"/>
          <a:chExt cx="0" cy="0"/>
        </a:xfrm>
      </p:grpSpPr>
      <p:sp>
        <p:nvSpPr>
          <p:cNvPr id="98" name="Google Shape;98;p21"/>
          <p:cNvSpPr txBox="1">
            <a:spLocks noGrp="1"/>
          </p:cNvSpPr>
          <p:nvPr>
            <p:ph type="title"/>
          </p:nvPr>
        </p:nvSpPr>
        <p:spPr>
          <a:xfrm>
            <a:off x="342900" y="205978"/>
            <a:ext cx="6172200" cy="8574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44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9" name="Google Shape;99;p21"/>
          <p:cNvSpPr txBox="1">
            <a:spLocks noGrp="1"/>
          </p:cNvSpPr>
          <p:nvPr>
            <p:ph type="body" idx="1"/>
          </p:nvPr>
        </p:nvSpPr>
        <p:spPr>
          <a:xfrm>
            <a:off x="342900" y="1151335"/>
            <a:ext cx="3030075" cy="480000"/>
          </a:xfrm>
          <a:prstGeom prst="rect">
            <a:avLst/>
          </a:prstGeom>
          <a:noFill/>
          <a:ln>
            <a:noFill/>
          </a:ln>
        </p:spPr>
        <p:txBody>
          <a:bodyPr spcFirstLastPara="1" wrap="square" lIns="91425" tIns="45700" rIns="91425" bIns="45700" anchor="b" anchorCtr="0">
            <a:normAutofit/>
          </a:bodyPr>
          <a:lstStyle>
            <a:lvl1pPr marL="342900" lvl="0" indent="-171450" algn="l" rtl="0">
              <a:lnSpc>
                <a:spcPct val="100000"/>
              </a:lnSpc>
              <a:spcBef>
                <a:spcPts val="360"/>
              </a:spcBef>
              <a:spcAft>
                <a:spcPts val="0"/>
              </a:spcAft>
              <a:buClr>
                <a:schemeClr val="dk1"/>
              </a:buClr>
              <a:buSzPts val="2400"/>
              <a:buNone/>
              <a:defRPr sz="1800" b="1"/>
            </a:lvl1pPr>
            <a:lvl2pPr marL="685800" lvl="1" indent="-171450" algn="l" rtl="0">
              <a:lnSpc>
                <a:spcPct val="100000"/>
              </a:lnSpc>
              <a:spcBef>
                <a:spcPts val="300"/>
              </a:spcBef>
              <a:spcAft>
                <a:spcPts val="0"/>
              </a:spcAft>
              <a:buClr>
                <a:schemeClr val="dk1"/>
              </a:buClr>
              <a:buSzPts val="2000"/>
              <a:buNone/>
              <a:defRPr sz="1500" b="1"/>
            </a:lvl2pPr>
            <a:lvl3pPr marL="1028700" lvl="2" indent="-171450" algn="l" rtl="0">
              <a:lnSpc>
                <a:spcPct val="100000"/>
              </a:lnSpc>
              <a:spcBef>
                <a:spcPts val="270"/>
              </a:spcBef>
              <a:spcAft>
                <a:spcPts val="0"/>
              </a:spcAft>
              <a:buClr>
                <a:schemeClr val="dk1"/>
              </a:buClr>
              <a:buSzPts val="1800"/>
              <a:buNone/>
              <a:defRPr sz="1350" b="1"/>
            </a:lvl3pPr>
            <a:lvl4pPr marL="1371600" lvl="3" indent="-171450" algn="l" rtl="0">
              <a:lnSpc>
                <a:spcPct val="100000"/>
              </a:lnSpc>
              <a:spcBef>
                <a:spcPts val="240"/>
              </a:spcBef>
              <a:spcAft>
                <a:spcPts val="0"/>
              </a:spcAft>
              <a:buClr>
                <a:schemeClr val="dk1"/>
              </a:buClr>
              <a:buSzPts val="1600"/>
              <a:buNone/>
              <a:defRPr sz="1200" b="1"/>
            </a:lvl4pPr>
            <a:lvl5pPr marL="1714500" lvl="4" indent="-171450" algn="l" rtl="0">
              <a:lnSpc>
                <a:spcPct val="100000"/>
              </a:lnSpc>
              <a:spcBef>
                <a:spcPts val="240"/>
              </a:spcBef>
              <a:spcAft>
                <a:spcPts val="0"/>
              </a:spcAft>
              <a:buClr>
                <a:schemeClr val="dk1"/>
              </a:buClr>
              <a:buSzPts val="1600"/>
              <a:buNone/>
              <a:defRPr sz="1200" b="1"/>
            </a:lvl5pPr>
            <a:lvl6pPr marL="2057400" lvl="5" indent="-171450" algn="l" rtl="0">
              <a:lnSpc>
                <a:spcPct val="100000"/>
              </a:lnSpc>
              <a:spcBef>
                <a:spcPts val="240"/>
              </a:spcBef>
              <a:spcAft>
                <a:spcPts val="0"/>
              </a:spcAft>
              <a:buClr>
                <a:schemeClr val="dk1"/>
              </a:buClr>
              <a:buSzPts val="1600"/>
              <a:buNone/>
              <a:defRPr sz="1200" b="1"/>
            </a:lvl6pPr>
            <a:lvl7pPr marL="2400300" lvl="6" indent="-171450" algn="l" rtl="0">
              <a:lnSpc>
                <a:spcPct val="100000"/>
              </a:lnSpc>
              <a:spcBef>
                <a:spcPts val="240"/>
              </a:spcBef>
              <a:spcAft>
                <a:spcPts val="0"/>
              </a:spcAft>
              <a:buClr>
                <a:schemeClr val="dk1"/>
              </a:buClr>
              <a:buSzPts val="1600"/>
              <a:buNone/>
              <a:defRPr sz="1200" b="1"/>
            </a:lvl7pPr>
            <a:lvl8pPr marL="2743200" lvl="7" indent="-171450" algn="l" rtl="0">
              <a:lnSpc>
                <a:spcPct val="100000"/>
              </a:lnSpc>
              <a:spcBef>
                <a:spcPts val="240"/>
              </a:spcBef>
              <a:spcAft>
                <a:spcPts val="0"/>
              </a:spcAft>
              <a:buClr>
                <a:schemeClr val="dk1"/>
              </a:buClr>
              <a:buSzPts val="1600"/>
              <a:buNone/>
              <a:defRPr sz="1200" b="1"/>
            </a:lvl8pPr>
            <a:lvl9pPr marL="3086100" lvl="8" indent="-171450" algn="l" rtl="0">
              <a:lnSpc>
                <a:spcPct val="100000"/>
              </a:lnSpc>
              <a:spcBef>
                <a:spcPts val="240"/>
              </a:spcBef>
              <a:spcAft>
                <a:spcPts val="0"/>
              </a:spcAft>
              <a:buClr>
                <a:schemeClr val="dk1"/>
              </a:buClr>
              <a:buSzPts val="1600"/>
              <a:buNone/>
              <a:defRPr sz="1200" b="1"/>
            </a:lvl9pPr>
          </a:lstStyle>
          <a:p>
            <a:endParaRPr/>
          </a:p>
        </p:txBody>
      </p:sp>
      <p:sp>
        <p:nvSpPr>
          <p:cNvPr id="100" name="Google Shape;100;p21"/>
          <p:cNvSpPr txBox="1">
            <a:spLocks noGrp="1"/>
          </p:cNvSpPr>
          <p:nvPr>
            <p:ph type="body" idx="2"/>
          </p:nvPr>
        </p:nvSpPr>
        <p:spPr>
          <a:xfrm>
            <a:off x="342900" y="1631156"/>
            <a:ext cx="3030075" cy="2963400"/>
          </a:xfrm>
          <a:prstGeom prst="rect">
            <a:avLst/>
          </a:prstGeom>
          <a:noFill/>
          <a:ln>
            <a:noFill/>
          </a:ln>
        </p:spPr>
        <p:txBody>
          <a:bodyPr spcFirstLastPara="1" wrap="square" lIns="91425" tIns="45700" rIns="91425" bIns="45700" anchor="t" anchorCtr="0">
            <a:normAutofit/>
          </a:bodyPr>
          <a:lstStyle>
            <a:lvl1pPr marL="342900" lvl="0" indent="-285750" algn="l" rtl="0">
              <a:lnSpc>
                <a:spcPct val="100000"/>
              </a:lnSpc>
              <a:spcBef>
                <a:spcPts val="360"/>
              </a:spcBef>
              <a:spcAft>
                <a:spcPts val="0"/>
              </a:spcAft>
              <a:buClr>
                <a:schemeClr val="dk1"/>
              </a:buClr>
              <a:buSzPts val="2400"/>
              <a:buChar char="•"/>
              <a:defRPr sz="1800"/>
            </a:lvl1pPr>
            <a:lvl2pPr marL="685800" lvl="1" indent="-266700" algn="l" rtl="0">
              <a:lnSpc>
                <a:spcPct val="100000"/>
              </a:lnSpc>
              <a:spcBef>
                <a:spcPts val="300"/>
              </a:spcBef>
              <a:spcAft>
                <a:spcPts val="0"/>
              </a:spcAft>
              <a:buClr>
                <a:schemeClr val="dk1"/>
              </a:buClr>
              <a:buSzPts val="2000"/>
              <a:buChar char="–"/>
              <a:defRPr sz="1500"/>
            </a:lvl2pPr>
            <a:lvl3pPr marL="1028700" lvl="2" indent="-257175" algn="l" rtl="0">
              <a:lnSpc>
                <a:spcPct val="100000"/>
              </a:lnSpc>
              <a:spcBef>
                <a:spcPts val="270"/>
              </a:spcBef>
              <a:spcAft>
                <a:spcPts val="0"/>
              </a:spcAft>
              <a:buClr>
                <a:schemeClr val="dk1"/>
              </a:buClr>
              <a:buSzPts val="1800"/>
              <a:buChar char="•"/>
              <a:defRPr sz="1350"/>
            </a:lvl3pPr>
            <a:lvl4pPr marL="1371600" lvl="3" indent="-247650" algn="l" rtl="0">
              <a:lnSpc>
                <a:spcPct val="100000"/>
              </a:lnSpc>
              <a:spcBef>
                <a:spcPts val="240"/>
              </a:spcBef>
              <a:spcAft>
                <a:spcPts val="0"/>
              </a:spcAft>
              <a:buClr>
                <a:schemeClr val="dk1"/>
              </a:buClr>
              <a:buSzPts val="1600"/>
              <a:buChar char="–"/>
              <a:defRPr sz="1200"/>
            </a:lvl4pPr>
            <a:lvl5pPr marL="1714500" lvl="4" indent="-247650" algn="l" rtl="0">
              <a:lnSpc>
                <a:spcPct val="100000"/>
              </a:lnSpc>
              <a:spcBef>
                <a:spcPts val="240"/>
              </a:spcBef>
              <a:spcAft>
                <a:spcPts val="0"/>
              </a:spcAft>
              <a:buClr>
                <a:schemeClr val="dk1"/>
              </a:buClr>
              <a:buSzPts val="1600"/>
              <a:buChar char="»"/>
              <a:defRPr sz="1200"/>
            </a:lvl5pPr>
            <a:lvl6pPr marL="2057400" lvl="5" indent="-247650" algn="l" rtl="0">
              <a:lnSpc>
                <a:spcPct val="100000"/>
              </a:lnSpc>
              <a:spcBef>
                <a:spcPts val="240"/>
              </a:spcBef>
              <a:spcAft>
                <a:spcPts val="0"/>
              </a:spcAft>
              <a:buClr>
                <a:schemeClr val="dk1"/>
              </a:buClr>
              <a:buSzPts val="1600"/>
              <a:buChar char="•"/>
              <a:defRPr sz="1200"/>
            </a:lvl6pPr>
            <a:lvl7pPr marL="2400300" lvl="6" indent="-247650" algn="l" rtl="0">
              <a:lnSpc>
                <a:spcPct val="100000"/>
              </a:lnSpc>
              <a:spcBef>
                <a:spcPts val="240"/>
              </a:spcBef>
              <a:spcAft>
                <a:spcPts val="0"/>
              </a:spcAft>
              <a:buClr>
                <a:schemeClr val="dk1"/>
              </a:buClr>
              <a:buSzPts val="1600"/>
              <a:buChar char="•"/>
              <a:defRPr sz="1200"/>
            </a:lvl7pPr>
            <a:lvl8pPr marL="2743200" lvl="7" indent="-247650" algn="l" rtl="0">
              <a:lnSpc>
                <a:spcPct val="100000"/>
              </a:lnSpc>
              <a:spcBef>
                <a:spcPts val="240"/>
              </a:spcBef>
              <a:spcAft>
                <a:spcPts val="0"/>
              </a:spcAft>
              <a:buClr>
                <a:schemeClr val="dk1"/>
              </a:buClr>
              <a:buSzPts val="1600"/>
              <a:buChar char="•"/>
              <a:defRPr sz="1200"/>
            </a:lvl8pPr>
            <a:lvl9pPr marL="3086100" lvl="8" indent="-247650" algn="l" rtl="0">
              <a:lnSpc>
                <a:spcPct val="100000"/>
              </a:lnSpc>
              <a:spcBef>
                <a:spcPts val="240"/>
              </a:spcBef>
              <a:spcAft>
                <a:spcPts val="0"/>
              </a:spcAft>
              <a:buClr>
                <a:schemeClr val="dk1"/>
              </a:buClr>
              <a:buSzPts val="1600"/>
              <a:buChar char="•"/>
              <a:defRPr sz="1200"/>
            </a:lvl9pPr>
          </a:lstStyle>
          <a:p>
            <a:endParaRPr/>
          </a:p>
        </p:txBody>
      </p:sp>
      <p:sp>
        <p:nvSpPr>
          <p:cNvPr id="101" name="Google Shape;101;p21"/>
          <p:cNvSpPr txBox="1">
            <a:spLocks noGrp="1"/>
          </p:cNvSpPr>
          <p:nvPr>
            <p:ph type="body" idx="3"/>
          </p:nvPr>
        </p:nvSpPr>
        <p:spPr>
          <a:xfrm>
            <a:off x="3483769" y="1151335"/>
            <a:ext cx="3031425" cy="480000"/>
          </a:xfrm>
          <a:prstGeom prst="rect">
            <a:avLst/>
          </a:prstGeom>
          <a:noFill/>
          <a:ln>
            <a:noFill/>
          </a:ln>
        </p:spPr>
        <p:txBody>
          <a:bodyPr spcFirstLastPara="1" wrap="square" lIns="91425" tIns="45700" rIns="91425" bIns="45700" anchor="b" anchorCtr="0">
            <a:normAutofit/>
          </a:bodyPr>
          <a:lstStyle>
            <a:lvl1pPr marL="342900" lvl="0" indent="-171450" algn="l" rtl="0">
              <a:lnSpc>
                <a:spcPct val="100000"/>
              </a:lnSpc>
              <a:spcBef>
                <a:spcPts val="360"/>
              </a:spcBef>
              <a:spcAft>
                <a:spcPts val="0"/>
              </a:spcAft>
              <a:buClr>
                <a:schemeClr val="dk1"/>
              </a:buClr>
              <a:buSzPts val="2400"/>
              <a:buNone/>
              <a:defRPr sz="1800" b="1"/>
            </a:lvl1pPr>
            <a:lvl2pPr marL="685800" lvl="1" indent="-171450" algn="l" rtl="0">
              <a:lnSpc>
                <a:spcPct val="100000"/>
              </a:lnSpc>
              <a:spcBef>
                <a:spcPts val="300"/>
              </a:spcBef>
              <a:spcAft>
                <a:spcPts val="0"/>
              </a:spcAft>
              <a:buClr>
                <a:schemeClr val="dk1"/>
              </a:buClr>
              <a:buSzPts val="2000"/>
              <a:buNone/>
              <a:defRPr sz="1500" b="1"/>
            </a:lvl2pPr>
            <a:lvl3pPr marL="1028700" lvl="2" indent="-171450" algn="l" rtl="0">
              <a:lnSpc>
                <a:spcPct val="100000"/>
              </a:lnSpc>
              <a:spcBef>
                <a:spcPts val="270"/>
              </a:spcBef>
              <a:spcAft>
                <a:spcPts val="0"/>
              </a:spcAft>
              <a:buClr>
                <a:schemeClr val="dk1"/>
              </a:buClr>
              <a:buSzPts val="1800"/>
              <a:buNone/>
              <a:defRPr sz="1350" b="1"/>
            </a:lvl3pPr>
            <a:lvl4pPr marL="1371600" lvl="3" indent="-171450" algn="l" rtl="0">
              <a:lnSpc>
                <a:spcPct val="100000"/>
              </a:lnSpc>
              <a:spcBef>
                <a:spcPts val="240"/>
              </a:spcBef>
              <a:spcAft>
                <a:spcPts val="0"/>
              </a:spcAft>
              <a:buClr>
                <a:schemeClr val="dk1"/>
              </a:buClr>
              <a:buSzPts val="1600"/>
              <a:buNone/>
              <a:defRPr sz="1200" b="1"/>
            </a:lvl4pPr>
            <a:lvl5pPr marL="1714500" lvl="4" indent="-171450" algn="l" rtl="0">
              <a:lnSpc>
                <a:spcPct val="100000"/>
              </a:lnSpc>
              <a:spcBef>
                <a:spcPts val="240"/>
              </a:spcBef>
              <a:spcAft>
                <a:spcPts val="0"/>
              </a:spcAft>
              <a:buClr>
                <a:schemeClr val="dk1"/>
              </a:buClr>
              <a:buSzPts val="1600"/>
              <a:buNone/>
              <a:defRPr sz="1200" b="1"/>
            </a:lvl5pPr>
            <a:lvl6pPr marL="2057400" lvl="5" indent="-171450" algn="l" rtl="0">
              <a:lnSpc>
                <a:spcPct val="100000"/>
              </a:lnSpc>
              <a:spcBef>
                <a:spcPts val="240"/>
              </a:spcBef>
              <a:spcAft>
                <a:spcPts val="0"/>
              </a:spcAft>
              <a:buClr>
                <a:schemeClr val="dk1"/>
              </a:buClr>
              <a:buSzPts val="1600"/>
              <a:buNone/>
              <a:defRPr sz="1200" b="1"/>
            </a:lvl6pPr>
            <a:lvl7pPr marL="2400300" lvl="6" indent="-171450" algn="l" rtl="0">
              <a:lnSpc>
                <a:spcPct val="100000"/>
              </a:lnSpc>
              <a:spcBef>
                <a:spcPts val="240"/>
              </a:spcBef>
              <a:spcAft>
                <a:spcPts val="0"/>
              </a:spcAft>
              <a:buClr>
                <a:schemeClr val="dk1"/>
              </a:buClr>
              <a:buSzPts val="1600"/>
              <a:buNone/>
              <a:defRPr sz="1200" b="1"/>
            </a:lvl7pPr>
            <a:lvl8pPr marL="2743200" lvl="7" indent="-171450" algn="l" rtl="0">
              <a:lnSpc>
                <a:spcPct val="100000"/>
              </a:lnSpc>
              <a:spcBef>
                <a:spcPts val="240"/>
              </a:spcBef>
              <a:spcAft>
                <a:spcPts val="0"/>
              </a:spcAft>
              <a:buClr>
                <a:schemeClr val="dk1"/>
              </a:buClr>
              <a:buSzPts val="1600"/>
              <a:buNone/>
              <a:defRPr sz="1200" b="1"/>
            </a:lvl8pPr>
            <a:lvl9pPr marL="3086100" lvl="8" indent="-171450" algn="l" rtl="0">
              <a:lnSpc>
                <a:spcPct val="100000"/>
              </a:lnSpc>
              <a:spcBef>
                <a:spcPts val="240"/>
              </a:spcBef>
              <a:spcAft>
                <a:spcPts val="0"/>
              </a:spcAft>
              <a:buClr>
                <a:schemeClr val="dk1"/>
              </a:buClr>
              <a:buSzPts val="1600"/>
              <a:buNone/>
              <a:defRPr sz="1200" b="1"/>
            </a:lvl9pPr>
          </a:lstStyle>
          <a:p>
            <a:endParaRPr/>
          </a:p>
        </p:txBody>
      </p:sp>
      <p:sp>
        <p:nvSpPr>
          <p:cNvPr id="102" name="Google Shape;102;p21"/>
          <p:cNvSpPr txBox="1">
            <a:spLocks noGrp="1"/>
          </p:cNvSpPr>
          <p:nvPr>
            <p:ph type="body" idx="4"/>
          </p:nvPr>
        </p:nvSpPr>
        <p:spPr>
          <a:xfrm>
            <a:off x="3483769" y="1631156"/>
            <a:ext cx="3031425" cy="2963400"/>
          </a:xfrm>
          <a:prstGeom prst="rect">
            <a:avLst/>
          </a:prstGeom>
          <a:noFill/>
          <a:ln>
            <a:noFill/>
          </a:ln>
        </p:spPr>
        <p:txBody>
          <a:bodyPr spcFirstLastPara="1" wrap="square" lIns="91425" tIns="45700" rIns="91425" bIns="45700" anchor="t" anchorCtr="0">
            <a:normAutofit/>
          </a:bodyPr>
          <a:lstStyle>
            <a:lvl1pPr marL="342900" lvl="0" indent="-285750" algn="l" rtl="0">
              <a:lnSpc>
                <a:spcPct val="100000"/>
              </a:lnSpc>
              <a:spcBef>
                <a:spcPts val="360"/>
              </a:spcBef>
              <a:spcAft>
                <a:spcPts val="0"/>
              </a:spcAft>
              <a:buClr>
                <a:schemeClr val="dk1"/>
              </a:buClr>
              <a:buSzPts val="2400"/>
              <a:buChar char="•"/>
              <a:defRPr sz="1800"/>
            </a:lvl1pPr>
            <a:lvl2pPr marL="685800" lvl="1" indent="-266700" algn="l" rtl="0">
              <a:lnSpc>
                <a:spcPct val="100000"/>
              </a:lnSpc>
              <a:spcBef>
                <a:spcPts val="300"/>
              </a:spcBef>
              <a:spcAft>
                <a:spcPts val="0"/>
              </a:spcAft>
              <a:buClr>
                <a:schemeClr val="dk1"/>
              </a:buClr>
              <a:buSzPts val="2000"/>
              <a:buChar char="–"/>
              <a:defRPr sz="1500"/>
            </a:lvl2pPr>
            <a:lvl3pPr marL="1028700" lvl="2" indent="-257175" algn="l" rtl="0">
              <a:lnSpc>
                <a:spcPct val="100000"/>
              </a:lnSpc>
              <a:spcBef>
                <a:spcPts val="270"/>
              </a:spcBef>
              <a:spcAft>
                <a:spcPts val="0"/>
              </a:spcAft>
              <a:buClr>
                <a:schemeClr val="dk1"/>
              </a:buClr>
              <a:buSzPts val="1800"/>
              <a:buChar char="•"/>
              <a:defRPr sz="1350"/>
            </a:lvl3pPr>
            <a:lvl4pPr marL="1371600" lvl="3" indent="-247650" algn="l" rtl="0">
              <a:lnSpc>
                <a:spcPct val="100000"/>
              </a:lnSpc>
              <a:spcBef>
                <a:spcPts val="240"/>
              </a:spcBef>
              <a:spcAft>
                <a:spcPts val="0"/>
              </a:spcAft>
              <a:buClr>
                <a:schemeClr val="dk1"/>
              </a:buClr>
              <a:buSzPts val="1600"/>
              <a:buChar char="–"/>
              <a:defRPr sz="1200"/>
            </a:lvl4pPr>
            <a:lvl5pPr marL="1714500" lvl="4" indent="-247650" algn="l" rtl="0">
              <a:lnSpc>
                <a:spcPct val="100000"/>
              </a:lnSpc>
              <a:spcBef>
                <a:spcPts val="240"/>
              </a:spcBef>
              <a:spcAft>
                <a:spcPts val="0"/>
              </a:spcAft>
              <a:buClr>
                <a:schemeClr val="dk1"/>
              </a:buClr>
              <a:buSzPts val="1600"/>
              <a:buChar char="»"/>
              <a:defRPr sz="1200"/>
            </a:lvl5pPr>
            <a:lvl6pPr marL="2057400" lvl="5" indent="-247650" algn="l" rtl="0">
              <a:lnSpc>
                <a:spcPct val="100000"/>
              </a:lnSpc>
              <a:spcBef>
                <a:spcPts val="240"/>
              </a:spcBef>
              <a:spcAft>
                <a:spcPts val="0"/>
              </a:spcAft>
              <a:buClr>
                <a:schemeClr val="dk1"/>
              </a:buClr>
              <a:buSzPts val="1600"/>
              <a:buChar char="•"/>
              <a:defRPr sz="1200"/>
            </a:lvl6pPr>
            <a:lvl7pPr marL="2400300" lvl="6" indent="-247650" algn="l" rtl="0">
              <a:lnSpc>
                <a:spcPct val="100000"/>
              </a:lnSpc>
              <a:spcBef>
                <a:spcPts val="240"/>
              </a:spcBef>
              <a:spcAft>
                <a:spcPts val="0"/>
              </a:spcAft>
              <a:buClr>
                <a:schemeClr val="dk1"/>
              </a:buClr>
              <a:buSzPts val="1600"/>
              <a:buChar char="•"/>
              <a:defRPr sz="1200"/>
            </a:lvl7pPr>
            <a:lvl8pPr marL="2743200" lvl="7" indent="-247650" algn="l" rtl="0">
              <a:lnSpc>
                <a:spcPct val="100000"/>
              </a:lnSpc>
              <a:spcBef>
                <a:spcPts val="240"/>
              </a:spcBef>
              <a:spcAft>
                <a:spcPts val="0"/>
              </a:spcAft>
              <a:buClr>
                <a:schemeClr val="dk1"/>
              </a:buClr>
              <a:buSzPts val="1600"/>
              <a:buChar char="•"/>
              <a:defRPr sz="1200"/>
            </a:lvl8pPr>
            <a:lvl9pPr marL="3086100" lvl="8" indent="-247650" algn="l" rtl="0">
              <a:lnSpc>
                <a:spcPct val="100000"/>
              </a:lnSpc>
              <a:spcBef>
                <a:spcPts val="240"/>
              </a:spcBef>
              <a:spcAft>
                <a:spcPts val="0"/>
              </a:spcAft>
              <a:buClr>
                <a:schemeClr val="dk1"/>
              </a:buClr>
              <a:buSzPts val="1600"/>
              <a:buChar char="•"/>
              <a:defRPr sz="1200"/>
            </a:lvl9pPr>
          </a:lstStyle>
          <a:p>
            <a:endParaRPr/>
          </a:p>
        </p:txBody>
      </p:sp>
      <p:sp>
        <p:nvSpPr>
          <p:cNvPr id="103" name="Google Shape;103;p21"/>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4" name="Google Shape;104;p21"/>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5" name="Google Shape;105;p21"/>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33775" y="2150850"/>
            <a:ext cx="639045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2700"/>
            </a:lvl1pPr>
            <a:lvl2pPr lvl="1" algn="ctr">
              <a:spcBef>
                <a:spcPts val="0"/>
              </a:spcBef>
              <a:spcAft>
                <a:spcPts val="0"/>
              </a:spcAft>
              <a:buSzPts val="3600"/>
              <a:buNone/>
              <a:defRPr sz="2700"/>
            </a:lvl2pPr>
            <a:lvl3pPr lvl="2" algn="ctr">
              <a:spcBef>
                <a:spcPts val="0"/>
              </a:spcBef>
              <a:spcAft>
                <a:spcPts val="0"/>
              </a:spcAft>
              <a:buSzPts val="3600"/>
              <a:buNone/>
              <a:defRPr sz="2700"/>
            </a:lvl3pPr>
            <a:lvl4pPr lvl="3" algn="ctr">
              <a:spcBef>
                <a:spcPts val="0"/>
              </a:spcBef>
              <a:spcAft>
                <a:spcPts val="0"/>
              </a:spcAft>
              <a:buSzPts val="3600"/>
              <a:buNone/>
              <a:defRPr sz="2700"/>
            </a:lvl4pPr>
            <a:lvl5pPr lvl="4" algn="ctr">
              <a:spcBef>
                <a:spcPts val="0"/>
              </a:spcBef>
              <a:spcAft>
                <a:spcPts val="0"/>
              </a:spcAft>
              <a:buSzPts val="3600"/>
              <a:buNone/>
              <a:defRPr sz="2700"/>
            </a:lvl5pPr>
            <a:lvl6pPr lvl="5" algn="ctr">
              <a:spcBef>
                <a:spcPts val="0"/>
              </a:spcBef>
              <a:spcAft>
                <a:spcPts val="0"/>
              </a:spcAft>
              <a:buSzPts val="3600"/>
              <a:buNone/>
              <a:defRPr sz="2700"/>
            </a:lvl6pPr>
            <a:lvl7pPr lvl="6" algn="ctr">
              <a:spcBef>
                <a:spcPts val="0"/>
              </a:spcBef>
              <a:spcAft>
                <a:spcPts val="0"/>
              </a:spcAft>
              <a:buSzPts val="3600"/>
              <a:buNone/>
              <a:defRPr sz="2700"/>
            </a:lvl7pPr>
            <a:lvl8pPr lvl="7" algn="ctr">
              <a:spcBef>
                <a:spcPts val="0"/>
              </a:spcBef>
              <a:spcAft>
                <a:spcPts val="0"/>
              </a:spcAft>
              <a:buSzPts val="3600"/>
              <a:buNone/>
              <a:defRPr sz="2700"/>
            </a:lvl8pPr>
            <a:lvl9pPr lvl="8" algn="ctr">
              <a:spcBef>
                <a:spcPts val="0"/>
              </a:spcBef>
              <a:spcAft>
                <a:spcPts val="0"/>
              </a:spcAft>
              <a:buSzPts val="3600"/>
              <a:buNone/>
              <a:defRPr sz="2700"/>
            </a:lvl9pPr>
          </a:lstStyle>
          <a:p>
            <a:endParaRPr/>
          </a:p>
        </p:txBody>
      </p:sp>
      <p:sp>
        <p:nvSpPr>
          <p:cNvPr id="15" name="Google Shape;15;p3"/>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342900" y="204788"/>
            <a:ext cx="2256300" cy="8718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chemeClr val="dk1"/>
              </a:buClr>
              <a:buSzPts val="2000"/>
              <a:buFont typeface="Calibri"/>
              <a:buNone/>
              <a:defRPr sz="1500" b="1"/>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8" name="Google Shape;108;p22"/>
          <p:cNvSpPr txBox="1">
            <a:spLocks noGrp="1"/>
          </p:cNvSpPr>
          <p:nvPr>
            <p:ph type="body" idx="1"/>
          </p:nvPr>
        </p:nvSpPr>
        <p:spPr>
          <a:xfrm>
            <a:off x="2681288" y="204788"/>
            <a:ext cx="3833775" cy="4389900"/>
          </a:xfrm>
          <a:prstGeom prst="rect">
            <a:avLst/>
          </a:prstGeom>
          <a:noFill/>
          <a:ln>
            <a:noFill/>
          </a:ln>
        </p:spPr>
        <p:txBody>
          <a:bodyPr spcFirstLastPara="1" wrap="square" lIns="91425" tIns="45700" rIns="91425" bIns="45700" anchor="t" anchorCtr="0">
            <a:normAutofit/>
          </a:bodyPr>
          <a:lstStyle>
            <a:lvl1pPr marL="342900" lvl="0" indent="-323850" algn="l" rtl="0">
              <a:lnSpc>
                <a:spcPct val="100000"/>
              </a:lnSpc>
              <a:spcBef>
                <a:spcPts val="480"/>
              </a:spcBef>
              <a:spcAft>
                <a:spcPts val="0"/>
              </a:spcAft>
              <a:buClr>
                <a:schemeClr val="dk1"/>
              </a:buClr>
              <a:buSzPts val="3200"/>
              <a:buChar char="•"/>
              <a:defRPr sz="2400"/>
            </a:lvl1pPr>
            <a:lvl2pPr marL="685800" lvl="1" indent="-304800" algn="l" rtl="0">
              <a:lnSpc>
                <a:spcPct val="100000"/>
              </a:lnSpc>
              <a:spcBef>
                <a:spcPts val="420"/>
              </a:spcBef>
              <a:spcAft>
                <a:spcPts val="0"/>
              </a:spcAft>
              <a:buClr>
                <a:schemeClr val="dk1"/>
              </a:buClr>
              <a:buSzPts val="2800"/>
              <a:buChar char="–"/>
              <a:defRPr sz="2100"/>
            </a:lvl2pPr>
            <a:lvl3pPr marL="1028700" lvl="2" indent="-285750" algn="l" rtl="0">
              <a:lnSpc>
                <a:spcPct val="100000"/>
              </a:lnSpc>
              <a:spcBef>
                <a:spcPts val="360"/>
              </a:spcBef>
              <a:spcAft>
                <a:spcPts val="0"/>
              </a:spcAft>
              <a:buClr>
                <a:schemeClr val="dk1"/>
              </a:buClr>
              <a:buSzPts val="2400"/>
              <a:buChar char="•"/>
              <a:defRPr sz="1800"/>
            </a:lvl3pPr>
            <a:lvl4pPr marL="1371600" lvl="3" indent="-266700" algn="l" rtl="0">
              <a:lnSpc>
                <a:spcPct val="100000"/>
              </a:lnSpc>
              <a:spcBef>
                <a:spcPts val="300"/>
              </a:spcBef>
              <a:spcAft>
                <a:spcPts val="0"/>
              </a:spcAft>
              <a:buClr>
                <a:schemeClr val="dk1"/>
              </a:buClr>
              <a:buSzPts val="2000"/>
              <a:buChar char="–"/>
              <a:defRPr sz="1500"/>
            </a:lvl4pPr>
            <a:lvl5pPr marL="1714500" lvl="4" indent="-266700" algn="l" rtl="0">
              <a:lnSpc>
                <a:spcPct val="100000"/>
              </a:lnSpc>
              <a:spcBef>
                <a:spcPts val="300"/>
              </a:spcBef>
              <a:spcAft>
                <a:spcPts val="0"/>
              </a:spcAft>
              <a:buClr>
                <a:schemeClr val="dk1"/>
              </a:buClr>
              <a:buSzPts val="2000"/>
              <a:buChar char="»"/>
              <a:defRPr sz="1500"/>
            </a:lvl5pPr>
            <a:lvl6pPr marL="2057400" lvl="5" indent="-266700" algn="l" rtl="0">
              <a:lnSpc>
                <a:spcPct val="100000"/>
              </a:lnSpc>
              <a:spcBef>
                <a:spcPts val="300"/>
              </a:spcBef>
              <a:spcAft>
                <a:spcPts val="0"/>
              </a:spcAft>
              <a:buClr>
                <a:schemeClr val="dk1"/>
              </a:buClr>
              <a:buSzPts val="2000"/>
              <a:buChar char="•"/>
              <a:defRPr sz="1500"/>
            </a:lvl6pPr>
            <a:lvl7pPr marL="2400300" lvl="6" indent="-266700" algn="l" rtl="0">
              <a:lnSpc>
                <a:spcPct val="100000"/>
              </a:lnSpc>
              <a:spcBef>
                <a:spcPts val="300"/>
              </a:spcBef>
              <a:spcAft>
                <a:spcPts val="0"/>
              </a:spcAft>
              <a:buClr>
                <a:schemeClr val="dk1"/>
              </a:buClr>
              <a:buSzPts val="2000"/>
              <a:buChar char="•"/>
              <a:defRPr sz="1500"/>
            </a:lvl7pPr>
            <a:lvl8pPr marL="2743200" lvl="7" indent="-266700" algn="l" rtl="0">
              <a:lnSpc>
                <a:spcPct val="100000"/>
              </a:lnSpc>
              <a:spcBef>
                <a:spcPts val="300"/>
              </a:spcBef>
              <a:spcAft>
                <a:spcPts val="0"/>
              </a:spcAft>
              <a:buClr>
                <a:schemeClr val="dk1"/>
              </a:buClr>
              <a:buSzPts val="2000"/>
              <a:buChar char="•"/>
              <a:defRPr sz="1500"/>
            </a:lvl8pPr>
            <a:lvl9pPr marL="3086100" lvl="8" indent="-266700" algn="l" rtl="0">
              <a:lnSpc>
                <a:spcPct val="100000"/>
              </a:lnSpc>
              <a:spcBef>
                <a:spcPts val="300"/>
              </a:spcBef>
              <a:spcAft>
                <a:spcPts val="0"/>
              </a:spcAft>
              <a:buClr>
                <a:schemeClr val="dk1"/>
              </a:buClr>
              <a:buSzPts val="2000"/>
              <a:buChar char="•"/>
              <a:defRPr sz="1500"/>
            </a:lvl9pPr>
          </a:lstStyle>
          <a:p>
            <a:endParaRPr/>
          </a:p>
        </p:txBody>
      </p:sp>
      <p:sp>
        <p:nvSpPr>
          <p:cNvPr id="109" name="Google Shape;109;p22"/>
          <p:cNvSpPr txBox="1">
            <a:spLocks noGrp="1"/>
          </p:cNvSpPr>
          <p:nvPr>
            <p:ph type="body" idx="2"/>
          </p:nvPr>
        </p:nvSpPr>
        <p:spPr>
          <a:xfrm>
            <a:off x="342900" y="1076325"/>
            <a:ext cx="2256300" cy="3518400"/>
          </a:xfrm>
          <a:prstGeom prst="rect">
            <a:avLst/>
          </a:prstGeom>
          <a:noFill/>
          <a:ln>
            <a:noFill/>
          </a:ln>
        </p:spPr>
        <p:txBody>
          <a:bodyPr spcFirstLastPara="1" wrap="square" lIns="91425" tIns="45700" rIns="91425" bIns="45700" anchor="t" anchorCtr="0">
            <a:normAutofit/>
          </a:bodyPr>
          <a:lstStyle>
            <a:lvl1pPr marL="342900" lvl="0" indent="-171450" algn="l" rtl="0">
              <a:lnSpc>
                <a:spcPct val="100000"/>
              </a:lnSpc>
              <a:spcBef>
                <a:spcPts val="210"/>
              </a:spcBef>
              <a:spcAft>
                <a:spcPts val="0"/>
              </a:spcAft>
              <a:buClr>
                <a:schemeClr val="dk1"/>
              </a:buClr>
              <a:buSzPts val="1400"/>
              <a:buNone/>
              <a:defRPr sz="1050"/>
            </a:lvl1pPr>
            <a:lvl2pPr marL="685800" lvl="1" indent="-171450" algn="l" rtl="0">
              <a:lnSpc>
                <a:spcPct val="100000"/>
              </a:lnSpc>
              <a:spcBef>
                <a:spcPts val="180"/>
              </a:spcBef>
              <a:spcAft>
                <a:spcPts val="0"/>
              </a:spcAft>
              <a:buClr>
                <a:schemeClr val="dk1"/>
              </a:buClr>
              <a:buSzPts val="1200"/>
              <a:buNone/>
              <a:defRPr sz="900"/>
            </a:lvl2pPr>
            <a:lvl3pPr marL="1028700" lvl="2" indent="-171450" algn="l" rtl="0">
              <a:lnSpc>
                <a:spcPct val="100000"/>
              </a:lnSpc>
              <a:spcBef>
                <a:spcPts val="150"/>
              </a:spcBef>
              <a:spcAft>
                <a:spcPts val="0"/>
              </a:spcAft>
              <a:buClr>
                <a:schemeClr val="dk1"/>
              </a:buClr>
              <a:buSzPts val="1000"/>
              <a:buNone/>
              <a:defRPr sz="750"/>
            </a:lvl3pPr>
            <a:lvl4pPr marL="1371600" lvl="3" indent="-171450" algn="l" rtl="0">
              <a:lnSpc>
                <a:spcPct val="100000"/>
              </a:lnSpc>
              <a:spcBef>
                <a:spcPts val="135"/>
              </a:spcBef>
              <a:spcAft>
                <a:spcPts val="0"/>
              </a:spcAft>
              <a:buClr>
                <a:schemeClr val="dk1"/>
              </a:buClr>
              <a:buSzPts val="900"/>
              <a:buNone/>
              <a:defRPr sz="675"/>
            </a:lvl4pPr>
            <a:lvl5pPr marL="1714500" lvl="4" indent="-171450" algn="l" rtl="0">
              <a:lnSpc>
                <a:spcPct val="100000"/>
              </a:lnSpc>
              <a:spcBef>
                <a:spcPts val="135"/>
              </a:spcBef>
              <a:spcAft>
                <a:spcPts val="0"/>
              </a:spcAft>
              <a:buClr>
                <a:schemeClr val="dk1"/>
              </a:buClr>
              <a:buSzPts val="900"/>
              <a:buNone/>
              <a:defRPr sz="675"/>
            </a:lvl5pPr>
            <a:lvl6pPr marL="2057400" lvl="5" indent="-171450" algn="l" rtl="0">
              <a:lnSpc>
                <a:spcPct val="100000"/>
              </a:lnSpc>
              <a:spcBef>
                <a:spcPts val="135"/>
              </a:spcBef>
              <a:spcAft>
                <a:spcPts val="0"/>
              </a:spcAft>
              <a:buClr>
                <a:schemeClr val="dk1"/>
              </a:buClr>
              <a:buSzPts val="900"/>
              <a:buNone/>
              <a:defRPr sz="675"/>
            </a:lvl6pPr>
            <a:lvl7pPr marL="2400300" lvl="6" indent="-171450" algn="l" rtl="0">
              <a:lnSpc>
                <a:spcPct val="100000"/>
              </a:lnSpc>
              <a:spcBef>
                <a:spcPts val="135"/>
              </a:spcBef>
              <a:spcAft>
                <a:spcPts val="0"/>
              </a:spcAft>
              <a:buClr>
                <a:schemeClr val="dk1"/>
              </a:buClr>
              <a:buSzPts val="900"/>
              <a:buNone/>
              <a:defRPr sz="675"/>
            </a:lvl7pPr>
            <a:lvl8pPr marL="2743200" lvl="7" indent="-171450" algn="l" rtl="0">
              <a:lnSpc>
                <a:spcPct val="100000"/>
              </a:lnSpc>
              <a:spcBef>
                <a:spcPts val="135"/>
              </a:spcBef>
              <a:spcAft>
                <a:spcPts val="0"/>
              </a:spcAft>
              <a:buClr>
                <a:schemeClr val="dk1"/>
              </a:buClr>
              <a:buSzPts val="900"/>
              <a:buNone/>
              <a:defRPr sz="675"/>
            </a:lvl8pPr>
            <a:lvl9pPr marL="3086100" lvl="8" indent="-171450" algn="l" rtl="0">
              <a:lnSpc>
                <a:spcPct val="100000"/>
              </a:lnSpc>
              <a:spcBef>
                <a:spcPts val="135"/>
              </a:spcBef>
              <a:spcAft>
                <a:spcPts val="0"/>
              </a:spcAft>
              <a:buClr>
                <a:schemeClr val="dk1"/>
              </a:buClr>
              <a:buSzPts val="900"/>
              <a:buNone/>
              <a:defRPr sz="675"/>
            </a:lvl9pPr>
          </a:lstStyle>
          <a:p>
            <a:endParaRPr/>
          </a:p>
        </p:txBody>
      </p:sp>
      <p:sp>
        <p:nvSpPr>
          <p:cNvPr id="110" name="Google Shape;110;p22"/>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1" name="Google Shape;111;p22"/>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2" name="Google Shape;112;p22"/>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342900" y="205978"/>
            <a:ext cx="6172200" cy="8574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5" name="Google Shape;115;p23"/>
          <p:cNvSpPr txBox="1">
            <a:spLocks noGrp="1"/>
          </p:cNvSpPr>
          <p:nvPr>
            <p:ph type="body" idx="1"/>
          </p:nvPr>
        </p:nvSpPr>
        <p:spPr>
          <a:xfrm rot="5400000">
            <a:off x="1731749" y="-188700"/>
            <a:ext cx="3394500" cy="6172200"/>
          </a:xfrm>
          <a:prstGeom prst="rect">
            <a:avLst/>
          </a:prstGeom>
          <a:noFill/>
          <a:ln>
            <a:noFill/>
          </a:ln>
        </p:spPr>
        <p:txBody>
          <a:bodyPr spcFirstLastPara="1" wrap="square" lIns="91425" tIns="45700" rIns="91425" bIns="45700" anchor="t" anchorCtr="0">
            <a:normAutofit/>
          </a:bodyPr>
          <a:lstStyle>
            <a:lvl1pPr marL="342900" lvl="0" indent="-257175" algn="l" rtl="0">
              <a:lnSpc>
                <a:spcPct val="100000"/>
              </a:lnSpc>
              <a:spcBef>
                <a:spcPts val="270"/>
              </a:spcBef>
              <a:spcAft>
                <a:spcPts val="0"/>
              </a:spcAft>
              <a:buClr>
                <a:schemeClr val="dk1"/>
              </a:buClr>
              <a:buSzPts val="1800"/>
              <a:buChar char="•"/>
              <a:defRPr/>
            </a:lvl1pPr>
            <a:lvl2pPr marL="685800" lvl="1" indent="-257175" algn="l" rtl="0">
              <a:lnSpc>
                <a:spcPct val="100000"/>
              </a:lnSpc>
              <a:spcBef>
                <a:spcPts val="270"/>
              </a:spcBef>
              <a:spcAft>
                <a:spcPts val="0"/>
              </a:spcAft>
              <a:buClr>
                <a:schemeClr val="dk1"/>
              </a:buClr>
              <a:buSzPts val="1800"/>
              <a:buChar char="–"/>
              <a:defRPr/>
            </a:lvl2pPr>
            <a:lvl3pPr marL="1028700" lvl="2" indent="-257175" algn="l" rtl="0">
              <a:lnSpc>
                <a:spcPct val="100000"/>
              </a:lnSpc>
              <a:spcBef>
                <a:spcPts val="270"/>
              </a:spcBef>
              <a:spcAft>
                <a:spcPts val="0"/>
              </a:spcAft>
              <a:buClr>
                <a:schemeClr val="dk1"/>
              </a:buClr>
              <a:buSzPts val="1800"/>
              <a:buChar char="•"/>
              <a:defRPr/>
            </a:lvl3pPr>
            <a:lvl4pPr marL="1371600" lvl="3" indent="-257175" algn="l" rtl="0">
              <a:lnSpc>
                <a:spcPct val="100000"/>
              </a:lnSpc>
              <a:spcBef>
                <a:spcPts val="270"/>
              </a:spcBef>
              <a:spcAft>
                <a:spcPts val="0"/>
              </a:spcAft>
              <a:buClr>
                <a:schemeClr val="dk1"/>
              </a:buClr>
              <a:buSzPts val="1800"/>
              <a:buChar char="–"/>
              <a:defRPr/>
            </a:lvl4pPr>
            <a:lvl5pPr marL="1714500" lvl="4" indent="-257175" algn="l" rtl="0">
              <a:lnSpc>
                <a:spcPct val="100000"/>
              </a:lnSpc>
              <a:spcBef>
                <a:spcPts val="270"/>
              </a:spcBef>
              <a:spcAft>
                <a:spcPts val="0"/>
              </a:spcAft>
              <a:buClr>
                <a:schemeClr val="dk1"/>
              </a:buClr>
              <a:buSzPts val="1800"/>
              <a:buChar char="»"/>
              <a:defRPr/>
            </a:lvl5pPr>
            <a:lvl6pPr marL="2057400" lvl="5" indent="-257175" algn="l" rtl="0">
              <a:lnSpc>
                <a:spcPct val="100000"/>
              </a:lnSpc>
              <a:spcBef>
                <a:spcPts val="270"/>
              </a:spcBef>
              <a:spcAft>
                <a:spcPts val="0"/>
              </a:spcAft>
              <a:buClr>
                <a:schemeClr val="dk1"/>
              </a:buClr>
              <a:buSzPts val="1800"/>
              <a:buChar char="•"/>
              <a:defRPr/>
            </a:lvl6pPr>
            <a:lvl7pPr marL="2400300" lvl="6" indent="-257175" algn="l" rtl="0">
              <a:lnSpc>
                <a:spcPct val="100000"/>
              </a:lnSpc>
              <a:spcBef>
                <a:spcPts val="270"/>
              </a:spcBef>
              <a:spcAft>
                <a:spcPts val="0"/>
              </a:spcAft>
              <a:buClr>
                <a:schemeClr val="dk1"/>
              </a:buClr>
              <a:buSzPts val="1800"/>
              <a:buChar char="•"/>
              <a:defRPr/>
            </a:lvl7pPr>
            <a:lvl8pPr marL="2743200" lvl="7" indent="-257175" algn="l" rtl="0">
              <a:lnSpc>
                <a:spcPct val="100000"/>
              </a:lnSpc>
              <a:spcBef>
                <a:spcPts val="270"/>
              </a:spcBef>
              <a:spcAft>
                <a:spcPts val="0"/>
              </a:spcAft>
              <a:buClr>
                <a:schemeClr val="dk1"/>
              </a:buClr>
              <a:buSzPts val="1800"/>
              <a:buChar char="•"/>
              <a:defRPr/>
            </a:lvl8pPr>
            <a:lvl9pPr marL="3086100" lvl="8" indent="-257175" algn="l" rtl="0">
              <a:lnSpc>
                <a:spcPct val="100000"/>
              </a:lnSpc>
              <a:spcBef>
                <a:spcPts val="270"/>
              </a:spcBef>
              <a:spcAft>
                <a:spcPts val="0"/>
              </a:spcAft>
              <a:buClr>
                <a:schemeClr val="dk1"/>
              </a:buClr>
              <a:buSzPts val="1800"/>
              <a:buChar char="•"/>
              <a:defRPr/>
            </a:lvl9pPr>
          </a:lstStyle>
          <a:p>
            <a:endParaRPr/>
          </a:p>
        </p:txBody>
      </p:sp>
      <p:sp>
        <p:nvSpPr>
          <p:cNvPr id="116" name="Google Shape;116;p23"/>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7" name="Google Shape;117;p23"/>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8" name="Google Shape;118;p23"/>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3549224" y="1628803"/>
            <a:ext cx="4388700" cy="154305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1" name="Google Shape;121;p24"/>
          <p:cNvSpPr txBox="1">
            <a:spLocks noGrp="1"/>
          </p:cNvSpPr>
          <p:nvPr>
            <p:ph type="body" idx="1"/>
          </p:nvPr>
        </p:nvSpPr>
        <p:spPr>
          <a:xfrm rot="5400000">
            <a:off x="405975" y="142904"/>
            <a:ext cx="4388700" cy="4514850"/>
          </a:xfrm>
          <a:prstGeom prst="rect">
            <a:avLst/>
          </a:prstGeom>
          <a:noFill/>
          <a:ln>
            <a:noFill/>
          </a:ln>
        </p:spPr>
        <p:txBody>
          <a:bodyPr spcFirstLastPara="1" wrap="square" lIns="91425" tIns="45700" rIns="91425" bIns="45700" anchor="t" anchorCtr="0">
            <a:normAutofit/>
          </a:bodyPr>
          <a:lstStyle>
            <a:lvl1pPr marL="342900" lvl="0" indent="-257175" algn="l" rtl="0">
              <a:lnSpc>
                <a:spcPct val="100000"/>
              </a:lnSpc>
              <a:spcBef>
                <a:spcPts val="270"/>
              </a:spcBef>
              <a:spcAft>
                <a:spcPts val="0"/>
              </a:spcAft>
              <a:buClr>
                <a:schemeClr val="dk1"/>
              </a:buClr>
              <a:buSzPts val="1800"/>
              <a:buChar char="•"/>
              <a:defRPr/>
            </a:lvl1pPr>
            <a:lvl2pPr marL="685800" lvl="1" indent="-257175" algn="l" rtl="0">
              <a:lnSpc>
                <a:spcPct val="100000"/>
              </a:lnSpc>
              <a:spcBef>
                <a:spcPts val="270"/>
              </a:spcBef>
              <a:spcAft>
                <a:spcPts val="0"/>
              </a:spcAft>
              <a:buClr>
                <a:schemeClr val="dk1"/>
              </a:buClr>
              <a:buSzPts val="1800"/>
              <a:buChar char="–"/>
              <a:defRPr/>
            </a:lvl2pPr>
            <a:lvl3pPr marL="1028700" lvl="2" indent="-257175" algn="l" rtl="0">
              <a:lnSpc>
                <a:spcPct val="100000"/>
              </a:lnSpc>
              <a:spcBef>
                <a:spcPts val="270"/>
              </a:spcBef>
              <a:spcAft>
                <a:spcPts val="0"/>
              </a:spcAft>
              <a:buClr>
                <a:schemeClr val="dk1"/>
              </a:buClr>
              <a:buSzPts val="1800"/>
              <a:buChar char="•"/>
              <a:defRPr/>
            </a:lvl3pPr>
            <a:lvl4pPr marL="1371600" lvl="3" indent="-257175" algn="l" rtl="0">
              <a:lnSpc>
                <a:spcPct val="100000"/>
              </a:lnSpc>
              <a:spcBef>
                <a:spcPts val="270"/>
              </a:spcBef>
              <a:spcAft>
                <a:spcPts val="0"/>
              </a:spcAft>
              <a:buClr>
                <a:schemeClr val="dk1"/>
              </a:buClr>
              <a:buSzPts val="1800"/>
              <a:buChar char="–"/>
              <a:defRPr/>
            </a:lvl4pPr>
            <a:lvl5pPr marL="1714500" lvl="4" indent="-257175" algn="l" rtl="0">
              <a:lnSpc>
                <a:spcPct val="100000"/>
              </a:lnSpc>
              <a:spcBef>
                <a:spcPts val="270"/>
              </a:spcBef>
              <a:spcAft>
                <a:spcPts val="0"/>
              </a:spcAft>
              <a:buClr>
                <a:schemeClr val="dk1"/>
              </a:buClr>
              <a:buSzPts val="1800"/>
              <a:buChar char="»"/>
              <a:defRPr/>
            </a:lvl5pPr>
            <a:lvl6pPr marL="2057400" lvl="5" indent="-257175" algn="l" rtl="0">
              <a:lnSpc>
                <a:spcPct val="100000"/>
              </a:lnSpc>
              <a:spcBef>
                <a:spcPts val="270"/>
              </a:spcBef>
              <a:spcAft>
                <a:spcPts val="0"/>
              </a:spcAft>
              <a:buClr>
                <a:schemeClr val="dk1"/>
              </a:buClr>
              <a:buSzPts val="1800"/>
              <a:buChar char="•"/>
              <a:defRPr/>
            </a:lvl6pPr>
            <a:lvl7pPr marL="2400300" lvl="6" indent="-257175" algn="l" rtl="0">
              <a:lnSpc>
                <a:spcPct val="100000"/>
              </a:lnSpc>
              <a:spcBef>
                <a:spcPts val="270"/>
              </a:spcBef>
              <a:spcAft>
                <a:spcPts val="0"/>
              </a:spcAft>
              <a:buClr>
                <a:schemeClr val="dk1"/>
              </a:buClr>
              <a:buSzPts val="1800"/>
              <a:buChar char="•"/>
              <a:defRPr/>
            </a:lvl7pPr>
            <a:lvl8pPr marL="2743200" lvl="7" indent="-257175" algn="l" rtl="0">
              <a:lnSpc>
                <a:spcPct val="100000"/>
              </a:lnSpc>
              <a:spcBef>
                <a:spcPts val="270"/>
              </a:spcBef>
              <a:spcAft>
                <a:spcPts val="0"/>
              </a:spcAft>
              <a:buClr>
                <a:schemeClr val="dk1"/>
              </a:buClr>
              <a:buSzPts val="1800"/>
              <a:buChar char="•"/>
              <a:defRPr/>
            </a:lvl8pPr>
            <a:lvl9pPr marL="3086100" lvl="8" indent="-257175" algn="l" rtl="0">
              <a:lnSpc>
                <a:spcPct val="100000"/>
              </a:lnSpc>
              <a:spcBef>
                <a:spcPts val="270"/>
              </a:spcBef>
              <a:spcAft>
                <a:spcPts val="0"/>
              </a:spcAft>
              <a:buClr>
                <a:schemeClr val="dk1"/>
              </a:buClr>
              <a:buSzPts val="1800"/>
              <a:buChar char="•"/>
              <a:defRPr/>
            </a:lvl9pPr>
          </a:lstStyle>
          <a:p>
            <a:endParaRPr/>
          </a:p>
        </p:txBody>
      </p:sp>
      <p:sp>
        <p:nvSpPr>
          <p:cNvPr id="122" name="Google Shape;122;p24"/>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3" name="Google Shape;123;p24"/>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4" name="Google Shape;124;p24"/>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233775" y="445025"/>
            <a:ext cx="639045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233775" y="1152475"/>
            <a:ext cx="6390450" cy="3416400"/>
          </a:xfrm>
          <a:prstGeom prst="rect">
            <a:avLst/>
          </a:prstGeom>
        </p:spPr>
        <p:txBody>
          <a:bodyPr spcFirstLastPara="1" wrap="square" lIns="91425" tIns="91425" rIns="91425" bIns="91425" anchor="t" anchorCtr="0">
            <a:normAutofit/>
          </a:bodyPr>
          <a:lstStyle>
            <a:lvl1pPr marL="342900" lvl="0" indent="-257175">
              <a:spcBef>
                <a:spcPts val="0"/>
              </a:spcBef>
              <a:spcAft>
                <a:spcPts val="0"/>
              </a:spcAft>
              <a:buSzPts val="1800"/>
              <a:buChar char="●"/>
              <a:defRPr/>
            </a:lvl1pPr>
            <a:lvl2pPr marL="685800" lvl="1" indent="-238125">
              <a:spcBef>
                <a:spcPts val="0"/>
              </a:spcBef>
              <a:spcAft>
                <a:spcPts val="0"/>
              </a:spcAft>
              <a:buSzPts val="1400"/>
              <a:buChar char="○"/>
              <a:defRPr/>
            </a:lvl2pPr>
            <a:lvl3pPr marL="1028700" lvl="2" indent="-238125">
              <a:spcBef>
                <a:spcPts val="0"/>
              </a:spcBef>
              <a:spcAft>
                <a:spcPts val="0"/>
              </a:spcAft>
              <a:buSzPts val="1400"/>
              <a:buChar char="■"/>
              <a:defRPr/>
            </a:lvl3pPr>
            <a:lvl4pPr marL="1371600" lvl="3" indent="-238125">
              <a:spcBef>
                <a:spcPts val="0"/>
              </a:spcBef>
              <a:spcAft>
                <a:spcPts val="0"/>
              </a:spcAft>
              <a:buSzPts val="1400"/>
              <a:buChar char="●"/>
              <a:defRPr/>
            </a:lvl4pPr>
            <a:lvl5pPr marL="1714500" lvl="4" indent="-238125">
              <a:spcBef>
                <a:spcPts val="0"/>
              </a:spcBef>
              <a:spcAft>
                <a:spcPts val="0"/>
              </a:spcAft>
              <a:buSzPts val="1400"/>
              <a:buChar char="○"/>
              <a:defRPr/>
            </a:lvl5pPr>
            <a:lvl6pPr marL="2057400" lvl="5" indent="-238125">
              <a:spcBef>
                <a:spcPts val="0"/>
              </a:spcBef>
              <a:spcAft>
                <a:spcPts val="0"/>
              </a:spcAft>
              <a:buSzPts val="1400"/>
              <a:buChar char="■"/>
              <a:defRPr/>
            </a:lvl6pPr>
            <a:lvl7pPr marL="2400300" lvl="6" indent="-238125">
              <a:spcBef>
                <a:spcPts val="0"/>
              </a:spcBef>
              <a:spcAft>
                <a:spcPts val="0"/>
              </a:spcAft>
              <a:buSzPts val="1400"/>
              <a:buChar char="●"/>
              <a:defRPr/>
            </a:lvl7pPr>
            <a:lvl8pPr marL="2743200" lvl="7" indent="-238125">
              <a:spcBef>
                <a:spcPts val="0"/>
              </a:spcBef>
              <a:spcAft>
                <a:spcPts val="0"/>
              </a:spcAft>
              <a:buSzPts val="1400"/>
              <a:buChar char="○"/>
              <a:defRPr/>
            </a:lvl8pPr>
            <a:lvl9pPr marL="3086100" lvl="8" indent="-238125">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233775" y="445025"/>
            <a:ext cx="639045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233775" y="1152475"/>
            <a:ext cx="2999925" cy="3416400"/>
          </a:xfrm>
          <a:prstGeom prst="rect">
            <a:avLst/>
          </a:prstGeom>
        </p:spPr>
        <p:txBody>
          <a:bodyPr spcFirstLastPara="1" wrap="square" lIns="91425" tIns="91425" rIns="91425" bIns="91425" anchor="t" anchorCtr="0">
            <a:normAutofit/>
          </a:bodyPr>
          <a:lstStyle>
            <a:lvl1pPr marL="342900" lvl="0" indent="-238125">
              <a:spcBef>
                <a:spcPts val="0"/>
              </a:spcBef>
              <a:spcAft>
                <a:spcPts val="0"/>
              </a:spcAft>
              <a:buSzPts val="1400"/>
              <a:buChar char="●"/>
              <a:defRPr sz="1050"/>
            </a:lvl1pPr>
            <a:lvl2pPr marL="685800" lvl="1" indent="-228600">
              <a:spcBef>
                <a:spcPts val="0"/>
              </a:spcBef>
              <a:spcAft>
                <a:spcPts val="0"/>
              </a:spcAft>
              <a:buSzPts val="1200"/>
              <a:buChar char="○"/>
              <a:defRPr sz="900"/>
            </a:lvl2pPr>
            <a:lvl3pPr marL="1028700" lvl="2" indent="-228600">
              <a:spcBef>
                <a:spcPts val="0"/>
              </a:spcBef>
              <a:spcAft>
                <a:spcPts val="0"/>
              </a:spcAft>
              <a:buSzPts val="1200"/>
              <a:buChar char="■"/>
              <a:defRPr sz="900"/>
            </a:lvl3pPr>
            <a:lvl4pPr marL="1371600" lvl="3" indent="-228600">
              <a:spcBef>
                <a:spcPts val="0"/>
              </a:spcBef>
              <a:spcAft>
                <a:spcPts val="0"/>
              </a:spcAft>
              <a:buSzPts val="1200"/>
              <a:buChar char="●"/>
              <a:defRPr sz="900"/>
            </a:lvl4pPr>
            <a:lvl5pPr marL="1714500" lvl="4" indent="-228600">
              <a:spcBef>
                <a:spcPts val="0"/>
              </a:spcBef>
              <a:spcAft>
                <a:spcPts val="0"/>
              </a:spcAft>
              <a:buSzPts val="1200"/>
              <a:buChar char="○"/>
              <a:defRPr sz="900"/>
            </a:lvl5pPr>
            <a:lvl6pPr marL="2057400" lvl="5" indent="-228600">
              <a:spcBef>
                <a:spcPts val="0"/>
              </a:spcBef>
              <a:spcAft>
                <a:spcPts val="0"/>
              </a:spcAft>
              <a:buSzPts val="1200"/>
              <a:buChar char="■"/>
              <a:defRPr sz="900"/>
            </a:lvl6pPr>
            <a:lvl7pPr marL="2400300" lvl="6" indent="-228600">
              <a:spcBef>
                <a:spcPts val="0"/>
              </a:spcBef>
              <a:spcAft>
                <a:spcPts val="0"/>
              </a:spcAft>
              <a:buSzPts val="1200"/>
              <a:buChar char="●"/>
              <a:defRPr sz="900"/>
            </a:lvl7pPr>
            <a:lvl8pPr marL="2743200" lvl="7" indent="-228600">
              <a:spcBef>
                <a:spcPts val="0"/>
              </a:spcBef>
              <a:spcAft>
                <a:spcPts val="0"/>
              </a:spcAft>
              <a:buSzPts val="1200"/>
              <a:buChar char="○"/>
              <a:defRPr sz="900"/>
            </a:lvl8pPr>
            <a:lvl9pPr marL="3086100" lvl="8" indent="-228600">
              <a:spcBef>
                <a:spcPts val="0"/>
              </a:spcBef>
              <a:spcAft>
                <a:spcPts val="0"/>
              </a:spcAft>
              <a:buSzPts val="1200"/>
              <a:buChar char="■"/>
              <a:defRPr sz="900"/>
            </a:lvl9pPr>
          </a:lstStyle>
          <a:p>
            <a:endParaRPr/>
          </a:p>
        </p:txBody>
      </p:sp>
      <p:sp>
        <p:nvSpPr>
          <p:cNvPr id="23" name="Google Shape;23;p5"/>
          <p:cNvSpPr txBox="1">
            <a:spLocks noGrp="1"/>
          </p:cNvSpPr>
          <p:nvPr>
            <p:ph type="body" idx="2"/>
          </p:nvPr>
        </p:nvSpPr>
        <p:spPr>
          <a:xfrm>
            <a:off x="3624300" y="1152475"/>
            <a:ext cx="2999925" cy="3416400"/>
          </a:xfrm>
          <a:prstGeom prst="rect">
            <a:avLst/>
          </a:prstGeom>
        </p:spPr>
        <p:txBody>
          <a:bodyPr spcFirstLastPara="1" wrap="square" lIns="91425" tIns="91425" rIns="91425" bIns="91425" anchor="t" anchorCtr="0">
            <a:normAutofit/>
          </a:bodyPr>
          <a:lstStyle>
            <a:lvl1pPr marL="342900" lvl="0" indent="-238125">
              <a:spcBef>
                <a:spcPts val="0"/>
              </a:spcBef>
              <a:spcAft>
                <a:spcPts val="0"/>
              </a:spcAft>
              <a:buSzPts val="1400"/>
              <a:buChar char="●"/>
              <a:defRPr sz="1050"/>
            </a:lvl1pPr>
            <a:lvl2pPr marL="685800" lvl="1" indent="-228600">
              <a:spcBef>
                <a:spcPts val="0"/>
              </a:spcBef>
              <a:spcAft>
                <a:spcPts val="0"/>
              </a:spcAft>
              <a:buSzPts val="1200"/>
              <a:buChar char="○"/>
              <a:defRPr sz="900"/>
            </a:lvl2pPr>
            <a:lvl3pPr marL="1028700" lvl="2" indent="-228600">
              <a:spcBef>
                <a:spcPts val="0"/>
              </a:spcBef>
              <a:spcAft>
                <a:spcPts val="0"/>
              </a:spcAft>
              <a:buSzPts val="1200"/>
              <a:buChar char="■"/>
              <a:defRPr sz="900"/>
            </a:lvl3pPr>
            <a:lvl4pPr marL="1371600" lvl="3" indent="-228600">
              <a:spcBef>
                <a:spcPts val="0"/>
              </a:spcBef>
              <a:spcAft>
                <a:spcPts val="0"/>
              </a:spcAft>
              <a:buSzPts val="1200"/>
              <a:buChar char="●"/>
              <a:defRPr sz="900"/>
            </a:lvl4pPr>
            <a:lvl5pPr marL="1714500" lvl="4" indent="-228600">
              <a:spcBef>
                <a:spcPts val="0"/>
              </a:spcBef>
              <a:spcAft>
                <a:spcPts val="0"/>
              </a:spcAft>
              <a:buSzPts val="1200"/>
              <a:buChar char="○"/>
              <a:defRPr sz="900"/>
            </a:lvl5pPr>
            <a:lvl6pPr marL="2057400" lvl="5" indent="-228600">
              <a:spcBef>
                <a:spcPts val="0"/>
              </a:spcBef>
              <a:spcAft>
                <a:spcPts val="0"/>
              </a:spcAft>
              <a:buSzPts val="1200"/>
              <a:buChar char="■"/>
              <a:defRPr sz="900"/>
            </a:lvl6pPr>
            <a:lvl7pPr marL="2400300" lvl="6" indent="-228600">
              <a:spcBef>
                <a:spcPts val="0"/>
              </a:spcBef>
              <a:spcAft>
                <a:spcPts val="0"/>
              </a:spcAft>
              <a:buSzPts val="1200"/>
              <a:buChar char="●"/>
              <a:defRPr sz="900"/>
            </a:lvl7pPr>
            <a:lvl8pPr marL="2743200" lvl="7" indent="-228600">
              <a:spcBef>
                <a:spcPts val="0"/>
              </a:spcBef>
              <a:spcAft>
                <a:spcPts val="0"/>
              </a:spcAft>
              <a:buSzPts val="1200"/>
              <a:buChar char="○"/>
              <a:defRPr sz="900"/>
            </a:lvl8pPr>
            <a:lvl9pPr marL="3086100" lvl="8" indent="-228600">
              <a:spcBef>
                <a:spcPts val="0"/>
              </a:spcBef>
              <a:spcAft>
                <a:spcPts val="0"/>
              </a:spcAft>
              <a:buSzPts val="1200"/>
              <a:buChar char="■"/>
              <a:defRPr sz="900"/>
            </a:lvl9pPr>
          </a:lstStyle>
          <a:p>
            <a:endParaRPr/>
          </a:p>
        </p:txBody>
      </p:sp>
      <p:sp>
        <p:nvSpPr>
          <p:cNvPr id="24" name="Google Shape;24;p5"/>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33775" y="445025"/>
            <a:ext cx="639045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233775" y="555600"/>
            <a:ext cx="2106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1800"/>
            </a:lvl1pPr>
            <a:lvl2pPr lvl="1">
              <a:spcBef>
                <a:spcPts val="0"/>
              </a:spcBef>
              <a:spcAft>
                <a:spcPts val="0"/>
              </a:spcAft>
              <a:buSzPts val="2400"/>
              <a:buNone/>
              <a:defRPr sz="1800"/>
            </a:lvl2pPr>
            <a:lvl3pPr lvl="2">
              <a:spcBef>
                <a:spcPts val="0"/>
              </a:spcBef>
              <a:spcAft>
                <a:spcPts val="0"/>
              </a:spcAft>
              <a:buSzPts val="2400"/>
              <a:buNone/>
              <a:defRPr sz="1800"/>
            </a:lvl3pPr>
            <a:lvl4pPr lvl="3">
              <a:spcBef>
                <a:spcPts val="0"/>
              </a:spcBef>
              <a:spcAft>
                <a:spcPts val="0"/>
              </a:spcAft>
              <a:buSzPts val="2400"/>
              <a:buNone/>
              <a:defRPr sz="1800"/>
            </a:lvl4pPr>
            <a:lvl5pPr lvl="4">
              <a:spcBef>
                <a:spcPts val="0"/>
              </a:spcBef>
              <a:spcAft>
                <a:spcPts val="0"/>
              </a:spcAft>
              <a:buSzPts val="2400"/>
              <a:buNone/>
              <a:defRPr sz="1800"/>
            </a:lvl5pPr>
            <a:lvl6pPr lvl="5">
              <a:spcBef>
                <a:spcPts val="0"/>
              </a:spcBef>
              <a:spcAft>
                <a:spcPts val="0"/>
              </a:spcAft>
              <a:buSzPts val="2400"/>
              <a:buNone/>
              <a:defRPr sz="1800"/>
            </a:lvl6pPr>
            <a:lvl7pPr lvl="6">
              <a:spcBef>
                <a:spcPts val="0"/>
              </a:spcBef>
              <a:spcAft>
                <a:spcPts val="0"/>
              </a:spcAft>
              <a:buSzPts val="2400"/>
              <a:buNone/>
              <a:defRPr sz="1800"/>
            </a:lvl7pPr>
            <a:lvl8pPr lvl="7">
              <a:spcBef>
                <a:spcPts val="0"/>
              </a:spcBef>
              <a:spcAft>
                <a:spcPts val="0"/>
              </a:spcAft>
              <a:buSzPts val="2400"/>
              <a:buNone/>
              <a:defRPr sz="1800"/>
            </a:lvl8pPr>
            <a:lvl9pPr lvl="8">
              <a:spcBef>
                <a:spcPts val="0"/>
              </a:spcBef>
              <a:spcAft>
                <a:spcPts val="0"/>
              </a:spcAft>
              <a:buSzPts val="2400"/>
              <a:buNone/>
              <a:defRPr sz="1800"/>
            </a:lvl9pPr>
          </a:lstStyle>
          <a:p>
            <a:endParaRPr/>
          </a:p>
        </p:txBody>
      </p:sp>
      <p:sp>
        <p:nvSpPr>
          <p:cNvPr id="30" name="Google Shape;30;p7"/>
          <p:cNvSpPr txBox="1">
            <a:spLocks noGrp="1"/>
          </p:cNvSpPr>
          <p:nvPr>
            <p:ph type="body" idx="1"/>
          </p:nvPr>
        </p:nvSpPr>
        <p:spPr>
          <a:xfrm>
            <a:off x="233775" y="1389600"/>
            <a:ext cx="2106000" cy="3179400"/>
          </a:xfrm>
          <a:prstGeom prst="rect">
            <a:avLst/>
          </a:prstGeom>
        </p:spPr>
        <p:txBody>
          <a:bodyPr spcFirstLastPara="1" wrap="square" lIns="91425" tIns="91425" rIns="91425" bIns="91425" anchor="t" anchorCtr="0">
            <a:normAutofit/>
          </a:bodyPr>
          <a:lstStyle>
            <a:lvl1pPr marL="342900" lvl="0" indent="-228600">
              <a:spcBef>
                <a:spcPts val="0"/>
              </a:spcBef>
              <a:spcAft>
                <a:spcPts val="0"/>
              </a:spcAft>
              <a:buSzPts val="1200"/>
              <a:buChar char="●"/>
              <a:defRPr sz="900"/>
            </a:lvl1pPr>
            <a:lvl2pPr marL="685800" lvl="1" indent="-228600">
              <a:spcBef>
                <a:spcPts val="0"/>
              </a:spcBef>
              <a:spcAft>
                <a:spcPts val="0"/>
              </a:spcAft>
              <a:buSzPts val="1200"/>
              <a:buChar char="○"/>
              <a:defRPr sz="900"/>
            </a:lvl2pPr>
            <a:lvl3pPr marL="1028700" lvl="2" indent="-228600">
              <a:spcBef>
                <a:spcPts val="0"/>
              </a:spcBef>
              <a:spcAft>
                <a:spcPts val="0"/>
              </a:spcAft>
              <a:buSzPts val="1200"/>
              <a:buChar char="■"/>
              <a:defRPr sz="900"/>
            </a:lvl3pPr>
            <a:lvl4pPr marL="1371600" lvl="3" indent="-228600">
              <a:spcBef>
                <a:spcPts val="0"/>
              </a:spcBef>
              <a:spcAft>
                <a:spcPts val="0"/>
              </a:spcAft>
              <a:buSzPts val="1200"/>
              <a:buChar char="●"/>
              <a:defRPr sz="900"/>
            </a:lvl4pPr>
            <a:lvl5pPr marL="1714500" lvl="4" indent="-228600">
              <a:spcBef>
                <a:spcPts val="0"/>
              </a:spcBef>
              <a:spcAft>
                <a:spcPts val="0"/>
              </a:spcAft>
              <a:buSzPts val="1200"/>
              <a:buChar char="○"/>
              <a:defRPr sz="900"/>
            </a:lvl5pPr>
            <a:lvl6pPr marL="2057400" lvl="5" indent="-228600">
              <a:spcBef>
                <a:spcPts val="0"/>
              </a:spcBef>
              <a:spcAft>
                <a:spcPts val="0"/>
              </a:spcAft>
              <a:buSzPts val="1200"/>
              <a:buChar char="■"/>
              <a:defRPr sz="900"/>
            </a:lvl6pPr>
            <a:lvl7pPr marL="2400300" lvl="6" indent="-228600">
              <a:spcBef>
                <a:spcPts val="0"/>
              </a:spcBef>
              <a:spcAft>
                <a:spcPts val="0"/>
              </a:spcAft>
              <a:buSzPts val="1200"/>
              <a:buChar char="●"/>
              <a:defRPr sz="900"/>
            </a:lvl7pPr>
            <a:lvl8pPr marL="2743200" lvl="7" indent="-228600">
              <a:spcBef>
                <a:spcPts val="0"/>
              </a:spcBef>
              <a:spcAft>
                <a:spcPts val="0"/>
              </a:spcAft>
              <a:buSzPts val="1200"/>
              <a:buChar char="○"/>
              <a:defRPr sz="900"/>
            </a:lvl8pPr>
            <a:lvl9pPr marL="3086100" lvl="8" indent="-228600">
              <a:spcBef>
                <a:spcPts val="0"/>
              </a:spcBef>
              <a:spcAft>
                <a:spcPts val="0"/>
              </a:spcAft>
              <a:buSzPts val="1200"/>
              <a:buChar char="■"/>
              <a:defRPr sz="900"/>
            </a:lvl9pPr>
          </a:lstStyle>
          <a:p>
            <a:endParaRPr/>
          </a:p>
        </p:txBody>
      </p:sp>
      <p:sp>
        <p:nvSpPr>
          <p:cNvPr id="31" name="Google Shape;31;p7"/>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367688" y="450150"/>
            <a:ext cx="477585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3600"/>
            </a:lvl1pPr>
            <a:lvl2pPr lvl="1">
              <a:spcBef>
                <a:spcPts val="0"/>
              </a:spcBef>
              <a:spcAft>
                <a:spcPts val="0"/>
              </a:spcAft>
              <a:buSzPts val="4800"/>
              <a:buNone/>
              <a:defRPr sz="3600"/>
            </a:lvl2pPr>
            <a:lvl3pPr lvl="2">
              <a:spcBef>
                <a:spcPts val="0"/>
              </a:spcBef>
              <a:spcAft>
                <a:spcPts val="0"/>
              </a:spcAft>
              <a:buSzPts val="4800"/>
              <a:buNone/>
              <a:defRPr sz="3600"/>
            </a:lvl3pPr>
            <a:lvl4pPr lvl="3">
              <a:spcBef>
                <a:spcPts val="0"/>
              </a:spcBef>
              <a:spcAft>
                <a:spcPts val="0"/>
              </a:spcAft>
              <a:buSzPts val="4800"/>
              <a:buNone/>
              <a:defRPr sz="3600"/>
            </a:lvl4pPr>
            <a:lvl5pPr lvl="4">
              <a:spcBef>
                <a:spcPts val="0"/>
              </a:spcBef>
              <a:spcAft>
                <a:spcPts val="0"/>
              </a:spcAft>
              <a:buSzPts val="4800"/>
              <a:buNone/>
              <a:defRPr sz="3600"/>
            </a:lvl5pPr>
            <a:lvl6pPr lvl="5">
              <a:spcBef>
                <a:spcPts val="0"/>
              </a:spcBef>
              <a:spcAft>
                <a:spcPts val="0"/>
              </a:spcAft>
              <a:buSzPts val="4800"/>
              <a:buNone/>
              <a:defRPr sz="3600"/>
            </a:lvl6pPr>
            <a:lvl7pPr lvl="6">
              <a:spcBef>
                <a:spcPts val="0"/>
              </a:spcBef>
              <a:spcAft>
                <a:spcPts val="0"/>
              </a:spcAft>
              <a:buSzPts val="4800"/>
              <a:buNone/>
              <a:defRPr sz="3600"/>
            </a:lvl7pPr>
            <a:lvl8pPr lvl="7">
              <a:spcBef>
                <a:spcPts val="0"/>
              </a:spcBef>
              <a:spcAft>
                <a:spcPts val="0"/>
              </a:spcAft>
              <a:buSzPts val="4800"/>
              <a:buNone/>
              <a:defRPr sz="3600"/>
            </a:lvl8pPr>
            <a:lvl9pPr lvl="8">
              <a:spcBef>
                <a:spcPts val="0"/>
              </a:spcBef>
              <a:spcAft>
                <a:spcPts val="0"/>
              </a:spcAft>
              <a:buSzPts val="4800"/>
              <a:buNone/>
              <a:defRPr sz="3600"/>
            </a:lvl9pPr>
          </a:lstStyle>
          <a:p>
            <a:endParaRPr/>
          </a:p>
        </p:txBody>
      </p:sp>
      <p:sp>
        <p:nvSpPr>
          <p:cNvPr id="34" name="Google Shape;34;p8"/>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3429000" y="-125"/>
            <a:ext cx="3429000" cy="5143500"/>
          </a:xfrm>
          <a:prstGeom prst="rect">
            <a:avLst/>
          </a:prstGeom>
          <a:solidFill>
            <a:schemeClr val="l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37" name="Google Shape;37;p9"/>
          <p:cNvSpPr txBox="1">
            <a:spLocks noGrp="1"/>
          </p:cNvSpPr>
          <p:nvPr>
            <p:ph type="title"/>
          </p:nvPr>
        </p:nvSpPr>
        <p:spPr>
          <a:xfrm>
            <a:off x="199125" y="1233175"/>
            <a:ext cx="30339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3150"/>
            </a:lvl1pPr>
            <a:lvl2pPr lvl="1" algn="ctr">
              <a:spcBef>
                <a:spcPts val="0"/>
              </a:spcBef>
              <a:spcAft>
                <a:spcPts val="0"/>
              </a:spcAft>
              <a:buSzPts val="4200"/>
              <a:buNone/>
              <a:defRPr sz="3150"/>
            </a:lvl2pPr>
            <a:lvl3pPr lvl="2" algn="ctr">
              <a:spcBef>
                <a:spcPts val="0"/>
              </a:spcBef>
              <a:spcAft>
                <a:spcPts val="0"/>
              </a:spcAft>
              <a:buSzPts val="4200"/>
              <a:buNone/>
              <a:defRPr sz="3150"/>
            </a:lvl3pPr>
            <a:lvl4pPr lvl="3" algn="ctr">
              <a:spcBef>
                <a:spcPts val="0"/>
              </a:spcBef>
              <a:spcAft>
                <a:spcPts val="0"/>
              </a:spcAft>
              <a:buSzPts val="4200"/>
              <a:buNone/>
              <a:defRPr sz="3150"/>
            </a:lvl4pPr>
            <a:lvl5pPr lvl="4" algn="ctr">
              <a:spcBef>
                <a:spcPts val="0"/>
              </a:spcBef>
              <a:spcAft>
                <a:spcPts val="0"/>
              </a:spcAft>
              <a:buSzPts val="4200"/>
              <a:buNone/>
              <a:defRPr sz="3150"/>
            </a:lvl5pPr>
            <a:lvl6pPr lvl="5" algn="ctr">
              <a:spcBef>
                <a:spcPts val="0"/>
              </a:spcBef>
              <a:spcAft>
                <a:spcPts val="0"/>
              </a:spcAft>
              <a:buSzPts val="4200"/>
              <a:buNone/>
              <a:defRPr sz="3150"/>
            </a:lvl6pPr>
            <a:lvl7pPr lvl="6" algn="ctr">
              <a:spcBef>
                <a:spcPts val="0"/>
              </a:spcBef>
              <a:spcAft>
                <a:spcPts val="0"/>
              </a:spcAft>
              <a:buSzPts val="4200"/>
              <a:buNone/>
              <a:defRPr sz="3150"/>
            </a:lvl7pPr>
            <a:lvl8pPr lvl="7" algn="ctr">
              <a:spcBef>
                <a:spcPts val="0"/>
              </a:spcBef>
              <a:spcAft>
                <a:spcPts val="0"/>
              </a:spcAft>
              <a:buSzPts val="4200"/>
              <a:buNone/>
              <a:defRPr sz="3150"/>
            </a:lvl8pPr>
            <a:lvl9pPr lvl="8" algn="ctr">
              <a:spcBef>
                <a:spcPts val="0"/>
              </a:spcBef>
              <a:spcAft>
                <a:spcPts val="0"/>
              </a:spcAft>
              <a:buSzPts val="4200"/>
              <a:buNone/>
              <a:defRPr sz="3150"/>
            </a:lvl9pPr>
          </a:lstStyle>
          <a:p>
            <a:endParaRPr/>
          </a:p>
        </p:txBody>
      </p:sp>
      <p:sp>
        <p:nvSpPr>
          <p:cNvPr id="38" name="Google Shape;38;p9"/>
          <p:cNvSpPr txBox="1">
            <a:spLocks noGrp="1"/>
          </p:cNvSpPr>
          <p:nvPr>
            <p:ph type="subTitle" idx="1"/>
          </p:nvPr>
        </p:nvSpPr>
        <p:spPr>
          <a:xfrm>
            <a:off x="199125" y="2803075"/>
            <a:ext cx="30339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1575"/>
            </a:lvl1pPr>
            <a:lvl2pPr lvl="1" algn="ctr">
              <a:lnSpc>
                <a:spcPct val="100000"/>
              </a:lnSpc>
              <a:spcBef>
                <a:spcPts val="0"/>
              </a:spcBef>
              <a:spcAft>
                <a:spcPts val="0"/>
              </a:spcAft>
              <a:buSzPts val="2100"/>
              <a:buNone/>
              <a:defRPr sz="1575"/>
            </a:lvl2pPr>
            <a:lvl3pPr lvl="2" algn="ctr">
              <a:lnSpc>
                <a:spcPct val="100000"/>
              </a:lnSpc>
              <a:spcBef>
                <a:spcPts val="0"/>
              </a:spcBef>
              <a:spcAft>
                <a:spcPts val="0"/>
              </a:spcAft>
              <a:buSzPts val="2100"/>
              <a:buNone/>
              <a:defRPr sz="1575"/>
            </a:lvl3pPr>
            <a:lvl4pPr lvl="3" algn="ctr">
              <a:lnSpc>
                <a:spcPct val="100000"/>
              </a:lnSpc>
              <a:spcBef>
                <a:spcPts val="0"/>
              </a:spcBef>
              <a:spcAft>
                <a:spcPts val="0"/>
              </a:spcAft>
              <a:buSzPts val="2100"/>
              <a:buNone/>
              <a:defRPr sz="1575"/>
            </a:lvl4pPr>
            <a:lvl5pPr lvl="4" algn="ctr">
              <a:lnSpc>
                <a:spcPct val="100000"/>
              </a:lnSpc>
              <a:spcBef>
                <a:spcPts val="0"/>
              </a:spcBef>
              <a:spcAft>
                <a:spcPts val="0"/>
              </a:spcAft>
              <a:buSzPts val="2100"/>
              <a:buNone/>
              <a:defRPr sz="1575"/>
            </a:lvl5pPr>
            <a:lvl6pPr lvl="5" algn="ctr">
              <a:lnSpc>
                <a:spcPct val="100000"/>
              </a:lnSpc>
              <a:spcBef>
                <a:spcPts val="0"/>
              </a:spcBef>
              <a:spcAft>
                <a:spcPts val="0"/>
              </a:spcAft>
              <a:buSzPts val="2100"/>
              <a:buNone/>
              <a:defRPr sz="1575"/>
            </a:lvl6pPr>
            <a:lvl7pPr lvl="6" algn="ctr">
              <a:lnSpc>
                <a:spcPct val="100000"/>
              </a:lnSpc>
              <a:spcBef>
                <a:spcPts val="0"/>
              </a:spcBef>
              <a:spcAft>
                <a:spcPts val="0"/>
              </a:spcAft>
              <a:buSzPts val="2100"/>
              <a:buNone/>
              <a:defRPr sz="1575"/>
            </a:lvl7pPr>
            <a:lvl8pPr lvl="7" algn="ctr">
              <a:lnSpc>
                <a:spcPct val="100000"/>
              </a:lnSpc>
              <a:spcBef>
                <a:spcPts val="0"/>
              </a:spcBef>
              <a:spcAft>
                <a:spcPts val="0"/>
              </a:spcAft>
              <a:buSzPts val="2100"/>
              <a:buNone/>
              <a:defRPr sz="1575"/>
            </a:lvl8pPr>
            <a:lvl9pPr lvl="8" algn="ctr">
              <a:lnSpc>
                <a:spcPct val="100000"/>
              </a:lnSpc>
              <a:spcBef>
                <a:spcPts val="0"/>
              </a:spcBef>
              <a:spcAft>
                <a:spcPts val="0"/>
              </a:spcAft>
              <a:buSzPts val="2100"/>
              <a:buNone/>
              <a:defRPr sz="1575"/>
            </a:lvl9pPr>
          </a:lstStyle>
          <a:p>
            <a:endParaRPr/>
          </a:p>
        </p:txBody>
      </p:sp>
      <p:sp>
        <p:nvSpPr>
          <p:cNvPr id="39" name="Google Shape;39;p9"/>
          <p:cNvSpPr txBox="1">
            <a:spLocks noGrp="1"/>
          </p:cNvSpPr>
          <p:nvPr>
            <p:ph type="body" idx="2"/>
          </p:nvPr>
        </p:nvSpPr>
        <p:spPr>
          <a:xfrm>
            <a:off x="3704625" y="724075"/>
            <a:ext cx="2877750" cy="3695100"/>
          </a:xfrm>
          <a:prstGeom prst="rect">
            <a:avLst/>
          </a:prstGeom>
        </p:spPr>
        <p:txBody>
          <a:bodyPr spcFirstLastPara="1" wrap="square" lIns="91425" tIns="91425" rIns="91425" bIns="91425" anchor="ctr" anchorCtr="0">
            <a:normAutofit/>
          </a:bodyPr>
          <a:lstStyle>
            <a:lvl1pPr marL="342900" lvl="0" indent="-257175">
              <a:spcBef>
                <a:spcPts val="0"/>
              </a:spcBef>
              <a:spcAft>
                <a:spcPts val="0"/>
              </a:spcAft>
              <a:buSzPts val="1800"/>
              <a:buChar char="●"/>
              <a:defRPr/>
            </a:lvl1pPr>
            <a:lvl2pPr marL="685800" lvl="1" indent="-238125">
              <a:spcBef>
                <a:spcPts val="0"/>
              </a:spcBef>
              <a:spcAft>
                <a:spcPts val="0"/>
              </a:spcAft>
              <a:buSzPts val="1400"/>
              <a:buChar char="○"/>
              <a:defRPr/>
            </a:lvl2pPr>
            <a:lvl3pPr marL="1028700" lvl="2" indent="-238125">
              <a:spcBef>
                <a:spcPts val="0"/>
              </a:spcBef>
              <a:spcAft>
                <a:spcPts val="0"/>
              </a:spcAft>
              <a:buSzPts val="1400"/>
              <a:buChar char="■"/>
              <a:defRPr/>
            </a:lvl3pPr>
            <a:lvl4pPr marL="1371600" lvl="3" indent="-238125">
              <a:spcBef>
                <a:spcPts val="0"/>
              </a:spcBef>
              <a:spcAft>
                <a:spcPts val="0"/>
              </a:spcAft>
              <a:buSzPts val="1400"/>
              <a:buChar char="●"/>
              <a:defRPr/>
            </a:lvl4pPr>
            <a:lvl5pPr marL="1714500" lvl="4" indent="-238125">
              <a:spcBef>
                <a:spcPts val="0"/>
              </a:spcBef>
              <a:spcAft>
                <a:spcPts val="0"/>
              </a:spcAft>
              <a:buSzPts val="1400"/>
              <a:buChar char="○"/>
              <a:defRPr/>
            </a:lvl5pPr>
            <a:lvl6pPr marL="2057400" lvl="5" indent="-238125">
              <a:spcBef>
                <a:spcPts val="0"/>
              </a:spcBef>
              <a:spcAft>
                <a:spcPts val="0"/>
              </a:spcAft>
              <a:buSzPts val="1400"/>
              <a:buChar char="■"/>
              <a:defRPr/>
            </a:lvl6pPr>
            <a:lvl7pPr marL="2400300" lvl="6" indent="-238125">
              <a:spcBef>
                <a:spcPts val="0"/>
              </a:spcBef>
              <a:spcAft>
                <a:spcPts val="0"/>
              </a:spcAft>
              <a:buSzPts val="1400"/>
              <a:buChar char="●"/>
              <a:defRPr/>
            </a:lvl7pPr>
            <a:lvl8pPr marL="2743200" lvl="7" indent="-238125">
              <a:spcBef>
                <a:spcPts val="0"/>
              </a:spcBef>
              <a:spcAft>
                <a:spcPts val="0"/>
              </a:spcAft>
              <a:buSzPts val="1400"/>
              <a:buChar char="○"/>
              <a:defRPr/>
            </a:lvl8pPr>
            <a:lvl9pPr marL="3086100" lvl="8" indent="-238125">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233775" y="4230575"/>
            <a:ext cx="4499100" cy="605100"/>
          </a:xfrm>
          <a:prstGeom prst="rect">
            <a:avLst/>
          </a:prstGeom>
        </p:spPr>
        <p:txBody>
          <a:bodyPr spcFirstLastPara="1" wrap="square" lIns="91425" tIns="91425" rIns="91425" bIns="91425" anchor="ctr" anchorCtr="0">
            <a:normAutofit/>
          </a:bodyPr>
          <a:lstStyle>
            <a:lvl1pPr marL="342900" lvl="0" indent="-17145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33775" y="445025"/>
            <a:ext cx="639045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233775" y="1152475"/>
            <a:ext cx="639045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6354344" y="4663217"/>
            <a:ext cx="411525" cy="393600"/>
          </a:xfrm>
          <a:prstGeom prst="rect">
            <a:avLst/>
          </a:prstGeom>
          <a:noFill/>
          <a:ln>
            <a:noFill/>
          </a:ln>
        </p:spPr>
        <p:txBody>
          <a:bodyPr spcFirstLastPara="1" wrap="square" lIns="91425" tIns="91425" rIns="91425" bIns="91425" anchor="ctr" anchorCtr="0">
            <a:normAutofit/>
          </a:bodyPr>
          <a:lstStyle>
            <a:lvl1pPr lvl="0" algn="r">
              <a:buNone/>
              <a:defRPr sz="750">
                <a:solidFill>
                  <a:schemeClr val="dk2"/>
                </a:solidFill>
              </a:defRPr>
            </a:lvl1pPr>
            <a:lvl2pPr lvl="1" algn="r">
              <a:buNone/>
              <a:defRPr sz="750">
                <a:solidFill>
                  <a:schemeClr val="dk2"/>
                </a:solidFill>
              </a:defRPr>
            </a:lvl2pPr>
            <a:lvl3pPr lvl="2" algn="r">
              <a:buNone/>
              <a:defRPr sz="750">
                <a:solidFill>
                  <a:schemeClr val="dk2"/>
                </a:solidFill>
              </a:defRPr>
            </a:lvl3pPr>
            <a:lvl4pPr lvl="3" algn="r">
              <a:buNone/>
              <a:defRPr sz="750">
                <a:solidFill>
                  <a:schemeClr val="dk2"/>
                </a:solidFill>
              </a:defRPr>
            </a:lvl4pPr>
            <a:lvl5pPr lvl="4" algn="r">
              <a:buNone/>
              <a:defRPr sz="750">
                <a:solidFill>
                  <a:schemeClr val="dk2"/>
                </a:solidFill>
              </a:defRPr>
            </a:lvl5pPr>
            <a:lvl6pPr lvl="5" algn="r">
              <a:buNone/>
              <a:defRPr sz="750">
                <a:solidFill>
                  <a:schemeClr val="dk2"/>
                </a:solidFill>
              </a:defRPr>
            </a:lvl6pPr>
            <a:lvl7pPr lvl="6" algn="r">
              <a:buNone/>
              <a:defRPr sz="750">
                <a:solidFill>
                  <a:schemeClr val="dk2"/>
                </a:solidFill>
              </a:defRPr>
            </a:lvl7pPr>
            <a:lvl8pPr lvl="7" algn="r">
              <a:buNone/>
              <a:defRPr sz="750">
                <a:solidFill>
                  <a:schemeClr val="dk2"/>
                </a:solidFill>
              </a:defRPr>
            </a:lvl8pPr>
            <a:lvl9pPr lvl="8" algn="r">
              <a:buNone/>
              <a:defRPr sz="750">
                <a:solidFill>
                  <a:schemeClr val="dk2"/>
                </a:solidFil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42900" y="205978"/>
            <a:ext cx="6172200" cy="8574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42900" y="1200150"/>
            <a:ext cx="6172200" cy="339450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25.jpg"/></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16.xml"/><Relationship Id="rId5" Type="http://schemas.openxmlformats.org/officeDocument/2006/relationships/image" Target="../media/image31.pn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6.xml"/><Relationship Id="rId1" Type="http://schemas.openxmlformats.org/officeDocument/2006/relationships/slideLayout" Target="../slideLayouts/slideLayout16.xml"/><Relationship Id="rId6" Type="http://schemas.openxmlformats.org/officeDocument/2006/relationships/image" Target="../media/image31.png"/><Relationship Id="rId5" Type="http://schemas.openxmlformats.org/officeDocument/2006/relationships/image" Target="../media/image23.pn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6.xml"/><Relationship Id="rId1" Type="http://schemas.openxmlformats.org/officeDocument/2006/relationships/slideLayout" Target="../slideLayouts/slideLayout17.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7.xml"/><Relationship Id="rId1" Type="http://schemas.openxmlformats.org/officeDocument/2006/relationships/slideLayout" Target="../slideLayouts/slideLayout17.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9.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12.jpg"/></Relationships>
</file>

<file path=ppt/slides/_rels/slide61.xml.rels><?xml version="1.0" encoding="UTF-8" standalone="yes"?>
<Relationships xmlns="http://schemas.openxmlformats.org/package/2006/relationships"><Relationship Id="rId3" Type="http://schemas.openxmlformats.org/officeDocument/2006/relationships/hyperlink" Target="https://phet.colorado.edu/en/simulations/energy-forms-and-changes" TargetMode="External"/><Relationship Id="rId2" Type="http://schemas.openxmlformats.org/officeDocument/2006/relationships/notesSlide" Target="../notesSlides/notesSlide61.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6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3.xml"/><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grpSp>
        <p:nvGrpSpPr>
          <p:cNvPr id="84" name="Google Shape;84;p1"/>
          <p:cNvGrpSpPr/>
          <p:nvPr/>
        </p:nvGrpSpPr>
        <p:grpSpPr>
          <a:xfrm>
            <a:off x="994195" y="222881"/>
            <a:ext cx="4842518" cy="4803296"/>
            <a:chOff x="814636" y="0"/>
            <a:chExt cx="5828917" cy="6404394"/>
          </a:xfrm>
        </p:grpSpPr>
        <p:sp>
          <p:nvSpPr>
            <p:cNvPr id="85" name="Google Shape;85;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defTabSz="685800">
                <a:buSzPts val="1400"/>
              </a:pPr>
              <a:endParaRPr sz="1050"/>
            </a:p>
          </p:txBody>
        </p:sp>
        <p:sp>
          <p:nvSpPr>
            <p:cNvPr id="86" name="Google Shape;86;p1"/>
            <p:cNvSpPr txBox="1"/>
            <p:nvPr/>
          </p:nvSpPr>
          <p:spPr>
            <a:xfrm>
              <a:off x="1661623" y="685"/>
              <a:ext cx="4981926" cy="722555"/>
            </a:xfrm>
            <a:prstGeom prst="rect">
              <a:avLst/>
            </a:prstGeom>
            <a:noFill/>
            <a:ln>
              <a:noFill/>
            </a:ln>
          </p:spPr>
          <p:txBody>
            <a:bodyPr spcFirstLastPara="1" wrap="square" lIns="238969" tIns="80006" rIns="149344" bIns="80006" anchor="ctr" anchorCtr="0">
              <a:noAutofit/>
            </a:bodyPr>
            <a:lstStyle/>
            <a:p>
              <a:pPr algn="ctr" defTabSz="685800">
                <a:lnSpc>
                  <a:spcPct val="90000"/>
                </a:lnSpc>
                <a:buClr>
                  <a:srgbClr val="FFFFFF"/>
                </a:buClr>
                <a:buSzPts val="2800"/>
              </a:pPr>
              <a:r>
                <a:rPr lang="en-US" sz="2100">
                  <a:solidFill>
                    <a:srgbClr val="FFFFFF"/>
                  </a:solidFill>
                  <a:latin typeface="Calibri"/>
                  <a:ea typeface="Calibri"/>
                  <a:cs typeface="Calibri"/>
                  <a:sym typeface="Calibri"/>
                </a:rPr>
                <a:t>“Big Idea” Question</a:t>
              </a:r>
              <a:endParaRPr sz="1050"/>
            </a:p>
          </p:txBody>
        </p:sp>
        <p:sp>
          <p:nvSpPr>
            <p:cNvPr id="87" name="Google Shape;87;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defTabSz="685800">
                <a:buSzPts val="1400"/>
              </a:pPr>
              <a:endParaRPr sz="1050"/>
            </a:p>
          </p:txBody>
        </p:sp>
        <p:sp>
          <p:nvSpPr>
            <p:cNvPr id="88" name="Google Shape;88;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defTabSz="685800">
                <a:buSzPts val="1400"/>
              </a:pPr>
              <a:endParaRPr sz="1050"/>
            </a:p>
          </p:txBody>
        </p:sp>
        <p:sp>
          <p:nvSpPr>
            <p:cNvPr id="89" name="Google Shape;89;p1"/>
            <p:cNvSpPr txBox="1"/>
            <p:nvPr/>
          </p:nvSpPr>
          <p:spPr>
            <a:xfrm>
              <a:off x="1661623" y="938929"/>
              <a:ext cx="4981926" cy="722555"/>
            </a:xfrm>
            <a:prstGeom prst="rect">
              <a:avLst/>
            </a:prstGeom>
            <a:noFill/>
            <a:ln>
              <a:noFill/>
            </a:ln>
          </p:spPr>
          <p:txBody>
            <a:bodyPr spcFirstLastPara="1" wrap="square" lIns="238969" tIns="80006" rIns="149344" bIns="80006" anchor="ctr" anchorCtr="0">
              <a:noAutofit/>
            </a:bodyPr>
            <a:lstStyle/>
            <a:p>
              <a:pPr algn="ctr" defTabSz="685800">
                <a:lnSpc>
                  <a:spcPct val="90000"/>
                </a:lnSpc>
                <a:buClr>
                  <a:srgbClr val="FFFFFF"/>
                </a:buClr>
                <a:buSzPts val="2800"/>
              </a:pPr>
              <a:r>
                <a:rPr lang="en-US" sz="2100">
                  <a:solidFill>
                    <a:srgbClr val="FFFFFF"/>
                  </a:solidFill>
                  <a:latin typeface="Calibri"/>
                  <a:ea typeface="Calibri"/>
                  <a:cs typeface="Calibri"/>
                  <a:sym typeface="Calibri"/>
                </a:rPr>
                <a:t>Review Concepts</a:t>
              </a:r>
              <a:endParaRPr sz="1050"/>
            </a:p>
          </p:txBody>
        </p:sp>
        <p:sp>
          <p:nvSpPr>
            <p:cNvPr id="90" name="Google Shape;90;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defTabSz="685800">
                <a:buSzPts val="1400"/>
              </a:pPr>
              <a:endParaRPr sz="1050"/>
            </a:p>
          </p:txBody>
        </p:sp>
        <p:sp>
          <p:nvSpPr>
            <p:cNvPr id="91" name="Google Shape;91;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defTabSz="685800">
                <a:buSzPts val="1400"/>
              </a:pPr>
              <a:endParaRPr sz="1050"/>
            </a:p>
          </p:txBody>
        </p:sp>
        <p:sp>
          <p:nvSpPr>
            <p:cNvPr id="92" name="Google Shape;92;p1"/>
            <p:cNvSpPr txBox="1"/>
            <p:nvPr/>
          </p:nvSpPr>
          <p:spPr>
            <a:xfrm>
              <a:off x="1661623" y="1877172"/>
              <a:ext cx="4981926" cy="722555"/>
            </a:xfrm>
            <a:prstGeom prst="rect">
              <a:avLst/>
            </a:prstGeom>
            <a:noFill/>
            <a:ln>
              <a:noFill/>
            </a:ln>
          </p:spPr>
          <p:txBody>
            <a:bodyPr spcFirstLastPara="1" wrap="square" lIns="238969" tIns="80006" rIns="149344" bIns="80006" anchor="ctr" anchorCtr="0">
              <a:noAutofit/>
            </a:bodyPr>
            <a:lstStyle/>
            <a:p>
              <a:pPr algn="ctr" defTabSz="685800">
                <a:lnSpc>
                  <a:spcPct val="90000"/>
                </a:lnSpc>
                <a:buClr>
                  <a:srgbClr val="FFFFFF"/>
                </a:buClr>
                <a:buSzPts val="2800"/>
              </a:pPr>
              <a:r>
                <a:rPr lang="en-US" sz="2100">
                  <a:solidFill>
                    <a:srgbClr val="FFFFFF"/>
                  </a:solidFill>
                  <a:latin typeface="Calibri"/>
                  <a:ea typeface="Calibri"/>
                  <a:cs typeface="Calibri"/>
                  <a:sym typeface="Calibri"/>
                </a:rPr>
                <a:t>Check-In Questions</a:t>
              </a:r>
              <a:endParaRPr sz="1050"/>
            </a:p>
          </p:txBody>
        </p:sp>
        <p:sp>
          <p:nvSpPr>
            <p:cNvPr id="93" name="Google Shape;93;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68569" tIns="68569" rIns="68569" bIns="68569" anchor="ctr" anchorCtr="0">
              <a:noAutofit/>
            </a:bodyPr>
            <a:lstStyle/>
            <a:p>
              <a:pPr defTabSz="685800">
                <a:buSzPts val="1400"/>
              </a:pPr>
              <a:endParaRPr sz="1050"/>
            </a:p>
          </p:txBody>
        </p:sp>
        <p:sp>
          <p:nvSpPr>
            <p:cNvPr id="94" name="Google Shape;94;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defTabSz="685800">
                <a:buSzPts val="1400"/>
              </a:pPr>
              <a:endParaRPr sz="1050"/>
            </a:p>
          </p:txBody>
        </p:sp>
        <p:sp>
          <p:nvSpPr>
            <p:cNvPr id="95" name="Google Shape;95;p1"/>
            <p:cNvSpPr txBox="1"/>
            <p:nvPr/>
          </p:nvSpPr>
          <p:spPr>
            <a:xfrm>
              <a:off x="1661623" y="2815415"/>
              <a:ext cx="4981926" cy="722555"/>
            </a:xfrm>
            <a:prstGeom prst="rect">
              <a:avLst/>
            </a:prstGeom>
            <a:noFill/>
            <a:ln>
              <a:noFill/>
            </a:ln>
          </p:spPr>
          <p:txBody>
            <a:bodyPr spcFirstLastPara="1" wrap="square" lIns="238969" tIns="80006" rIns="149344" bIns="80006" anchor="ctr" anchorCtr="0">
              <a:noAutofit/>
            </a:bodyPr>
            <a:lstStyle/>
            <a:p>
              <a:pPr algn="ctr" defTabSz="685800">
                <a:lnSpc>
                  <a:spcPct val="90000"/>
                </a:lnSpc>
                <a:buClr>
                  <a:srgbClr val="FFFFFF"/>
                </a:buClr>
                <a:buSzPts val="2800"/>
              </a:pPr>
              <a:r>
                <a:rPr lang="en-US" sz="2100">
                  <a:solidFill>
                    <a:srgbClr val="FFFFFF"/>
                  </a:solidFill>
                  <a:latin typeface="Calibri"/>
                  <a:ea typeface="Calibri"/>
                  <a:cs typeface="Calibri"/>
                  <a:sym typeface="Calibri"/>
                </a:rPr>
                <a:t>Teacher Engagement</a:t>
              </a:r>
              <a:endParaRPr sz="1050"/>
            </a:p>
          </p:txBody>
        </p:sp>
        <p:sp>
          <p:nvSpPr>
            <p:cNvPr id="96" name="Google Shape;96;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68569" tIns="68569" rIns="68569" bIns="68569" anchor="ctr" anchorCtr="0">
              <a:noAutofit/>
            </a:bodyPr>
            <a:lstStyle/>
            <a:p>
              <a:pPr defTabSz="685800">
                <a:buSzPts val="1400"/>
              </a:pPr>
              <a:endParaRPr sz="1050"/>
            </a:p>
          </p:txBody>
        </p:sp>
        <p:sp>
          <p:nvSpPr>
            <p:cNvPr id="97" name="Google Shape;97;p1"/>
            <p:cNvSpPr/>
            <p:nvPr/>
          </p:nvSpPr>
          <p:spPr>
            <a:xfrm rot="10800000">
              <a:off x="1480853" y="3753570"/>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defTabSz="685800">
                <a:buSzPts val="1400"/>
              </a:pPr>
              <a:endParaRPr sz="1050"/>
            </a:p>
          </p:txBody>
        </p:sp>
        <p:sp>
          <p:nvSpPr>
            <p:cNvPr id="98" name="Google Shape;98;p1"/>
            <p:cNvSpPr txBox="1"/>
            <p:nvPr/>
          </p:nvSpPr>
          <p:spPr>
            <a:xfrm>
              <a:off x="1873753" y="3753671"/>
              <a:ext cx="4769700" cy="1619100"/>
            </a:xfrm>
            <a:prstGeom prst="rect">
              <a:avLst/>
            </a:prstGeom>
            <a:noFill/>
            <a:ln>
              <a:noFill/>
            </a:ln>
          </p:spPr>
          <p:txBody>
            <a:bodyPr spcFirstLastPara="1" wrap="square" lIns="238969" tIns="80006" rIns="149344" bIns="80006" anchor="t" anchorCtr="0">
              <a:noAutofit/>
            </a:bodyPr>
            <a:lstStyle/>
            <a:p>
              <a:pPr algn="ctr" defTabSz="685800">
                <a:lnSpc>
                  <a:spcPct val="90000"/>
                </a:lnSpc>
                <a:buClr>
                  <a:srgbClr val="FFFFFF"/>
                </a:buClr>
                <a:buSzPts val="2800"/>
              </a:pPr>
              <a:r>
                <a:rPr lang="en-US" sz="2100">
                  <a:solidFill>
                    <a:srgbClr val="FFFFFF"/>
                  </a:solidFill>
                  <a:latin typeface="Calibri"/>
                  <a:ea typeface="Calibri"/>
                  <a:cs typeface="Calibri"/>
                  <a:sym typeface="Calibri"/>
                </a:rPr>
                <a:t>Vocabulary</a:t>
              </a:r>
              <a:endParaRPr sz="1050"/>
            </a:p>
            <a:p>
              <a:pPr marL="128588" lvl="1" indent="-128588" defTabSz="685800">
                <a:lnSpc>
                  <a:spcPct val="90000"/>
                </a:lnSpc>
                <a:spcBef>
                  <a:spcPts val="735"/>
                </a:spcBef>
                <a:buClr>
                  <a:srgbClr val="FFFFFF"/>
                </a:buClr>
                <a:buSzPts val="1800"/>
                <a:buFont typeface="Calibri"/>
                <a:buChar char="•"/>
              </a:pPr>
              <a:r>
                <a:rPr lang="en-US" sz="1350">
                  <a:solidFill>
                    <a:srgbClr val="FFFFFF"/>
                  </a:solidFill>
                  <a:latin typeface="Calibri"/>
                  <a:ea typeface="Calibri"/>
                  <a:cs typeface="Calibri"/>
                  <a:sym typeface="Calibri"/>
                </a:rPr>
                <a:t>Student-Friendly Definition</a:t>
              </a:r>
              <a:endParaRPr sz="1050"/>
            </a:p>
            <a:p>
              <a:pPr marL="128588" lvl="1" indent="-128588" defTabSz="685800">
                <a:lnSpc>
                  <a:spcPct val="90000"/>
                </a:lnSpc>
                <a:spcBef>
                  <a:spcPts val="203"/>
                </a:spcBef>
                <a:buClr>
                  <a:srgbClr val="FFFFFF"/>
                </a:buClr>
                <a:buSzPts val="1800"/>
                <a:buFont typeface="Calibri"/>
                <a:buChar char="•"/>
              </a:pPr>
              <a:r>
                <a:rPr lang="en-US" sz="1350">
                  <a:solidFill>
                    <a:srgbClr val="FFFFFF"/>
                  </a:solidFill>
                  <a:latin typeface="Calibri"/>
                  <a:ea typeface="Calibri"/>
                  <a:cs typeface="Calibri"/>
                  <a:sym typeface="Calibri"/>
                </a:rPr>
                <a:t>Examples &amp; Non-Examples</a:t>
              </a:r>
              <a:endParaRPr sz="1050"/>
            </a:p>
            <a:p>
              <a:pPr marL="128588" lvl="1" indent="-128588" defTabSz="685800">
                <a:lnSpc>
                  <a:spcPct val="90000"/>
                </a:lnSpc>
                <a:spcBef>
                  <a:spcPts val="203"/>
                </a:spcBef>
                <a:buClr>
                  <a:srgbClr val="FFFFFF"/>
                </a:buClr>
                <a:buSzPts val="1800"/>
                <a:buFont typeface="Calibri"/>
                <a:buChar char="•"/>
              </a:pPr>
              <a:r>
                <a:rPr lang="en-US" sz="1350">
                  <a:solidFill>
                    <a:srgbClr val="FFFFFF"/>
                  </a:solidFill>
                  <a:latin typeface="Calibri"/>
                  <a:ea typeface="Calibri"/>
                  <a:cs typeface="Calibri"/>
                  <a:sym typeface="Calibri"/>
                </a:rPr>
                <a:t>Frayer Model</a:t>
              </a:r>
              <a:endParaRPr sz="1050"/>
            </a:p>
          </p:txBody>
        </p:sp>
        <p:sp>
          <p:nvSpPr>
            <p:cNvPr id="99" name="Google Shape;99;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68569" tIns="68569" rIns="68569" bIns="68569" anchor="ctr" anchorCtr="0">
              <a:noAutofit/>
            </a:bodyPr>
            <a:lstStyle/>
            <a:p>
              <a:pPr defTabSz="685800">
                <a:buSzPts val="1400"/>
              </a:pPr>
              <a:endParaRPr sz="1050"/>
            </a:p>
          </p:txBody>
        </p:sp>
        <p:sp>
          <p:nvSpPr>
            <p:cNvPr id="100" name="Google Shape;100;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defTabSz="685800">
                <a:buSzPts val="1400"/>
              </a:pPr>
              <a:endParaRPr sz="1050"/>
            </a:p>
          </p:txBody>
        </p:sp>
        <p:sp>
          <p:nvSpPr>
            <p:cNvPr id="101" name="Google Shape;101;p1"/>
            <p:cNvSpPr txBox="1"/>
            <p:nvPr/>
          </p:nvSpPr>
          <p:spPr>
            <a:xfrm>
              <a:off x="1661628" y="5540394"/>
              <a:ext cx="4981800" cy="864000"/>
            </a:xfrm>
            <a:prstGeom prst="rect">
              <a:avLst/>
            </a:prstGeom>
            <a:noFill/>
            <a:ln>
              <a:noFill/>
            </a:ln>
          </p:spPr>
          <p:txBody>
            <a:bodyPr spcFirstLastPara="1" wrap="square" lIns="238969" tIns="80006" rIns="149344" bIns="80006" anchor="ctr" anchorCtr="0">
              <a:noAutofit/>
            </a:bodyPr>
            <a:lstStyle/>
            <a:p>
              <a:pPr algn="ctr" defTabSz="685800">
                <a:lnSpc>
                  <a:spcPct val="90000"/>
                </a:lnSpc>
                <a:buClr>
                  <a:srgbClr val="FFFFFF"/>
                </a:buClr>
                <a:buSzPts val="2800"/>
              </a:pPr>
              <a:r>
                <a:rPr lang="en-US" sz="2100">
                  <a:solidFill>
                    <a:srgbClr val="FFFFFF"/>
                  </a:solidFill>
                  <a:latin typeface="Calibri"/>
                  <a:ea typeface="Calibri"/>
                  <a:cs typeface="Calibri"/>
                  <a:sym typeface="Calibri"/>
                </a:rPr>
                <a:t>Simulation/Activity</a:t>
              </a:r>
              <a:endParaRPr sz="1050"/>
            </a:p>
          </p:txBody>
        </p:sp>
        <p:sp>
          <p:nvSpPr>
            <p:cNvPr id="102" name="Google Shape;102;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68569" tIns="68569" rIns="68569" bIns="68569" anchor="ctr" anchorCtr="0">
              <a:noAutofit/>
            </a:bodyPr>
            <a:lstStyle/>
            <a:p>
              <a:pPr defTabSz="685800">
                <a:buSzPts val="1400"/>
              </a:pPr>
              <a:endParaRPr sz="1050"/>
            </a:p>
          </p:txBody>
        </p:sp>
      </p:grpSp>
      <p:pic>
        <p:nvPicPr>
          <p:cNvPr id="103" name="Google Shape;103;p1" descr="Comment Like"/>
          <p:cNvPicPr preferRelativeResize="0"/>
          <p:nvPr/>
        </p:nvPicPr>
        <p:blipFill rotWithShape="1">
          <a:blip r:embed="rId9">
            <a:alphaModFix/>
          </a:blip>
          <a:srcRect/>
          <a:stretch/>
        </p:blipFill>
        <p:spPr>
          <a:xfrm>
            <a:off x="4339950" y="3719854"/>
            <a:ext cx="288831" cy="260714"/>
          </a:xfrm>
          <a:prstGeom prst="rect">
            <a:avLst/>
          </a:prstGeom>
          <a:noFill/>
          <a:ln>
            <a:noFill/>
          </a:ln>
        </p:spPr>
      </p:pic>
      <p:pic>
        <p:nvPicPr>
          <p:cNvPr id="104" name="Google Shape;104;p1" descr="Comment Dislike"/>
          <p:cNvPicPr preferRelativeResize="0"/>
          <p:nvPr/>
        </p:nvPicPr>
        <p:blipFill rotWithShape="1">
          <a:blip r:embed="rId10">
            <a:alphaModFix/>
          </a:blip>
          <a:srcRect/>
          <a:stretch/>
        </p:blipFill>
        <p:spPr>
          <a:xfrm>
            <a:off x="4605103" y="3719854"/>
            <a:ext cx="288831" cy="260714"/>
          </a:xfrm>
          <a:prstGeom prst="rect">
            <a:avLst/>
          </a:prstGeom>
          <a:noFill/>
          <a:ln>
            <a:noFill/>
          </a:ln>
        </p:spPr>
      </p:pic>
      <p:pic>
        <p:nvPicPr>
          <p:cNvPr id="105" name="Google Shape;105;p1" descr="Blog"/>
          <p:cNvPicPr preferRelativeResize="0"/>
          <p:nvPr/>
        </p:nvPicPr>
        <p:blipFill rotWithShape="1">
          <a:blip r:embed="rId11">
            <a:alphaModFix/>
          </a:blip>
          <a:srcRect/>
          <a:stretch/>
        </p:blipFill>
        <p:spPr>
          <a:xfrm>
            <a:off x="4435083" y="3478693"/>
            <a:ext cx="288831" cy="260714"/>
          </a:xfrm>
          <a:prstGeom prst="rect">
            <a:avLst/>
          </a:prstGeom>
          <a:noFill/>
          <a:ln>
            <a:noFill/>
          </a:ln>
        </p:spPr>
      </p:pic>
      <p:sp>
        <p:nvSpPr>
          <p:cNvPr id="106" name="Google Shape;106;p1"/>
          <p:cNvSpPr/>
          <p:nvPr/>
        </p:nvSpPr>
        <p:spPr>
          <a:xfrm>
            <a:off x="128116" y="158261"/>
            <a:ext cx="821453" cy="512466"/>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2156"/>
              </a:srgbClr>
            </a:outerShdw>
          </a:effectLst>
        </p:spPr>
        <p:txBody>
          <a:bodyPr spcFirstLastPara="1" wrap="square" lIns="68569" tIns="34275" rIns="68569" bIns="34275" anchor="ctr" anchorCtr="0">
            <a:noAutofit/>
          </a:bodyPr>
          <a:lstStyle/>
          <a:p>
            <a:pPr algn="ctr" defTabSz="685800">
              <a:buSzPts val="1800"/>
            </a:pPr>
            <a:endParaRPr sz="1350">
              <a:solidFill>
                <a:srgbClr val="FFFFFF"/>
              </a:solidFill>
              <a:latin typeface="Calibri"/>
              <a:ea typeface="Calibri"/>
              <a:cs typeface="Calibri"/>
              <a:sym typeface="Calibri"/>
            </a:endParaRPr>
          </a:p>
        </p:txBody>
      </p:sp>
      <p:sp>
        <p:nvSpPr>
          <p:cNvPr id="107" name="Google Shape;107;p1"/>
          <p:cNvSpPr txBox="1"/>
          <p:nvPr/>
        </p:nvSpPr>
        <p:spPr>
          <a:xfrm>
            <a:off x="275074" y="275995"/>
            <a:ext cx="527538" cy="276969"/>
          </a:xfrm>
          <a:prstGeom prst="rect">
            <a:avLst/>
          </a:prstGeom>
          <a:noFill/>
          <a:ln>
            <a:noFill/>
          </a:ln>
        </p:spPr>
        <p:txBody>
          <a:bodyPr spcFirstLastPara="1" wrap="square" lIns="68569" tIns="34275" rIns="68569" bIns="34275" anchor="t" anchorCtr="0">
            <a:spAutoFit/>
          </a:bodyPr>
          <a:lstStyle/>
          <a:p>
            <a:pPr defTabSz="685800">
              <a:buSzPts val="1800"/>
            </a:pPr>
            <a:r>
              <a:rPr lang="en-US" sz="1350" b="1">
                <a:solidFill>
                  <a:srgbClr val="FFFFFF"/>
                </a:solidFill>
                <a:latin typeface="Calibri"/>
                <a:ea typeface="Calibri"/>
                <a:cs typeface="Calibri"/>
                <a:sym typeface="Calibri"/>
              </a:rPr>
              <a:t>Intro</a:t>
            </a:r>
            <a:endParaRPr sz="1050"/>
          </a:p>
        </p:txBody>
      </p:sp>
      <p:sp>
        <p:nvSpPr>
          <p:cNvPr id="108" name="Google Shape;108;p1"/>
          <p:cNvSpPr/>
          <p:nvPr/>
        </p:nvSpPr>
        <p:spPr>
          <a:xfrm>
            <a:off x="3339445" y="3914448"/>
            <a:ext cx="203175" cy="187875"/>
          </a:xfrm>
          <a:prstGeom prst="rect">
            <a:avLst/>
          </a:prstGeom>
          <a:noFill/>
          <a:ln w="25400" cap="flat" cmpd="sng">
            <a:solidFill>
              <a:srgbClr val="FF932B"/>
            </a:solidFill>
            <a:prstDash val="solid"/>
            <a:round/>
            <a:headEnd type="none" w="sm" len="sm"/>
            <a:tailEnd type="none" w="sm" len="sm"/>
          </a:ln>
        </p:spPr>
        <p:txBody>
          <a:bodyPr spcFirstLastPara="1" wrap="square" lIns="68569" tIns="34275" rIns="68569" bIns="34275" anchor="ctr" anchorCtr="0">
            <a:noAutofit/>
          </a:bodyPr>
          <a:lstStyle/>
          <a:p>
            <a:pPr algn="ctr" defTabSz="685800">
              <a:buSzPts val="1400"/>
            </a:pPr>
            <a:endParaRPr sz="1050">
              <a:solidFill>
                <a:srgbClr val="FFFFFF"/>
              </a:solidFill>
            </a:endParaRPr>
          </a:p>
        </p:txBody>
      </p:sp>
      <p:cxnSp>
        <p:nvCxnSpPr>
          <p:cNvPr id="109" name="Google Shape;109;p1"/>
          <p:cNvCxnSpPr/>
          <p:nvPr/>
        </p:nvCxnSpPr>
        <p:spPr>
          <a:xfrm>
            <a:off x="3441371" y="3922406"/>
            <a:ext cx="0" cy="57150"/>
          </a:xfrm>
          <a:prstGeom prst="straightConnector1">
            <a:avLst/>
          </a:prstGeom>
          <a:noFill/>
          <a:ln w="25400" cap="flat" cmpd="sng">
            <a:solidFill>
              <a:srgbClr val="FF932B"/>
            </a:solidFill>
            <a:prstDash val="solid"/>
            <a:round/>
            <a:headEnd type="none" w="sm" len="sm"/>
            <a:tailEnd type="none" w="sm" len="sm"/>
          </a:ln>
        </p:spPr>
      </p:cxnSp>
      <p:cxnSp>
        <p:nvCxnSpPr>
          <p:cNvPr id="110" name="Google Shape;110;p1"/>
          <p:cNvCxnSpPr>
            <a:stCxn id="108" idx="2"/>
          </p:cNvCxnSpPr>
          <p:nvPr/>
        </p:nvCxnSpPr>
        <p:spPr>
          <a:xfrm rot="10800000">
            <a:off x="3440582" y="4049898"/>
            <a:ext cx="450" cy="52425"/>
          </a:xfrm>
          <a:prstGeom prst="straightConnector1">
            <a:avLst/>
          </a:prstGeom>
          <a:noFill/>
          <a:ln w="25400" cap="flat" cmpd="sng">
            <a:solidFill>
              <a:srgbClr val="FF932B"/>
            </a:solidFill>
            <a:prstDash val="solid"/>
            <a:round/>
            <a:headEnd type="none" w="sm" len="sm"/>
            <a:tailEnd type="none" w="sm" len="sm"/>
          </a:ln>
        </p:spPr>
      </p:cxnSp>
      <p:cxnSp>
        <p:nvCxnSpPr>
          <p:cNvPr id="111" name="Google Shape;111;p1"/>
          <p:cNvCxnSpPr/>
          <p:nvPr/>
        </p:nvCxnSpPr>
        <p:spPr>
          <a:xfrm>
            <a:off x="3339445" y="4007960"/>
            <a:ext cx="59175" cy="0"/>
          </a:xfrm>
          <a:prstGeom prst="straightConnector1">
            <a:avLst/>
          </a:prstGeom>
          <a:noFill/>
          <a:ln w="25400" cap="flat" cmpd="sng">
            <a:solidFill>
              <a:srgbClr val="FF932B"/>
            </a:solidFill>
            <a:prstDash val="solid"/>
            <a:round/>
            <a:headEnd type="none" w="sm" len="sm"/>
            <a:tailEnd type="none" w="sm" len="sm"/>
          </a:ln>
        </p:spPr>
      </p:cxnSp>
      <p:cxnSp>
        <p:nvCxnSpPr>
          <p:cNvPr id="112" name="Google Shape;112;p1"/>
          <p:cNvCxnSpPr/>
          <p:nvPr/>
        </p:nvCxnSpPr>
        <p:spPr>
          <a:xfrm>
            <a:off x="3482271" y="4006728"/>
            <a:ext cx="60300" cy="0"/>
          </a:xfrm>
          <a:prstGeom prst="straightConnector1">
            <a:avLst/>
          </a:prstGeom>
          <a:noFill/>
          <a:ln w="25400" cap="flat" cmpd="sng">
            <a:solidFill>
              <a:srgbClr val="FF932B"/>
            </a:solidFill>
            <a:prstDash val="solid"/>
            <a:round/>
            <a:headEnd type="none" w="sm" len="sm"/>
            <a:tailEnd type="none" w="sm" len="sm"/>
          </a:ln>
        </p:spPr>
      </p:cxnSp>
      <p:sp>
        <p:nvSpPr>
          <p:cNvPr id="113" name="Google Shape;113;p1"/>
          <p:cNvSpPr/>
          <p:nvPr/>
        </p:nvSpPr>
        <p:spPr>
          <a:xfrm>
            <a:off x="3398796" y="3976992"/>
            <a:ext cx="83475" cy="72900"/>
          </a:xfrm>
          <a:prstGeom prst="ellipse">
            <a:avLst/>
          </a:prstGeom>
          <a:noFill/>
          <a:ln w="25400" cap="flat" cmpd="sng">
            <a:solidFill>
              <a:srgbClr val="FF932B"/>
            </a:solidFill>
            <a:prstDash val="solid"/>
            <a:round/>
            <a:headEnd type="none" w="sm" len="sm"/>
            <a:tailEnd type="none" w="sm" len="sm"/>
          </a:ln>
        </p:spPr>
        <p:txBody>
          <a:bodyPr spcFirstLastPara="1" wrap="square" lIns="68569" tIns="34275" rIns="68569" bIns="34275" anchor="ctr" anchorCtr="0">
            <a:noAutofit/>
          </a:bodyPr>
          <a:lstStyle/>
          <a:p>
            <a:pPr algn="ctr" defTabSz="685800">
              <a:buSzPts val="1400"/>
            </a:pPr>
            <a:endParaRPr sz="105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8"/>
          <p:cNvSpPr txBox="1">
            <a:spLocks noGrp="1"/>
          </p:cNvSpPr>
          <p:nvPr>
            <p:ph type="ctrTitle"/>
          </p:nvPr>
        </p:nvSpPr>
        <p:spPr>
          <a:xfrm>
            <a:off x="259762" y="669263"/>
            <a:ext cx="6338475" cy="826875"/>
          </a:xfrm>
          <a:prstGeom prst="rect">
            <a:avLst/>
          </a:prstGeom>
          <a:noFill/>
          <a:ln>
            <a:noFill/>
          </a:ln>
        </p:spPr>
        <p:txBody>
          <a:bodyPr spcFirstLastPara="1" wrap="square" lIns="68569" tIns="34275" rIns="68569" bIns="34275" anchor="ctr" anchorCtr="0">
            <a:normAutofit fontScale="90000"/>
          </a:bodyPr>
          <a:lstStyle/>
          <a:p>
            <a:pPr>
              <a:buSzPct val="100000"/>
            </a:pPr>
            <a:r>
              <a:rPr lang="en" sz="2700" b="1" u="sng" dirty="0"/>
              <a:t>Friction</a:t>
            </a:r>
            <a:r>
              <a:rPr lang="en" sz="2700" dirty="0"/>
              <a:t>: a force that resists the motion of two surfaces that are touching</a:t>
            </a:r>
            <a:endParaRPr sz="2700" b="1" u="sng" dirty="0"/>
          </a:p>
        </p:txBody>
      </p:sp>
      <p:pic>
        <p:nvPicPr>
          <p:cNvPr id="158" name="Google Shape;158;p28"/>
          <p:cNvPicPr preferRelativeResize="0"/>
          <p:nvPr/>
        </p:nvPicPr>
        <p:blipFill>
          <a:blip r:embed="rId3">
            <a:alphaModFix/>
          </a:blip>
          <a:stretch>
            <a:fillRect/>
          </a:stretch>
        </p:blipFill>
        <p:spPr>
          <a:xfrm>
            <a:off x="1915097" y="2038444"/>
            <a:ext cx="3027809" cy="2280319"/>
          </a:xfrm>
          <a:prstGeom prst="rect">
            <a:avLst/>
          </a:prstGeom>
          <a:noFill/>
          <a:ln>
            <a:noFill/>
          </a:ln>
        </p:spPr>
      </p:pic>
      <p:sp>
        <p:nvSpPr>
          <p:cNvPr id="159" name="Google Shape;159;p28"/>
          <p:cNvSpPr/>
          <p:nvPr/>
        </p:nvSpPr>
        <p:spPr>
          <a:xfrm>
            <a:off x="2720644" y="3949931"/>
            <a:ext cx="1156275" cy="488475"/>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 name="Google Shape;224;g2a5a1442303_0_281" descr="Rewind">
            <a:extLst>
              <a:ext uri="{FF2B5EF4-FFF2-40B4-BE49-F238E27FC236}">
                <a16:creationId xmlns:a16="http://schemas.microsoft.com/office/drawing/2014/main" id="{60B2E209-7706-578E-ACF5-508ECD9EEC47}"/>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27e576c1a67_0_281"/>
          <p:cNvSpPr txBox="1">
            <a:spLocks noGrp="1"/>
          </p:cNvSpPr>
          <p:nvPr>
            <p:ph type="subTitle" idx="1"/>
          </p:nvPr>
        </p:nvSpPr>
        <p:spPr>
          <a:xfrm>
            <a:off x="578812" y="758713"/>
            <a:ext cx="5700375" cy="819675"/>
          </a:xfrm>
          <a:prstGeom prst="rect">
            <a:avLst/>
          </a:prstGeom>
          <a:noFill/>
          <a:ln>
            <a:noFill/>
          </a:ln>
        </p:spPr>
        <p:txBody>
          <a:bodyPr spcFirstLastPara="1" wrap="square" lIns="68569" tIns="34275" rIns="68569" bIns="34275" anchor="t" anchorCtr="0">
            <a:normAutofit/>
          </a:bodyPr>
          <a:lstStyle/>
          <a:p>
            <a:pPr marL="0" indent="0">
              <a:buClr>
                <a:schemeClr val="dk1"/>
              </a:buClr>
              <a:buSzPct val="100000"/>
            </a:pPr>
            <a:r>
              <a:rPr lang="en-US" b="1" u="sng">
                <a:solidFill>
                  <a:schemeClr val="dk1"/>
                </a:solidFill>
              </a:rPr>
              <a:t>Work</a:t>
            </a:r>
            <a:r>
              <a:rPr lang="en-US" b="1">
                <a:solidFill>
                  <a:schemeClr val="dk1"/>
                </a:solidFill>
              </a:rPr>
              <a:t>: </a:t>
            </a:r>
            <a:r>
              <a:rPr lang="en-US">
                <a:solidFill>
                  <a:schemeClr val="dk1"/>
                </a:solidFill>
              </a:rPr>
              <a:t>a force acting upon an object causing the object to move in the direction of that force</a:t>
            </a:r>
            <a:endParaRPr/>
          </a:p>
        </p:txBody>
      </p:sp>
      <p:pic>
        <p:nvPicPr>
          <p:cNvPr id="251" name="Google Shape;251;g27e576c1a67_0_281"/>
          <p:cNvPicPr preferRelativeResize="0"/>
          <p:nvPr/>
        </p:nvPicPr>
        <p:blipFill>
          <a:blip r:embed="rId3">
            <a:alphaModFix/>
          </a:blip>
          <a:stretch>
            <a:fillRect/>
          </a:stretch>
        </p:blipFill>
        <p:spPr>
          <a:xfrm>
            <a:off x="1024576" y="2162419"/>
            <a:ext cx="4808849" cy="2075813"/>
          </a:xfrm>
          <a:prstGeom prst="rect">
            <a:avLst/>
          </a:prstGeom>
          <a:noFill/>
          <a:ln>
            <a:noFill/>
          </a:ln>
        </p:spPr>
      </p:pic>
      <p:sp>
        <p:nvSpPr>
          <p:cNvPr id="2" name="Google Shape;224;g2a5a1442303_0_281" descr="Rewind">
            <a:extLst>
              <a:ext uri="{FF2B5EF4-FFF2-40B4-BE49-F238E27FC236}">
                <a16:creationId xmlns:a16="http://schemas.microsoft.com/office/drawing/2014/main" id="{9E46241F-675B-5FF7-972A-65F1BE05AFD1}"/>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4"/>
        <p:cNvGrpSpPr/>
        <p:nvPr/>
      </p:nvGrpSpPr>
      <p:grpSpPr>
        <a:xfrm>
          <a:off x="0" y="0"/>
          <a:ext cx="0" cy="0"/>
          <a:chOff x="0" y="0"/>
          <a:chExt cx="0" cy="0"/>
        </a:xfrm>
      </p:grpSpPr>
      <p:sp>
        <p:nvSpPr>
          <p:cNvPr id="1615" name="Google Shape;1615;g28084ac76e6_0_124" descr="Questions"/>
          <p:cNvSpPr/>
          <p:nvPr/>
        </p:nvSpPr>
        <p:spPr>
          <a:xfrm>
            <a:off x="1714500" y="835269"/>
            <a:ext cx="3429000" cy="3332250"/>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1621" name="Google Shape;1621;g28084ac76e6_0_161"/>
          <p:cNvSpPr txBox="1">
            <a:spLocks noGrp="1"/>
          </p:cNvSpPr>
          <p:nvPr>
            <p:ph type="ctrTitle"/>
          </p:nvPr>
        </p:nvSpPr>
        <p:spPr>
          <a:xfrm>
            <a:off x="992663" y="140825"/>
            <a:ext cx="5669325" cy="1500300"/>
          </a:xfrm>
          <a:prstGeom prst="rect">
            <a:avLst/>
          </a:prstGeom>
          <a:noFill/>
          <a:ln>
            <a:noFill/>
          </a:ln>
        </p:spPr>
        <p:txBody>
          <a:bodyPr spcFirstLastPara="1" wrap="square" lIns="68569" tIns="34275" rIns="68569" bIns="34275" anchor="ctr" anchorCtr="0">
            <a:normAutofit/>
          </a:bodyPr>
          <a:lstStyle/>
          <a:p>
            <a:pPr>
              <a:buSzPts val="3600"/>
            </a:pPr>
            <a:r>
              <a:rPr lang="en-US" sz="2700"/>
              <a:t>True or False: Direction is where something moves or points.</a:t>
            </a:r>
            <a:endParaRPr sz="2700" b="1"/>
          </a:p>
        </p:txBody>
      </p:sp>
      <p:pic>
        <p:nvPicPr>
          <p:cNvPr id="1622" name="Google Shape;1622;g28084ac76e6_0_161"/>
          <p:cNvPicPr preferRelativeResize="0"/>
          <p:nvPr/>
        </p:nvPicPr>
        <p:blipFill>
          <a:blip r:embed="rId3">
            <a:alphaModFix/>
          </a:blip>
          <a:stretch>
            <a:fillRect/>
          </a:stretch>
        </p:blipFill>
        <p:spPr>
          <a:xfrm>
            <a:off x="4528050" y="2456173"/>
            <a:ext cx="1951838" cy="2529374"/>
          </a:xfrm>
          <a:prstGeom prst="rect">
            <a:avLst/>
          </a:prstGeom>
          <a:noFill/>
          <a:ln>
            <a:noFill/>
          </a:ln>
        </p:spPr>
      </p:pic>
      <p:sp>
        <p:nvSpPr>
          <p:cNvPr id="1623" name="Google Shape;1623;g28084ac76e6_0_161" descr="Questions"/>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
        <p:nvSpPr>
          <p:cNvPr id="1624" name="Google Shape;1624;g28084ac76e6_0_161"/>
          <p:cNvSpPr txBox="1">
            <a:spLocks noGrp="1"/>
          </p:cNvSpPr>
          <p:nvPr>
            <p:ph type="ctrTitle"/>
          </p:nvPr>
        </p:nvSpPr>
        <p:spPr>
          <a:xfrm>
            <a:off x="431176" y="1372062"/>
            <a:ext cx="5669325" cy="1500300"/>
          </a:xfrm>
          <a:prstGeom prst="rect">
            <a:avLst/>
          </a:prstGeom>
          <a:noFill/>
          <a:ln>
            <a:noFill/>
          </a:ln>
        </p:spPr>
        <p:txBody>
          <a:bodyPr spcFirstLastPara="1" wrap="square" lIns="68569" tIns="34275" rIns="68569" bIns="34275" anchor="ctr" anchorCtr="0">
            <a:normAutofit/>
          </a:bodyPr>
          <a:lstStyle/>
          <a:p>
            <a:pPr algn="l">
              <a:lnSpc>
                <a:spcPct val="150000"/>
              </a:lnSpc>
              <a:buSzPts val="3600"/>
            </a:pPr>
            <a:r>
              <a:rPr lang="en-US" sz="2700"/>
              <a:t>A.  True</a:t>
            </a:r>
            <a:endParaRPr sz="2700"/>
          </a:p>
          <a:p>
            <a:pPr algn="l">
              <a:lnSpc>
                <a:spcPct val="150000"/>
              </a:lnSpc>
              <a:buSzPts val="3600"/>
            </a:pPr>
            <a:r>
              <a:rPr lang="en-US" sz="2700"/>
              <a:t>B.  False</a:t>
            </a:r>
            <a:endParaRPr sz="27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29"/>
        <p:cNvGrpSpPr/>
        <p:nvPr/>
      </p:nvGrpSpPr>
      <p:grpSpPr>
        <a:xfrm>
          <a:off x="0" y="0"/>
          <a:ext cx="0" cy="0"/>
          <a:chOff x="0" y="0"/>
          <a:chExt cx="0" cy="0"/>
        </a:xfrm>
      </p:grpSpPr>
      <p:sp>
        <p:nvSpPr>
          <p:cNvPr id="1630" name="Google Shape;1630;g28084ac76e6_0_203"/>
          <p:cNvSpPr txBox="1">
            <a:spLocks noGrp="1"/>
          </p:cNvSpPr>
          <p:nvPr>
            <p:ph type="ctrTitle"/>
          </p:nvPr>
        </p:nvSpPr>
        <p:spPr>
          <a:xfrm>
            <a:off x="992663" y="140825"/>
            <a:ext cx="5669325" cy="1500300"/>
          </a:xfrm>
          <a:prstGeom prst="rect">
            <a:avLst/>
          </a:prstGeom>
          <a:noFill/>
          <a:ln>
            <a:noFill/>
          </a:ln>
        </p:spPr>
        <p:txBody>
          <a:bodyPr spcFirstLastPara="1" wrap="square" lIns="68569" tIns="34275" rIns="68569" bIns="34275" anchor="ctr" anchorCtr="0">
            <a:normAutofit/>
          </a:bodyPr>
          <a:lstStyle/>
          <a:p>
            <a:pPr>
              <a:buSzPts val="3600"/>
            </a:pPr>
            <a:r>
              <a:rPr lang="en-US" sz="2700"/>
              <a:t>True or False: Direction is where something moves or points.</a:t>
            </a:r>
            <a:endParaRPr sz="2700" b="1"/>
          </a:p>
        </p:txBody>
      </p:sp>
      <p:pic>
        <p:nvPicPr>
          <p:cNvPr id="1631" name="Google Shape;1631;g28084ac76e6_0_203"/>
          <p:cNvPicPr preferRelativeResize="0"/>
          <p:nvPr/>
        </p:nvPicPr>
        <p:blipFill>
          <a:blip r:embed="rId3">
            <a:alphaModFix/>
          </a:blip>
          <a:stretch>
            <a:fillRect/>
          </a:stretch>
        </p:blipFill>
        <p:spPr>
          <a:xfrm>
            <a:off x="4528050" y="2456173"/>
            <a:ext cx="1951838" cy="2529374"/>
          </a:xfrm>
          <a:prstGeom prst="rect">
            <a:avLst/>
          </a:prstGeom>
          <a:noFill/>
          <a:ln>
            <a:noFill/>
          </a:ln>
        </p:spPr>
      </p:pic>
      <p:sp>
        <p:nvSpPr>
          <p:cNvPr id="1632" name="Google Shape;1632;g28084ac76e6_0_203" descr="Questions"/>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
        <p:nvSpPr>
          <p:cNvPr id="1633" name="Google Shape;1633;g28084ac76e6_0_203"/>
          <p:cNvSpPr txBox="1">
            <a:spLocks noGrp="1"/>
          </p:cNvSpPr>
          <p:nvPr>
            <p:ph type="ctrTitle"/>
          </p:nvPr>
        </p:nvSpPr>
        <p:spPr>
          <a:xfrm>
            <a:off x="431176" y="1372062"/>
            <a:ext cx="5669325" cy="1500300"/>
          </a:xfrm>
          <a:prstGeom prst="rect">
            <a:avLst/>
          </a:prstGeom>
          <a:noFill/>
          <a:ln>
            <a:noFill/>
          </a:ln>
        </p:spPr>
        <p:txBody>
          <a:bodyPr spcFirstLastPara="1" wrap="square" lIns="68569" tIns="34275" rIns="68569" bIns="34275" anchor="ctr" anchorCtr="0">
            <a:normAutofit/>
          </a:bodyPr>
          <a:lstStyle/>
          <a:p>
            <a:pPr algn="l">
              <a:lnSpc>
                <a:spcPct val="150000"/>
              </a:lnSpc>
              <a:buSzPts val="3600"/>
            </a:pPr>
            <a:r>
              <a:rPr lang="en-US" sz="2700">
                <a:solidFill>
                  <a:srgbClr val="FF0000"/>
                </a:solidFill>
              </a:rPr>
              <a:t>A.  True</a:t>
            </a:r>
            <a:endParaRPr sz="2700">
              <a:solidFill>
                <a:srgbClr val="FF0000"/>
              </a:solidFill>
            </a:endParaRPr>
          </a:p>
          <a:p>
            <a:pPr algn="l">
              <a:lnSpc>
                <a:spcPct val="150000"/>
              </a:lnSpc>
              <a:buSzPts val="3600"/>
            </a:pPr>
            <a:r>
              <a:rPr lang="en-US" sz="2700"/>
              <a:t>B.  False</a:t>
            </a:r>
            <a:endParaRPr sz="27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38"/>
        <p:cNvGrpSpPr/>
        <p:nvPr/>
      </p:nvGrpSpPr>
      <p:grpSpPr>
        <a:xfrm>
          <a:off x="0" y="0"/>
          <a:ext cx="0" cy="0"/>
          <a:chOff x="0" y="0"/>
          <a:chExt cx="0" cy="0"/>
        </a:xfrm>
      </p:grpSpPr>
      <p:sp>
        <p:nvSpPr>
          <p:cNvPr id="1639" name="Google Shape;1639;g28084ac76e6_0_186"/>
          <p:cNvSpPr txBox="1">
            <a:spLocks noGrp="1"/>
          </p:cNvSpPr>
          <p:nvPr>
            <p:ph type="subTitle" idx="1"/>
          </p:nvPr>
        </p:nvSpPr>
        <p:spPr>
          <a:xfrm>
            <a:off x="578812" y="430213"/>
            <a:ext cx="5700375" cy="819675"/>
          </a:xfrm>
          <a:prstGeom prst="rect">
            <a:avLst/>
          </a:prstGeom>
          <a:noFill/>
          <a:ln>
            <a:noFill/>
          </a:ln>
        </p:spPr>
        <p:txBody>
          <a:bodyPr spcFirstLastPara="1" wrap="square" lIns="68569" tIns="34275" rIns="68569" bIns="34275" anchor="t" anchorCtr="0">
            <a:normAutofit/>
          </a:bodyPr>
          <a:lstStyle/>
          <a:p>
            <a:pPr marL="0" indent="0">
              <a:buClr>
                <a:schemeClr val="dk1"/>
              </a:buClr>
              <a:buSzPts val="3200"/>
            </a:pPr>
            <a:r>
              <a:rPr lang="en-US">
                <a:solidFill>
                  <a:schemeClr val="dk1"/>
                </a:solidFill>
              </a:rPr>
              <a:t>______ is how fast an object moves.</a:t>
            </a:r>
            <a:endParaRPr>
              <a:solidFill>
                <a:schemeClr val="dk1"/>
              </a:solidFill>
            </a:endParaRPr>
          </a:p>
        </p:txBody>
      </p:sp>
      <p:pic>
        <p:nvPicPr>
          <p:cNvPr id="1640" name="Google Shape;1640;g28084ac76e6_0_186"/>
          <p:cNvPicPr preferRelativeResize="0"/>
          <p:nvPr/>
        </p:nvPicPr>
        <p:blipFill>
          <a:blip r:embed="rId3">
            <a:alphaModFix/>
          </a:blip>
          <a:stretch>
            <a:fillRect/>
          </a:stretch>
        </p:blipFill>
        <p:spPr>
          <a:xfrm>
            <a:off x="3970650" y="2372494"/>
            <a:ext cx="2585100" cy="2585100"/>
          </a:xfrm>
          <a:prstGeom prst="rect">
            <a:avLst/>
          </a:prstGeom>
          <a:noFill/>
          <a:ln>
            <a:noFill/>
          </a:ln>
        </p:spPr>
      </p:pic>
      <p:sp>
        <p:nvSpPr>
          <p:cNvPr id="1641" name="Google Shape;1641;g28084ac76e6_0_186" descr="Questions"/>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
        <p:nvSpPr>
          <p:cNvPr id="1642" name="Google Shape;1642;g28084ac76e6_0_186"/>
          <p:cNvSpPr txBox="1">
            <a:spLocks noGrp="1"/>
          </p:cNvSpPr>
          <p:nvPr>
            <p:ph type="ctrTitle"/>
          </p:nvPr>
        </p:nvSpPr>
        <p:spPr>
          <a:xfrm>
            <a:off x="431176" y="1372062"/>
            <a:ext cx="5669325" cy="1500300"/>
          </a:xfrm>
          <a:prstGeom prst="rect">
            <a:avLst/>
          </a:prstGeom>
          <a:noFill/>
          <a:ln>
            <a:noFill/>
          </a:ln>
        </p:spPr>
        <p:txBody>
          <a:bodyPr spcFirstLastPara="1" wrap="square" lIns="68569" tIns="34275" rIns="68569" bIns="34275" anchor="ctr" anchorCtr="0">
            <a:normAutofit fontScale="90000"/>
          </a:bodyPr>
          <a:lstStyle/>
          <a:p>
            <a:pPr algn="l">
              <a:lnSpc>
                <a:spcPct val="150000"/>
              </a:lnSpc>
              <a:buSzPct val="100000"/>
            </a:pPr>
            <a:r>
              <a:rPr lang="en-US" sz="2700"/>
              <a:t>A.  Energy</a:t>
            </a:r>
            <a:endParaRPr sz="2700"/>
          </a:p>
          <a:p>
            <a:pPr algn="l">
              <a:lnSpc>
                <a:spcPct val="150000"/>
              </a:lnSpc>
              <a:buSzPct val="100000"/>
            </a:pPr>
            <a:r>
              <a:rPr lang="en-US" sz="2700"/>
              <a:t>B.  Energy transformation</a:t>
            </a:r>
            <a:endParaRPr sz="2700"/>
          </a:p>
          <a:p>
            <a:pPr algn="l">
              <a:lnSpc>
                <a:spcPct val="150000"/>
              </a:lnSpc>
              <a:buSzPct val="100000"/>
            </a:pPr>
            <a:r>
              <a:rPr lang="en-US" sz="2700"/>
              <a:t>C.  Speed</a:t>
            </a:r>
            <a:endParaRPr sz="27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47"/>
        <p:cNvGrpSpPr/>
        <p:nvPr/>
      </p:nvGrpSpPr>
      <p:grpSpPr>
        <a:xfrm>
          <a:off x="0" y="0"/>
          <a:ext cx="0" cy="0"/>
          <a:chOff x="0" y="0"/>
          <a:chExt cx="0" cy="0"/>
        </a:xfrm>
      </p:grpSpPr>
      <p:sp>
        <p:nvSpPr>
          <p:cNvPr id="1648" name="Google Shape;1648;g28084ac76e6_0_212"/>
          <p:cNvSpPr txBox="1">
            <a:spLocks noGrp="1"/>
          </p:cNvSpPr>
          <p:nvPr>
            <p:ph type="subTitle" idx="1"/>
          </p:nvPr>
        </p:nvSpPr>
        <p:spPr>
          <a:xfrm>
            <a:off x="578812" y="430213"/>
            <a:ext cx="5700375" cy="819675"/>
          </a:xfrm>
          <a:prstGeom prst="rect">
            <a:avLst/>
          </a:prstGeom>
          <a:noFill/>
          <a:ln>
            <a:noFill/>
          </a:ln>
        </p:spPr>
        <p:txBody>
          <a:bodyPr spcFirstLastPara="1" wrap="square" lIns="68569" tIns="34275" rIns="68569" bIns="34275" anchor="t" anchorCtr="0">
            <a:normAutofit/>
          </a:bodyPr>
          <a:lstStyle/>
          <a:p>
            <a:pPr marL="0" indent="0">
              <a:buClr>
                <a:schemeClr val="dk1"/>
              </a:buClr>
              <a:buSzPts val="3200"/>
            </a:pPr>
            <a:r>
              <a:rPr lang="en-US">
                <a:solidFill>
                  <a:schemeClr val="dk1"/>
                </a:solidFill>
              </a:rPr>
              <a:t>______ is how fast an object moves.</a:t>
            </a:r>
            <a:endParaRPr>
              <a:solidFill>
                <a:schemeClr val="dk1"/>
              </a:solidFill>
            </a:endParaRPr>
          </a:p>
        </p:txBody>
      </p:sp>
      <p:pic>
        <p:nvPicPr>
          <p:cNvPr id="1649" name="Google Shape;1649;g28084ac76e6_0_212"/>
          <p:cNvPicPr preferRelativeResize="0"/>
          <p:nvPr/>
        </p:nvPicPr>
        <p:blipFill>
          <a:blip r:embed="rId3">
            <a:alphaModFix/>
          </a:blip>
          <a:stretch>
            <a:fillRect/>
          </a:stretch>
        </p:blipFill>
        <p:spPr>
          <a:xfrm>
            <a:off x="3970650" y="2372494"/>
            <a:ext cx="2585100" cy="2585100"/>
          </a:xfrm>
          <a:prstGeom prst="rect">
            <a:avLst/>
          </a:prstGeom>
          <a:noFill/>
          <a:ln>
            <a:noFill/>
          </a:ln>
        </p:spPr>
      </p:pic>
      <p:sp>
        <p:nvSpPr>
          <p:cNvPr id="1650" name="Google Shape;1650;g28084ac76e6_0_212" descr="Questions"/>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
        <p:nvSpPr>
          <p:cNvPr id="1651" name="Google Shape;1651;g28084ac76e6_0_212"/>
          <p:cNvSpPr txBox="1">
            <a:spLocks noGrp="1"/>
          </p:cNvSpPr>
          <p:nvPr>
            <p:ph type="ctrTitle"/>
          </p:nvPr>
        </p:nvSpPr>
        <p:spPr>
          <a:xfrm>
            <a:off x="431176" y="1372062"/>
            <a:ext cx="5669325" cy="1500300"/>
          </a:xfrm>
          <a:prstGeom prst="rect">
            <a:avLst/>
          </a:prstGeom>
          <a:noFill/>
          <a:ln>
            <a:noFill/>
          </a:ln>
        </p:spPr>
        <p:txBody>
          <a:bodyPr spcFirstLastPara="1" wrap="square" lIns="68569" tIns="34275" rIns="68569" bIns="34275" anchor="ctr" anchorCtr="0">
            <a:normAutofit fontScale="90000"/>
          </a:bodyPr>
          <a:lstStyle/>
          <a:p>
            <a:pPr algn="l">
              <a:lnSpc>
                <a:spcPct val="150000"/>
              </a:lnSpc>
              <a:buSzPct val="100000"/>
            </a:pPr>
            <a:r>
              <a:rPr lang="en-US" sz="2700"/>
              <a:t>A.  Energy</a:t>
            </a:r>
            <a:endParaRPr sz="2700"/>
          </a:p>
          <a:p>
            <a:pPr algn="l">
              <a:lnSpc>
                <a:spcPct val="150000"/>
              </a:lnSpc>
              <a:buSzPct val="100000"/>
            </a:pPr>
            <a:r>
              <a:rPr lang="en-US" sz="2700"/>
              <a:t>B.  Energy transformation</a:t>
            </a:r>
            <a:endParaRPr sz="2700"/>
          </a:p>
          <a:p>
            <a:pPr algn="l">
              <a:lnSpc>
                <a:spcPct val="150000"/>
              </a:lnSpc>
              <a:buSzPct val="100000"/>
            </a:pPr>
            <a:r>
              <a:rPr lang="en-US" sz="2700">
                <a:solidFill>
                  <a:srgbClr val="FF0000"/>
                </a:solidFill>
              </a:rPr>
              <a:t>C.  Speed</a:t>
            </a:r>
            <a:endParaRPr sz="2700">
              <a:solidFill>
                <a:srgbClr val="FF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259762" y="517049"/>
            <a:ext cx="6338475" cy="826875"/>
          </a:xfrm>
          <a:prstGeom prst="rect">
            <a:avLst/>
          </a:prstGeom>
          <a:noFill/>
          <a:ln>
            <a:noFill/>
          </a:ln>
        </p:spPr>
        <p:txBody>
          <a:bodyPr spcFirstLastPara="1" wrap="square" lIns="68569" tIns="34275" rIns="68569" bIns="34275" anchor="ctr" anchorCtr="0">
            <a:normAutofit fontScale="90000"/>
          </a:bodyPr>
          <a:lstStyle/>
          <a:p>
            <a:pPr>
              <a:buSzPts val="3600"/>
            </a:pPr>
            <a:r>
              <a:rPr lang="en" sz="2700" b="1" u="sng" dirty="0"/>
              <a:t>True or False: </a:t>
            </a:r>
            <a:r>
              <a:rPr lang="en" sz="2700" dirty="0"/>
              <a:t>Force is a push or pull of an object</a:t>
            </a:r>
            <a:endParaRPr sz="2700" b="1" u="sng" dirty="0"/>
          </a:p>
        </p:txBody>
      </p:sp>
      <p:pic>
        <p:nvPicPr>
          <p:cNvPr id="157" name="Google Shape;157;p28"/>
          <p:cNvPicPr preferRelativeResize="0"/>
          <p:nvPr/>
        </p:nvPicPr>
        <p:blipFill>
          <a:blip r:embed="rId3">
            <a:alphaModFix/>
          </a:blip>
          <a:stretch>
            <a:fillRect/>
          </a:stretch>
        </p:blipFill>
        <p:spPr>
          <a:xfrm>
            <a:off x="1207435" y="1932694"/>
            <a:ext cx="4443140" cy="2280319"/>
          </a:xfrm>
          <a:prstGeom prst="rect">
            <a:avLst/>
          </a:prstGeom>
          <a:noFill/>
          <a:ln>
            <a:noFill/>
          </a:ln>
        </p:spPr>
      </p:pic>
      <p:sp>
        <p:nvSpPr>
          <p:cNvPr id="3" name="Google Shape;264;g27e576c1a67_0_364" descr="Questions">
            <a:extLst>
              <a:ext uri="{FF2B5EF4-FFF2-40B4-BE49-F238E27FC236}">
                <a16:creationId xmlns:a16="http://schemas.microsoft.com/office/drawing/2014/main" id="{993BB430-16C9-8306-F7DB-3DF1A320A14B}"/>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626526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259762" y="517049"/>
            <a:ext cx="6338475" cy="826875"/>
          </a:xfrm>
          <a:prstGeom prst="rect">
            <a:avLst/>
          </a:prstGeom>
          <a:noFill/>
          <a:ln>
            <a:noFill/>
          </a:ln>
        </p:spPr>
        <p:txBody>
          <a:bodyPr spcFirstLastPara="1" wrap="square" lIns="68569" tIns="34275" rIns="68569" bIns="34275" anchor="ctr" anchorCtr="0">
            <a:normAutofit fontScale="90000"/>
          </a:bodyPr>
          <a:lstStyle/>
          <a:p>
            <a:pPr>
              <a:buSzPts val="3600"/>
            </a:pPr>
            <a:r>
              <a:rPr lang="en" sz="2700" b="1" u="sng" dirty="0">
                <a:solidFill>
                  <a:srgbClr val="FF0000"/>
                </a:solidFill>
              </a:rPr>
              <a:t>True</a:t>
            </a:r>
            <a:r>
              <a:rPr lang="en" sz="2700" b="1" u="sng" dirty="0"/>
              <a:t> or False: </a:t>
            </a:r>
            <a:r>
              <a:rPr lang="en" sz="2700" dirty="0"/>
              <a:t>Force is a push or pull of an object</a:t>
            </a:r>
            <a:endParaRPr sz="2700" b="1" u="sng" dirty="0"/>
          </a:p>
        </p:txBody>
      </p:sp>
      <p:pic>
        <p:nvPicPr>
          <p:cNvPr id="157" name="Google Shape;157;p28"/>
          <p:cNvPicPr preferRelativeResize="0"/>
          <p:nvPr/>
        </p:nvPicPr>
        <p:blipFill>
          <a:blip r:embed="rId3">
            <a:alphaModFix/>
          </a:blip>
          <a:stretch>
            <a:fillRect/>
          </a:stretch>
        </p:blipFill>
        <p:spPr>
          <a:xfrm>
            <a:off x="1207435" y="1932694"/>
            <a:ext cx="4443140" cy="2280319"/>
          </a:xfrm>
          <a:prstGeom prst="rect">
            <a:avLst/>
          </a:prstGeom>
          <a:noFill/>
          <a:ln>
            <a:noFill/>
          </a:ln>
        </p:spPr>
      </p:pic>
      <p:sp>
        <p:nvSpPr>
          <p:cNvPr id="3" name="Google Shape;264;g27e576c1a67_0_364" descr="Questions">
            <a:extLst>
              <a:ext uri="{FF2B5EF4-FFF2-40B4-BE49-F238E27FC236}">
                <a16:creationId xmlns:a16="http://schemas.microsoft.com/office/drawing/2014/main" id="{E63A7D6D-C159-086D-0277-96A31A233FFB}"/>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1384425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8"/>
          <p:cNvSpPr txBox="1">
            <a:spLocks noGrp="1"/>
          </p:cNvSpPr>
          <p:nvPr>
            <p:ph type="ctrTitle"/>
          </p:nvPr>
        </p:nvSpPr>
        <p:spPr>
          <a:xfrm>
            <a:off x="259762" y="669263"/>
            <a:ext cx="6338475" cy="826875"/>
          </a:xfrm>
          <a:prstGeom prst="rect">
            <a:avLst/>
          </a:prstGeom>
          <a:noFill/>
          <a:ln>
            <a:noFill/>
          </a:ln>
        </p:spPr>
        <p:txBody>
          <a:bodyPr spcFirstLastPara="1" wrap="square" lIns="68569" tIns="34275" rIns="68569" bIns="34275" anchor="ctr" anchorCtr="0">
            <a:normAutofit fontScale="90000"/>
          </a:bodyPr>
          <a:lstStyle/>
          <a:p>
            <a:pPr>
              <a:buSzPct val="100000"/>
            </a:pPr>
            <a:r>
              <a:rPr lang="en" sz="2700" b="1" u="sng" dirty="0"/>
              <a:t>Friction</a:t>
            </a:r>
            <a:r>
              <a:rPr lang="en" sz="2700" dirty="0"/>
              <a:t>: a force that </a:t>
            </a:r>
            <a:r>
              <a:rPr lang="en" sz="2700" u="sng" dirty="0"/>
              <a:t>             </a:t>
            </a:r>
            <a:r>
              <a:rPr lang="en" sz="2700" dirty="0"/>
              <a:t> the motion of two surfaces that are touching</a:t>
            </a:r>
            <a:endParaRPr sz="2700" b="1" u="sng" dirty="0"/>
          </a:p>
        </p:txBody>
      </p:sp>
      <p:pic>
        <p:nvPicPr>
          <p:cNvPr id="158" name="Google Shape;158;p28"/>
          <p:cNvPicPr preferRelativeResize="0"/>
          <p:nvPr/>
        </p:nvPicPr>
        <p:blipFill>
          <a:blip r:embed="rId3">
            <a:alphaModFix/>
          </a:blip>
          <a:stretch>
            <a:fillRect/>
          </a:stretch>
        </p:blipFill>
        <p:spPr>
          <a:xfrm>
            <a:off x="1915097" y="2038444"/>
            <a:ext cx="3027809" cy="2280319"/>
          </a:xfrm>
          <a:prstGeom prst="rect">
            <a:avLst/>
          </a:prstGeom>
          <a:noFill/>
          <a:ln>
            <a:noFill/>
          </a:ln>
        </p:spPr>
      </p:pic>
      <p:sp>
        <p:nvSpPr>
          <p:cNvPr id="159" name="Google Shape;159;p28"/>
          <p:cNvSpPr/>
          <p:nvPr/>
        </p:nvSpPr>
        <p:spPr>
          <a:xfrm>
            <a:off x="2720644" y="3949931"/>
            <a:ext cx="1156275" cy="488475"/>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 name="Google Shape;264;g27e576c1a67_0_364" descr="Questions">
            <a:extLst>
              <a:ext uri="{FF2B5EF4-FFF2-40B4-BE49-F238E27FC236}">
                <a16:creationId xmlns:a16="http://schemas.microsoft.com/office/drawing/2014/main" id="{A86429DD-D3DC-AB6A-09B3-86FB9BD83929}"/>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3470422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5"/>
          <p:cNvSpPr txBox="1">
            <a:spLocks noGrp="1"/>
          </p:cNvSpPr>
          <p:nvPr>
            <p:ph type="ctrTitle"/>
          </p:nvPr>
        </p:nvSpPr>
        <p:spPr>
          <a:xfrm>
            <a:off x="514349" y="0"/>
            <a:ext cx="5829300" cy="1118025"/>
          </a:xfrm>
          <a:prstGeom prst="rect">
            <a:avLst/>
          </a:prstGeom>
          <a:noFill/>
          <a:ln>
            <a:noFill/>
          </a:ln>
        </p:spPr>
        <p:txBody>
          <a:bodyPr spcFirstLastPara="1" wrap="square" lIns="68569" tIns="34275" rIns="68569" bIns="34275" anchor="ctr" anchorCtr="0">
            <a:normAutofit/>
          </a:bodyPr>
          <a:lstStyle/>
          <a:p>
            <a:pPr>
              <a:buSzPts val="4800"/>
            </a:pPr>
            <a:r>
              <a:rPr lang="en" sz="5000" b="1" dirty="0">
                <a:latin typeface="Calibri" panose="020F0502020204030204" pitchFamily="34" charset="0"/>
                <a:cs typeface="Calibri" panose="020F0502020204030204" pitchFamily="34" charset="0"/>
              </a:rPr>
              <a:t>Energy</a:t>
            </a:r>
            <a:endParaRPr sz="5000" b="1" dirty="0">
              <a:latin typeface="Calibri" panose="020F0502020204030204" pitchFamily="34" charset="0"/>
              <a:cs typeface="Calibri" panose="020F0502020204030204" pitchFamily="34" charset="0"/>
            </a:endParaRPr>
          </a:p>
        </p:txBody>
      </p:sp>
      <p:sp>
        <p:nvSpPr>
          <p:cNvPr id="131" name="Google Shape;131;p25"/>
          <p:cNvSpPr/>
          <p:nvPr/>
        </p:nvSpPr>
        <p:spPr>
          <a:xfrm>
            <a:off x="103639" y="153167"/>
            <a:ext cx="821421" cy="384345"/>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SzPts val="1800"/>
            </a:pPr>
            <a:endParaRPr sz="1350">
              <a:solidFill>
                <a:schemeClr val="lt1"/>
              </a:solidFill>
              <a:latin typeface="Calibri"/>
              <a:ea typeface="Calibri"/>
              <a:cs typeface="Calibri"/>
              <a:sym typeface="Calibri"/>
            </a:endParaRPr>
          </a:p>
        </p:txBody>
      </p:sp>
      <p:sp>
        <p:nvSpPr>
          <p:cNvPr id="132" name="Google Shape;132;p25"/>
          <p:cNvSpPr txBox="1"/>
          <p:nvPr/>
        </p:nvSpPr>
        <p:spPr>
          <a:xfrm>
            <a:off x="250596" y="184317"/>
            <a:ext cx="527625" cy="276969"/>
          </a:xfrm>
          <a:prstGeom prst="rect">
            <a:avLst/>
          </a:prstGeom>
          <a:noFill/>
          <a:ln>
            <a:noFill/>
          </a:ln>
        </p:spPr>
        <p:txBody>
          <a:bodyPr spcFirstLastPara="1" wrap="square" lIns="68569" tIns="34275" rIns="68569" bIns="34275" anchor="t" anchorCtr="0">
            <a:spAutoFit/>
          </a:bodyPr>
          <a:lstStyle/>
          <a:p>
            <a:pPr>
              <a:buSzPts val="1800"/>
            </a:pPr>
            <a:r>
              <a:rPr lang="en" sz="1350" b="1">
                <a:solidFill>
                  <a:schemeClr val="lt1"/>
                </a:solidFill>
                <a:latin typeface="Calibri"/>
                <a:ea typeface="Calibri"/>
                <a:cs typeface="Calibri"/>
                <a:sym typeface="Calibri"/>
              </a:rPr>
              <a:t>Intro</a:t>
            </a:r>
            <a:endParaRPr sz="1050"/>
          </a:p>
        </p:txBody>
      </p:sp>
      <p:pic>
        <p:nvPicPr>
          <p:cNvPr id="133" name="Google Shape;133;p25"/>
          <p:cNvPicPr preferRelativeResize="0"/>
          <p:nvPr/>
        </p:nvPicPr>
        <p:blipFill>
          <a:blip r:embed="rId3">
            <a:alphaModFix/>
          </a:blip>
          <a:stretch>
            <a:fillRect/>
          </a:stretch>
        </p:blipFill>
        <p:spPr>
          <a:xfrm>
            <a:off x="955889" y="1629266"/>
            <a:ext cx="4946220" cy="318012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8"/>
          <p:cNvSpPr txBox="1">
            <a:spLocks noGrp="1"/>
          </p:cNvSpPr>
          <p:nvPr>
            <p:ph type="ctrTitle"/>
          </p:nvPr>
        </p:nvSpPr>
        <p:spPr>
          <a:xfrm>
            <a:off x="259762" y="669263"/>
            <a:ext cx="6338475" cy="826875"/>
          </a:xfrm>
          <a:prstGeom prst="rect">
            <a:avLst/>
          </a:prstGeom>
          <a:noFill/>
          <a:ln>
            <a:noFill/>
          </a:ln>
        </p:spPr>
        <p:txBody>
          <a:bodyPr spcFirstLastPara="1" wrap="square" lIns="68569" tIns="34275" rIns="68569" bIns="34275" anchor="ctr" anchorCtr="0">
            <a:normAutofit fontScale="90000"/>
          </a:bodyPr>
          <a:lstStyle/>
          <a:p>
            <a:pPr>
              <a:buSzPct val="100000"/>
            </a:pPr>
            <a:r>
              <a:rPr lang="en" sz="2700" b="1" u="sng" dirty="0"/>
              <a:t>Friction</a:t>
            </a:r>
            <a:r>
              <a:rPr lang="en" sz="2700" dirty="0"/>
              <a:t>: a force that </a:t>
            </a:r>
            <a:r>
              <a:rPr lang="en" sz="2700" b="1" u="sng" dirty="0">
                <a:solidFill>
                  <a:srgbClr val="FF0000"/>
                </a:solidFill>
              </a:rPr>
              <a:t>resists</a:t>
            </a:r>
            <a:r>
              <a:rPr lang="en" sz="2700" dirty="0"/>
              <a:t> the motion of two surfaces that are touching</a:t>
            </a:r>
            <a:endParaRPr sz="2700" b="1" u="sng" dirty="0"/>
          </a:p>
        </p:txBody>
      </p:sp>
      <p:pic>
        <p:nvPicPr>
          <p:cNvPr id="158" name="Google Shape;158;p28"/>
          <p:cNvPicPr preferRelativeResize="0"/>
          <p:nvPr/>
        </p:nvPicPr>
        <p:blipFill>
          <a:blip r:embed="rId3">
            <a:alphaModFix/>
          </a:blip>
          <a:stretch>
            <a:fillRect/>
          </a:stretch>
        </p:blipFill>
        <p:spPr>
          <a:xfrm>
            <a:off x="1915097" y="2038444"/>
            <a:ext cx="3027809" cy="2280319"/>
          </a:xfrm>
          <a:prstGeom prst="rect">
            <a:avLst/>
          </a:prstGeom>
          <a:noFill/>
          <a:ln>
            <a:noFill/>
          </a:ln>
        </p:spPr>
      </p:pic>
      <p:sp>
        <p:nvSpPr>
          <p:cNvPr id="159" name="Google Shape;159;p28"/>
          <p:cNvSpPr/>
          <p:nvPr/>
        </p:nvSpPr>
        <p:spPr>
          <a:xfrm>
            <a:off x="2720644" y="3949931"/>
            <a:ext cx="1156275" cy="488475"/>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 name="Google Shape;264;g27e576c1a67_0_364" descr="Questions">
            <a:extLst>
              <a:ext uri="{FF2B5EF4-FFF2-40B4-BE49-F238E27FC236}">
                <a16:creationId xmlns:a16="http://schemas.microsoft.com/office/drawing/2014/main" id="{3D2B7283-A4DD-FC40-81E8-B234A5DC8FB7}"/>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3882222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27e576c1a67_0_281"/>
          <p:cNvSpPr txBox="1">
            <a:spLocks noGrp="1"/>
          </p:cNvSpPr>
          <p:nvPr>
            <p:ph type="subTitle" idx="1"/>
          </p:nvPr>
        </p:nvSpPr>
        <p:spPr>
          <a:xfrm>
            <a:off x="578812" y="758713"/>
            <a:ext cx="5700375" cy="819675"/>
          </a:xfrm>
          <a:prstGeom prst="rect">
            <a:avLst/>
          </a:prstGeom>
          <a:noFill/>
          <a:ln>
            <a:noFill/>
          </a:ln>
        </p:spPr>
        <p:txBody>
          <a:bodyPr spcFirstLastPara="1" wrap="square" lIns="68569" tIns="34275" rIns="68569" bIns="34275" anchor="t" anchorCtr="0">
            <a:normAutofit fontScale="92500"/>
          </a:bodyPr>
          <a:lstStyle/>
          <a:p>
            <a:pPr marL="0" indent="0">
              <a:buClr>
                <a:schemeClr val="dk1"/>
              </a:buClr>
              <a:buSzPct val="100000"/>
            </a:pPr>
            <a:r>
              <a:rPr lang="en-US" b="1" u="sng" dirty="0">
                <a:solidFill>
                  <a:schemeClr val="dk1"/>
                </a:solidFill>
              </a:rPr>
              <a:t>Work</a:t>
            </a:r>
            <a:r>
              <a:rPr lang="en-US" b="1" dirty="0">
                <a:solidFill>
                  <a:schemeClr val="dk1"/>
                </a:solidFill>
              </a:rPr>
              <a:t>: </a:t>
            </a:r>
            <a:r>
              <a:rPr lang="en-US" dirty="0">
                <a:solidFill>
                  <a:schemeClr val="dk1"/>
                </a:solidFill>
              </a:rPr>
              <a:t>a </a:t>
            </a:r>
            <a:r>
              <a:rPr lang="en-US" u="sng" dirty="0">
                <a:solidFill>
                  <a:schemeClr val="dk1"/>
                </a:solidFill>
              </a:rPr>
              <a:t>             </a:t>
            </a:r>
            <a:r>
              <a:rPr lang="en-US" dirty="0">
                <a:solidFill>
                  <a:schemeClr val="dk1"/>
                </a:solidFill>
              </a:rPr>
              <a:t> acting upon an object causing the object to move in the </a:t>
            </a:r>
            <a:r>
              <a:rPr lang="en-US" u="sng" dirty="0">
                <a:solidFill>
                  <a:schemeClr val="dk1"/>
                </a:solidFill>
              </a:rPr>
              <a:t>                    </a:t>
            </a:r>
            <a:r>
              <a:rPr lang="en-US" dirty="0">
                <a:solidFill>
                  <a:schemeClr val="dk1"/>
                </a:solidFill>
              </a:rPr>
              <a:t> of that force</a:t>
            </a:r>
            <a:endParaRPr dirty="0"/>
          </a:p>
        </p:txBody>
      </p:sp>
      <p:pic>
        <p:nvPicPr>
          <p:cNvPr id="251" name="Google Shape;251;g27e576c1a67_0_281"/>
          <p:cNvPicPr preferRelativeResize="0"/>
          <p:nvPr/>
        </p:nvPicPr>
        <p:blipFill>
          <a:blip r:embed="rId3">
            <a:alphaModFix/>
          </a:blip>
          <a:stretch>
            <a:fillRect/>
          </a:stretch>
        </p:blipFill>
        <p:spPr>
          <a:xfrm>
            <a:off x="1024574" y="3064403"/>
            <a:ext cx="4808849" cy="2075813"/>
          </a:xfrm>
          <a:prstGeom prst="rect">
            <a:avLst/>
          </a:prstGeom>
          <a:noFill/>
          <a:ln>
            <a:noFill/>
          </a:ln>
        </p:spPr>
      </p:pic>
      <p:sp>
        <p:nvSpPr>
          <p:cNvPr id="3" name="TextBox 2">
            <a:extLst>
              <a:ext uri="{FF2B5EF4-FFF2-40B4-BE49-F238E27FC236}">
                <a16:creationId xmlns:a16="http://schemas.microsoft.com/office/drawing/2014/main" id="{0659C0D8-8CFF-CCAB-0521-339A78F4ED13}"/>
              </a:ext>
            </a:extLst>
          </p:cNvPr>
          <p:cNvSpPr txBox="1"/>
          <p:nvPr/>
        </p:nvSpPr>
        <p:spPr>
          <a:xfrm>
            <a:off x="588579" y="1786759"/>
            <a:ext cx="2444900" cy="830997"/>
          </a:xfrm>
          <a:prstGeom prst="rect">
            <a:avLst/>
          </a:prstGeom>
          <a:noFill/>
        </p:spPr>
        <p:txBody>
          <a:bodyPr wrap="none" rtlCol="0">
            <a:spAutoFit/>
          </a:bodyPr>
          <a:lstStyle/>
          <a:p>
            <a:pPr marL="342900" indent="-342900">
              <a:buAutoNum type="alphaUcPeriod"/>
            </a:pPr>
            <a:r>
              <a:rPr lang="en-US" sz="2400" dirty="0">
                <a:latin typeface="Calibri" panose="020F0502020204030204" pitchFamily="34" charset="0"/>
                <a:cs typeface="Calibri" panose="020F0502020204030204" pitchFamily="34" charset="0"/>
              </a:rPr>
              <a:t>friction, box</a:t>
            </a:r>
          </a:p>
          <a:p>
            <a:pPr marL="342900" indent="-342900">
              <a:buAutoNum type="alphaUcPeriod"/>
            </a:pPr>
            <a:r>
              <a:rPr lang="en-US" sz="2400" dirty="0">
                <a:latin typeface="Calibri" panose="020F0502020204030204" pitchFamily="34" charset="0"/>
                <a:cs typeface="Calibri" panose="020F0502020204030204" pitchFamily="34" charset="0"/>
              </a:rPr>
              <a:t>force, direction</a:t>
            </a:r>
          </a:p>
        </p:txBody>
      </p:sp>
      <p:sp>
        <p:nvSpPr>
          <p:cNvPr id="4" name="Google Shape;264;g27e576c1a67_0_364" descr="Questions">
            <a:extLst>
              <a:ext uri="{FF2B5EF4-FFF2-40B4-BE49-F238E27FC236}">
                <a16:creationId xmlns:a16="http://schemas.microsoft.com/office/drawing/2014/main" id="{A408E835-6928-2A37-3426-2AA3A02C7EEA}"/>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443696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27e576c1a67_0_281"/>
          <p:cNvSpPr txBox="1">
            <a:spLocks noGrp="1"/>
          </p:cNvSpPr>
          <p:nvPr>
            <p:ph type="subTitle" idx="1"/>
          </p:nvPr>
        </p:nvSpPr>
        <p:spPr>
          <a:xfrm>
            <a:off x="578812" y="758713"/>
            <a:ext cx="5700375" cy="819675"/>
          </a:xfrm>
          <a:prstGeom prst="rect">
            <a:avLst/>
          </a:prstGeom>
          <a:noFill/>
          <a:ln>
            <a:noFill/>
          </a:ln>
        </p:spPr>
        <p:txBody>
          <a:bodyPr spcFirstLastPara="1" wrap="square" lIns="68569" tIns="34275" rIns="68569" bIns="34275" anchor="t" anchorCtr="0">
            <a:normAutofit fontScale="92500"/>
          </a:bodyPr>
          <a:lstStyle/>
          <a:p>
            <a:pPr marL="0" indent="0">
              <a:buClr>
                <a:schemeClr val="dk1"/>
              </a:buClr>
              <a:buSzPct val="100000"/>
            </a:pPr>
            <a:r>
              <a:rPr lang="en-US" b="1" u="sng" dirty="0">
                <a:solidFill>
                  <a:schemeClr val="dk1"/>
                </a:solidFill>
              </a:rPr>
              <a:t>Work</a:t>
            </a:r>
            <a:r>
              <a:rPr lang="en-US" b="1" dirty="0">
                <a:solidFill>
                  <a:schemeClr val="dk1"/>
                </a:solidFill>
              </a:rPr>
              <a:t>: </a:t>
            </a:r>
            <a:r>
              <a:rPr lang="en-US" dirty="0">
                <a:solidFill>
                  <a:schemeClr val="dk1"/>
                </a:solidFill>
              </a:rPr>
              <a:t>a </a:t>
            </a:r>
            <a:r>
              <a:rPr lang="en-US" u="sng" dirty="0">
                <a:solidFill>
                  <a:schemeClr val="dk1"/>
                </a:solidFill>
              </a:rPr>
              <a:t>             </a:t>
            </a:r>
            <a:r>
              <a:rPr lang="en-US" dirty="0">
                <a:solidFill>
                  <a:schemeClr val="dk1"/>
                </a:solidFill>
              </a:rPr>
              <a:t> acting upon an object causing the object to move in the </a:t>
            </a:r>
            <a:r>
              <a:rPr lang="en-US" u="sng" dirty="0">
                <a:solidFill>
                  <a:schemeClr val="dk1"/>
                </a:solidFill>
              </a:rPr>
              <a:t>                    </a:t>
            </a:r>
            <a:r>
              <a:rPr lang="en-US" dirty="0">
                <a:solidFill>
                  <a:schemeClr val="dk1"/>
                </a:solidFill>
              </a:rPr>
              <a:t> of that force</a:t>
            </a:r>
            <a:endParaRPr dirty="0"/>
          </a:p>
        </p:txBody>
      </p:sp>
      <p:pic>
        <p:nvPicPr>
          <p:cNvPr id="251" name="Google Shape;251;g27e576c1a67_0_281"/>
          <p:cNvPicPr preferRelativeResize="0"/>
          <p:nvPr/>
        </p:nvPicPr>
        <p:blipFill>
          <a:blip r:embed="rId3">
            <a:alphaModFix/>
          </a:blip>
          <a:stretch>
            <a:fillRect/>
          </a:stretch>
        </p:blipFill>
        <p:spPr>
          <a:xfrm>
            <a:off x="1024574" y="3064403"/>
            <a:ext cx="4808849" cy="2075813"/>
          </a:xfrm>
          <a:prstGeom prst="rect">
            <a:avLst/>
          </a:prstGeom>
          <a:noFill/>
          <a:ln>
            <a:noFill/>
          </a:ln>
        </p:spPr>
      </p:pic>
      <p:sp>
        <p:nvSpPr>
          <p:cNvPr id="3" name="TextBox 2">
            <a:extLst>
              <a:ext uri="{FF2B5EF4-FFF2-40B4-BE49-F238E27FC236}">
                <a16:creationId xmlns:a16="http://schemas.microsoft.com/office/drawing/2014/main" id="{0659C0D8-8CFF-CCAB-0521-339A78F4ED13}"/>
              </a:ext>
            </a:extLst>
          </p:cNvPr>
          <p:cNvSpPr txBox="1"/>
          <p:nvPr/>
        </p:nvSpPr>
        <p:spPr>
          <a:xfrm>
            <a:off x="588579" y="1786759"/>
            <a:ext cx="2444900" cy="830997"/>
          </a:xfrm>
          <a:prstGeom prst="rect">
            <a:avLst/>
          </a:prstGeom>
          <a:noFill/>
        </p:spPr>
        <p:txBody>
          <a:bodyPr wrap="none" rtlCol="0">
            <a:spAutoFit/>
          </a:bodyPr>
          <a:lstStyle/>
          <a:p>
            <a:pPr marL="342900" indent="-342900">
              <a:buAutoNum type="alphaUcPeriod"/>
            </a:pPr>
            <a:r>
              <a:rPr lang="en-US" sz="2400" dirty="0">
                <a:latin typeface="Calibri" panose="020F0502020204030204" pitchFamily="34" charset="0"/>
                <a:cs typeface="Calibri" panose="020F0502020204030204" pitchFamily="34" charset="0"/>
              </a:rPr>
              <a:t>friction, box</a:t>
            </a:r>
          </a:p>
          <a:p>
            <a:pPr marL="342900" indent="-342900">
              <a:buAutoNum type="alphaUcPeriod"/>
            </a:pPr>
            <a:r>
              <a:rPr lang="en-US" sz="2400" dirty="0">
                <a:latin typeface="Calibri" panose="020F0502020204030204" pitchFamily="34" charset="0"/>
                <a:cs typeface="Calibri" panose="020F0502020204030204" pitchFamily="34" charset="0"/>
              </a:rPr>
              <a:t>force, direction</a:t>
            </a:r>
          </a:p>
        </p:txBody>
      </p:sp>
      <p:sp>
        <p:nvSpPr>
          <p:cNvPr id="4" name="Google Shape;264;g27e576c1a67_0_364" descr="Questions">
            <a:extLst>
              <a:ext uri="{FF2B5EF4-FFF2-40B4-BE49-F238E27FC236}">
                <a16:creationId xmlns:a16="http://schemas.microsoft.com/office/drawing/2014/main" id="{ADE30614-FE9D-1D4B-5D9C-1FC881EBCD31}"/>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31761630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7"/>
          <p:cNvSpPr txBox="1"/>
          <p:nvPr/>
        </p:nvSpPr>
        <p:spPr>
          <a:xfrm>
            <a:off x="345338" y="1158600"/>
            <a:ext cx="6140250" cy="830966"/>
          </a:xfrm>
          <a:prstGeom prst="rect">
            <a:avLst/>
          </a:prstGeom>
          <a:noFill/>
          <a:ln>
            <a:noFill/>
          </a:ln>
        </p:spPr>
        <p:txBody>
          <a:bodyPr spcFirstLastPara="1" wrap="square" lIns="68569" tIns="34275" rIns="68569" bIns="34275" anchor="t" anchorCtr="0">
            <a:spAutoFit/>
          </a:bodyPr>
          <a:lstStyle/>
          <a:p>
            <a:pPr algn="ctr">
              <a:buSzPts val="6600"/>
            </a:pPr>
            <a:r>
              <a:rPr lang="en" sz="4950" b="1">
                <a:solidFill>
                  <a:schemeClr val="dk1"/>
                </a:solidFill>
                <a:latin typeface="Calibri"/>
                <a:ea typeface="Calibri"/>
                <a:cs typeface="Calibri"/>
                <a:sym typeface="Calibri"/>
              </a:rPr>
              <a:t>Energy</a:t>
            </a:r>
            <a:endParaRPr sz="1050"/>
          </a:p>
        </p:txBody>
      </p:sp>
      <p:sp>
        <p:nvSpPr>
          <p:cNvPr id="148" name="Google Shape;148;p27" descr="Artificial Intelligence"/>
          <p:cNvSpPr/>
          <p:nvPr/>
        </p:nvSpPr>
        <p:spPr>
          <a:xfrm>
            <a:off x="1665227" y="2031356"/>
            <a:ext cx="1847925" cy="1740825"/>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149" name="Google Shape;149;p27" descr="Blog"/>
          <p:cNvPicPr preferRelativeResize="0"/>
          <p:nvPr/>
        </p:nvPicPr>
        <p:blipFill rotWithShape="1">
          <a:blip r:embed="rId4">
            <a:alphaModFix/>
          </a:blip>
          <a:srcRect/>
          <a:stretch/>
        </p:blipFill>
        <p:spPr>
          <a:xfrm>
            <a:off x="3429001" y="2102932"/>
            <a:ext cx="1597673" cy="159767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259762" y="264798"/>
            <a:ext cx="6338475" cy="826875"/>
          </a:xfrm>
          <a:prstGeom prst="rect">
            <a:avLst/>
          </a:prstGeom>
          <a:noFill/>
          <a:ln>
            <a:noFill/>
          </a:ln>
        </p:spPr>
        <p:txBody>
          <a:bodyPr spcFirstLastPara="1" wrap="square" lIns="68569" tIns="34275" rIns="68569" bIns="34275" anchor="ctr" anchorCtr="0">
            <a:normAutofit/>
          </a:bodyPr>
          <a:lstStyle/>
          <a:p>
            <a:pPr>
              <a:buSzPts val="3600"/>
            </a:pPr>
            <a:r>
              <a:rPr lang="en" sz="2700" b="1" u="sng" dirty="0"/>
              <a:t>Energy</a:t>
            </a:r>
            <a:r>
              <a:rPr lang="en" sz="2700" dirty="0"/>
              <a:t>: the ability to cause change</a:t>
            </a:r>
            <a:endParaRPr sz="2700" b="1" u="sng" dirty="0"/>
          </a:p>
        </p:txBody>
      </p:sp>
      <p:pic>
        <p:nvPicPr>
          <p:cNvPr id="157" name="Google Shape;157;p28"/>
          <p:cNvPicPr preferRelativeResize="0"/>
          <p:nvPr/>
        </p:nvPicPr>
        <p:blipFill>
          <a:blip r:embed="rId3">
            <a:alphaModFix/>
          </a:blip>
          <a:stretch>
            <a:fillRect/>
          </a:stretch>
        </p:blipFill>
        <p:spPr>
          <a:xfrm>
            <a:off x="173248" y="1468315"/>
            <a:ext cx="6511503" cy="3199371"/>
          </a:xfrm>
          <a:prstGeom prst="rect">
            <a:avLst/>
          </a:prstGeom>
          <a:noFill/>
          <a:ln>
            <a:noFill/>
          </a:ln>
        </p:spPr>
      </p:pic>
      <p:sp>
        <p:nvSpPr>
          <p:cNvPr id="2" name="Google Shape;249;g27e576c1a67_0_281" descr="Artificial Intelligence">
            <a:extLst>
              <a:ext uri="{FF2B5EF4-FFF2-40B4-BE49-F238E27FC236}">
                <a16:creationId xmlns:a16="http://schemas.microsoft.com/office/drawing/2014/main" id="{448718CB-8DF8-D9E4-FC25-C942E48D641C}"/>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3" name="Google Shape;250;g27e576c1a67_0_281" descr="Blog">
            <a:extLst>
              <a:ext uri="{FF2B5EF4-FFF2-40B4-BE49-F238E27FC236}">
                <a16:creationId xmlns:a16="http://schemas.microsoft.com/office/drawing/2014/main" id="{A6BE74E8-BBCE-26D1-139F-912366517653}"/>
              </a:ext>
            </a:extLst>
          </p:cNvPr>
          <p:cNvPicPr preferRelativeResize="0"/>
          <p:nvPr/>
        </p:nvPicPr>
        <p:blipFill rotWithShape="1">
          <a:blip r:embed="rId5">
            <a:alphaModFix/>
          </a:blip>
          <a:srcRect/>
          <a:stretch/>
        </p:blipFill>
        <p:spPr>
          <a:xfrm>
            <a:off x="637157" y="166595"/>
            <a:ext cx="349018" cy="34901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3" descr="Questions"/>
          <p:cNvSpPr/>
          <p:nvPr/>
        </p:nvSpPr>
        <p:spPr>
          <a:xfrm>
            <a:off x="1428750" y="457200"/>
            <a:ext cx="4000500" cy="3780692"/>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27e576c1a67_0_364"/>
          <p:cNvSpPr txBox="1"/>
          <p:nvPr/>
        </p:nvSpPr>
        <p:spPr>
          <a:xfrm>
            <a:off x="1710731" y="394783"/>
            <a:ext cx="3436425" cy="484718"/>
          </a:xfrm>
          <a:prstGeom prst="rect">
            <a:avLst/>
          </a:prstGeom>
          <a:noFill/>
          <a:ln>
            <a:noFill/>
          </a:ln>
        </p:spPr>
        <p:txBody>
          <a:bodyPr spcFirstLastPara="1" wrap="square" lIns="68569" tIns="34275" rIns="68569" bIns="34275" anchor="t" anchorCtr="0">
            <a:spAutoFit/>
          </a:bodyPr>
          <a:lstStyle/>
          <a:p>
            <a:pPr algn="ctr">
              <a:buSzPts val="3600"/>
            </a:pPr>
            <a:r>
              <a:rPr lang="en-US" sz="2700" dirty="0">
                <a:solidFill>
                  <a:schemeClr val="dk1"/>
                </a:solidFill>
                <a:latin typeface="Calibri"/>
                <a:ea typeface="Calibri"/>
                <a:cs typeface="Calibri"/>
                <a:sym typeface="Calibri"/>
              </a:rPr>
              <a:t>What is energy?</a:t>
            </a:r>
            <a:endParaRPr sz="2700" dirty="0">
              <a:solidFill>
                <a:schemeClr val="dk1"/>
              </a:solidFill>
              <a:latin typeface="Calibri"/>
              <a:ea typeface="Calibri"/>
              <a:cs typeface="Calibri"/>
              <a:sym typeface="Calibri"/>
            </a:endParaRPr>
          </a:p>
        </p:txBody>
      </p:sp>
      <p:sp>
        <p:nvSpPr>
          <p:cNvPr id="310" name="Google Shape;310;g27e576c1a67_0_364" descr="Questions"/>
          <p:cNvSpPr/>
          <p:nvPr/>
        </p:nvSpPr>
        <p:spPr>
          <a:xfrm>
            <a:off x="0" y="0"/>
            <a:ext cx="637200" cy="637200"/>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2" name="Google Shape;157;p28">
            <a:extLst>
              <a:ext uri="{FF2B5EF4-FFF2-40B4-BE49-F238E27FC236}">
                <a16:creationId xmlns:a16="http://schemas.microsoft.com/office/drawing/2014/main" id="{95DFD873-34C0-F2CB-6EE5-8404DB7CE1F7}"/>
              </a:ext>
            </a:extLst>
          </p:cNvPr>
          <p:cNvPicPr preferRelativeResize="0"/>
          <p:nvPr/>
        </p:nvPicPr>
        <p:blipFill>
          <a:blip r:embed="rId4">
            <a:alphaModFix/>
          </a:blip>
          <a:stretch>
            <a:fillRect/>
          </a:stretch>
        </p:blipFill>
        <p:spPr>
          <a:xfrm>
            <a:off x="173248" y="1468315"/>
            <a:ext cx="6511503" cy="319937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9"/>
          <p:cNvPicPr preferRelativeResize="0"/>
          <p:nvPr/>
        </p:nvPicPr>
        <p:blipFill rotWithShape="1">
          <a:blip r:embed="rId3">
            <a:alphaModFix/>
          </a:blip>
          <a:srcRect/>
          <a:stretch/>
        </p:blipFill>
        <p:spPr>
          <a:xfrm>
            <a:off x="857250" y="843525"/>
            <a:ext cx="5143500" cy="3395007"/>
          </a:xfrm>
          <a:prstGeom prst="rect">
            <a:avLst/>
          </a:prstGeom>
          <a:noFill/>
          <a:ln>
            <a:noFill/>
          </a:ln>
        </p:spPr>
      </p:pic>
      <p:sp>
        <p:nvSpPr>
          <p:cNvPr id="3" name="Google Shape;249;g27e576c1a67_0_281" descr="Artificial Intelligence">
            <a:extLst>
              <a:ext uri="{FF2B5EF4-FFF2-40B4-BE49-F238E27FC236}">
                <a16:creationId xmlns:a16="http://schemas.microsoft.com/office/drawing/2014/main" id="{1D639DED-360C-B201-F604-D9BB4EA38E52}"/>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5F9882-8546-27D1-1ED8-87DF6CCA60E7}"/>
              </a:ext>
            </a:extLst>
          </p:cNvPr>
          <p:cNvSpPr txBox="1"/>
          <p:nvPr/>
        </p:nvSpPr>
        <p:spPr>
          <a:xfrm>
            <a:off x="635944" y="155359"/>
            <a:ext cx="5586111" cy="830997"/>
          </a:xfrm>
          <a:prstGeom prst="rect">
            <a:avLst/>
          </a:prstGeom>
          <a:noFill/>
        </p:spPr>
        <p:txBody>
          <a:bodyPr wrap="square" rtlCol="0">
            <a:spAutoFit/>
          </a:bodyPr>
          <a:lstStyle/>
          <a:p>
            <a:pPr marL="158750" indent="0" algn="ctr">
              <a:buFont typeface="Arial" panose="020B0604020202020204" pitchFamily="34" charset="0"/>
              <a:buNone/>
            </a:pPr>
            <a:r>
              <a:rPr lang="en-US" sz="2400" b="0" i="0" dirty="0">
                <a:solidFill>
                  <a:srgbClr val="374151"/>
                </a:solidFill>
                <a:effectLst/>
                <a:latin typeface="Calibri" panose="020F0502020204030204" pitchFamily="34" charset="0"/>
                <a:cs typeface="Calibri" panose="020F0502020204030204" pitchFamily="34" charset="0"/>
              </a:rPr>
              <a:t>Energy comes in different forms. </a:t>
            </a:r>
          </a:p>
          <a:p>
            <a:pPr marL="158750" indent="0" algn="ctr">
              <a:buFont typeface="Arial" panose="020B0604020202020204" pitchFamily="34" charset="0"/>
              <a:buNone/>
            </a:pPr>
            <a:r>
              <a:rPr lang="en-US" sz="2400" b="0" i="0" dirty="0">
                <a:solidFill>
                  <a:srgbClr val="374151"/>
                </a:solidFill>
                <a:effectLst/>
                <a:latin typeface="Calibri" panose="020F0502020204030204" pitchFamily="34" charset="0"/>
                <a:cs typeface="Calibri" panose="020F0502020204030204" pitchFamily="34" charset="0"/>
              </a:rPr>
              <a:t>Some common forms of energy include:</a:t>
            </a:r>
          </a:p>
        </p:txBody>
      </p:sp>
      <p:sp>
        <p:nvSpPr>
          <p:cNvPr id="4" name="TextBox 3">
            <a:extLst>
              <a:ext uri="{FF2B5EF4-FFF2-40B4-BE49-F238E27FC236}">
                <a16:creationId xmlns:a16="http://schemas.microsoft.com/office/drawing/2014/main" id="{00234BB9-3542-F870-F8A5-5B46DC99CE48}"/>
              </a:ext>
            </a:extLst>
          </p:cNvPr>
          <p:cNvSpPr txBox="1"/>
          <p:nvPr/>
        </p:nvSpPr>
        <p:spPr>
          <a:xfrm>
            <a:off x="0" y="1003160"/>
            <a:ext cx="3533171" cy="1631216"/>
          </a:xfrm>
          <a:prstGeom prst="rect">
            <a:avLst/>
          </a:prstGeom>
          <a:noFill/>
        </p:spPr>
        <p:txBody>
          <a:bodyPr wrap="square">
            <a:spAutoFit/>
          </a:bodyPr>
          <a:lstStyle/>
          <a:p>
            <a:pPr marL="158750" indent="0" algn="l">
              <a:buFont typeface="Arial" panose="020B0604020202020204" pitchFamily="34" charset="0"/>
              <a:buNone/>
            </a:pPr>
            <a:r>
              <a:rPr lang="en-US" sz="2000" b="1" i="0" dirty="0">
                <a:solidFill>
                  <a:srgbClr val="374151"/>
                </a:solidFill>
                <a:effectLst/>
                <a:latin typeface="Calibri" panose="020F0502020204030204" pitchFamily="34" charset="0"/>
                <a:cs typeface="Calibri" panose="020F0502020204030204" pitchFamily="34" charset="0"/>
              </a:rPr>
              <a:t>Potential Energy:</a:t>
            </a:r>
            <a:r>
              <a:rPr lang="en-US" sz="2000" b="0" i="0" dirty="0">
                <a:solidFill>
                  <a:srgbClr val="374151"/>
                </a:solidFill>
                <a:effectLst/>
                <a:latin typeface="Calibri" panose="020F0502020204030204" pitchFamily="34" charset="0"/>
                <a:cs typeface="Calibri" panose="020F0502020204030204" pitchFamily="34" charset="0"/>
              </a:rPr>
              <a:t> Stored energy. For example, a stretched rubber band or a raised book on a shelf has potential energy.</a:t>
            </a:r>
          </a:p>
        </p:txBody>
      </p:sp>
      <p:sp>
        <p:nvSpPr>
          <p:cNvPr id="6" name="TextBox 5">
            <a:extLst>
              <a:ext uri="{FF2B5EF4-FFF2-40B4-BE49-F238E27FC236}">
                <a16:creationId xmlns:a16="http://schemas.microsoft.com/office/drawing/2014/main" id="{0E17311A-71E0-1B7A-79A2-A29EF5745E6D}"/>
              </a:ext>
            </a:extLst>
          </p:cNvPr>
          <p:cNvSpPr txBox="1"/>
          <p:nvPr/>
        </p:nvSpPr>
        <p:spPr>
          <a:xfrm>
            <a:off x="3311541" y="1003160"/>
            <a:ext cx="3431892" cy="1631216"/>
          </a:xfrm>
          <a:prstGeom prst="rect">
            <a:avLst/>
          </a:prstGeom>
          <a:noFill/>
        </p:spPr>
        <p:txBody>
          <a:bodyPr wrap="square">
            <a:spAutoFit/>
          </a:bodyPr>
          <a:lstStyle/>
          <a:p>
            <a:pPr marL="158750" indent="0" algn="l">
              <a:buFont typeface="Arial" panose="020B0604020202020204" pitchFamily="34" charset="0"/>
              <a:buNone/>
            </a:pPr>
            <a:r>
              <a:rPr lang="en-US" sz="2000" b="1" i="0" dirty="0">
                <a:solidFill>
                  <a:srgbClr val="374151"/>
                </a:solidFill>
                <a:effectLst/>
                <a:latin typeface="Calibri" panose="020F0502020204030204" pitchFamily="34" charset="0"/>
                <a:cs typeface="Calibri" panose="020F0502020204030204" pitchFamily="34" charset="0"/>
              </a:rPr>
              <a:t>Kinetic Energy:</a:t>
            </a:r>
            <a:r>
              <a:rPr lang="en-US" sz="2000" b="0" i="0" dirty="0">
                <a:solidFill>
                  <a:srgbClr val="374151"/>
                </a:solidFill>
                <a:effectLst/>
                <a:latin typeface="Calibri" panose="020F0502020204030204" pitchFamily="34" charset="0"/>
                <a:cs typeface="Calibri" panose="020F0502020204030204" pitchFamily="34" charset="0"/>
              </a:rPr>
              <a:t> Energy of mass in motion. Anything that is moving has kinetic energy, like a rolling ball or a running person.</a:t>
            </a:r>
          </a:p>
        </p:txBody>
      </p:sp>
      <p:pic>
        <p:nvPicPr>
          <p:cNvPr id="8" name="Picture 7" descr="A person holding a string&#10;&#10;Description automatically generated">
            <a:extLst>
              <a:ext uri="{FF2B5EF4-FFF2-40B4-BE49-F238E27FC236}">
                <a16:creationId xmlns:a16="http://schemas.microsoft.com/office/drawing/2014/main" id="{F3A585EF-5595-909C-366B-561E3414CC7D}"/>
              </a:ext>
            </a:extLst>
          </p:cNvPr>
          <p:cNvPicPr>
            <a:picLocks noChangeAspect="1"/>
          </p:cNvPicPr>
          <p:nvPr/>
        </p:nvPicPr>
        <p:blipFill>
          <a:blip r:embed="rId3"/>
          <a:stretch>
            <a:fillRect/>
          </a:stretch>
        </p:blipFill>
        <p:spPr>
          <a:xfrm>
            <a:off x="114565" y="2730610"/>
            <a:ext cx="2999025" cy="2406780"/>
          </a:xfrm>
          <a:prstGeom prst="rect">
            <a:avLst/>
          </a:prstGeom>
        </p:spPr>
      </p:pic>
      <p:pic>
        <p:nvPicPr>
          <p:cNvPr id="10" name="Picture 9" descr="A child running on a field&#10;&#10;Description automatically generated">
            <a:extLst>
              <a:ext uri="{FF2B5EF4-FFF2-40B4-BE49-F238E27FC236}">
                <a16:creationId xmlns:a16="http://schemas.microsoft.com/office/drawing/2014/main" id="{D2A0AF34-2136-A59B-5322-E211293713B0}"/>
              </a:ext>
            </a:extLst>
          </p:cNvPr>
          <p:cNvPicPr>
            <a:picLocks noChangeAspect="1"/>
          </p:cNvPicPr>
          <p:nvPr/>
        </p:nvPicPr>
        <p:blipFill>
          <a:blip r:embed="rId4"/>
          <a:stretch>
            <a:fillRect/>
          </a:stretch>
        </p:blipFill>
        <p:spPr>
          <a:xfrm>
            <a:off x="4293944" y="2730610"/>
            <a:ext cx="1648607" cy="2422185"/>
          </a:xfrm>
          <a:prstGeom prst="rect">
            <a:avLst/>
          </a:prstGeom>
        </p:spPr>
      </p:pic>
      <p:sp>
        <p:nvSpPr>
          <p:cNvPr id="12" name="Google Shape;249;g27e576c1a67_0_281" descr="Artificial Intelligence">
            <a:extLst>
              <a:ext uri="{FF2B5EF4-FFF2-40B4-BE49-F238E27FC236}">
                <a16:creationId xmlns:a16="http://schemas.microsoft.com/office/drawing/2014/main" id="{34283FFE-6959-F004-6270-8921D7BDA967}"/>
              </a:ext>
            </a:extLst>
          </p:cNvPr>
          <p:cNvSpPr/>
          <p:nvPr/>
        </p:nvSpPr>
        <p:spPr>
          <a:xfrm>
            <a:off x="0" y="0"/>
            <a:ext cx="637200" cy="637200"/>
          </a:xfrm>
          <a:prstGeom prst="ellipse">
            <a:avLst/>
          </a:prstGeom>
          <a:blipFill rotWithShape="1">
            <a:blip r:embed="rId5">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168003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41AB65AE-A08D-4F43-8E53-5F1B8D8424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628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windmills in a field&#10;&#10;Description automatically generated">
            <a:extLst>
              <a:ext uri="{FF2B5EF4-FFF2-40B4-BE49-F238E27FC236}">
                <a16:creationId xmlns:a16="http://schemas.microsoft.com/office/drawing/2014/main" id="{C0E70EC1-6ACF-288F-C6BF-467367ABBDD9}"/>
              </a:ext>
            </a:extLst>
          </p:cNvPr>
          <p:cNvPicPr>
            <a:picLocks noChangeAspect="1"/>
          </p:cNvPicPr>
          <p:nvPr/>
        </p:nvPicPr>
        <p:blipFill rotWithShape="1">
          <a:blip r:embed="rId3"/>
          <a:srcRect r="1" b="24256"/>
          <a:stretch/>
        </p:blipFill>
        <p:spPr>
          <a:xfrm>
            <a:off x="471486" y="402707"/>
            <a:ext cx="2336489" cy="2925252"/>
          </a:xfrm>
          <a:prstGeom prst="rect">
            <a:avLst/>
          </a:prstGeom>
        </p:spPr>
      </p:pic>
      <p:pic>
        <p:nvPicPr>
          <p:cNvPr id="4" name="Picture 3" descr="Solar panels on a roof&#10;&#10;Description automatically generated">
            <a:extLst>
              <a:ext uri="{FF2B5EF4-FFF2-40B4-BE49-F238E27FC236}">
                <a16:creationId xmlns:a16="http://schemas.microsoft.com/office/drawing/2014/main" id="{AD90FDF2-F22A-4C64-F62D-05D22C0B0EDB}"/>
              </a:ext>
            </a:extLst>
          </p:cNvPr>
          <p:cNvPicPr>
            <a:picLocks noChangeAspect="1"/>
          </p:cNvPicPr>
          <p:nvPr/>
        </p:nvPicPr>
        <p:blipFill rotWithShape="1">
          <a:blip r:embed="rId4"/>
          <a:srcRect l="3785" r="21050" b="-3"/>
          <a:stretch/>
        </p:blipFill>
        <p:spPr>
          <a:xfrm>
            <a:off x="2915646" y="402707"/>
            <a:ext cx="3546303" cy="2925252"/>
          </a:xfrm>
          <a:prstGeom prst="rect">
            <a:avLst/>
          </a:prstGeom>
        </p:spPr>
      </p:pic>
      <p:sp>
        <p:nvSpPr>
          <p:cNvPr id="2" name="TextBox 1">
            <a:extLst>
              <a:ext uri="{FF2B5EF4-FFF2-40B4-BE49-F238E27FC236}">
                <a16:creationId xmlns:a16="http://schemas.microsoft.com/office/drawing/2014/main" id="{9FF8E632-12C1-9A4C-FEB3-8BB0F26E38CD}"/>
              </a:ext>
            </a:extLst>
          </p:cNvPr>
          <p:cNvSpPr txBox="1"/>
          <p:nvPr/>
        </p:nvSpPr>
        <p:spPr>
          <a:xfrm>
            <a:off x="140931" y="3610239"/>
            <a:ext cx="6574421" cy="1250981"/>
          </a:xfrm>
          <a:prstGeom prst="rect">
            <a:avLst/>
          </a:prstGeom>
        </p:spPr>
        <p:txBody>
          <a:bodyPr vert="horz" lIns="91440" tIns="45720" rIns="91440" bIns="45720" rtlCol="0" anchor="ctr">
            <a:noAutofit/>
          </a:bodyPr>
          <a:lstStyle/>
          <a:p>
            <a:pPr>
              <a:lnSpc>
                <a:spcPct val="90000"/>
              </a:lnSpc>
              <a:spcAft>
                <a:spcPts val="600"/>
              </a:spcAft>
            </a:pPr>
            <a:r>
              <a:rPr lang="en-US" sz="2400" b="0" i="0" kern="1200" dirty="0">
                <a:solidFill>
                  <a:schemeClr val="tx1"/>
                </a:solidFill>
                <a:effectLst/>
                <a:latin typeface="Calibri" panose="020F0502020204030204" pitchFamily="34" charset="0"/>
                <a:ea typeface="+mn-ea"/>
                <a:cs typeface="Calibri" panose="020F0502020204030204" pitchFamily="34" charset="0"/>
              </a:rPr>
              <a:t>There are multiple sources of energy like the sun, which provides solar energy, or food, which gives our bodies the energy to move and function. Other sources include wind, water, and fuels like coal, oil, and natural gas.</a:t>
            </a:r>
          </a:p>
        </p:txBody>
      </p:sp>
      <p:sp>
        <p:nvSpPr>
          <p:cNvPr id="8" name="Google Shape;249;g27e576c1a67_0_281" descr="Artificial Intelligence">
            <a:extLst>
              <a:ext uri="{FF2B5EF4-FFF2-40B4-BE49-F238E27FC236}">
                <a16:creationId xmlns:a16="http://schemas.microsoft.com/office/drawing/2014/main" id="{0F4CCBBA-B7D7-3490-97F2-A1606312EC6E}"/>
              </a:ext>
            </a:extLst>
          </p:cNvPr>
          <p:cNvSpPr/>
          <p:nvPr/>
        </p:nvSpPr>
        <p:spPr>
          <a:xfrm>
            <a:off x="0" y="0"/>
            <a:ext cx="637200" cy="637200"/>
          </a:xfrm>
          <a:prstGeom prst="ellipse">
            <a:avLst/>
          </a:prstGeom>
          <a:blipFill rotWithShape="1">
            <a:blip r:embed="rId5">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1605654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6" descr="Lightbulb and gear"/>
          <p:cNvSpPr/>
          <p:nvPr/>
        </p:nvSpPr>
        <p:spPr>
          <a:xfrm>
            <a:off x="135341" y="95552"/>
            <a:ext cx="430200" cy="406575"/>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
        <p:nvSpPr>
          <p:cNvPr id="140" name="Google Shape;140;p26"/>
          <p:cNvSpPr txBox="1"/>
          <p:nvPr/>
        </p:nvSpPr>
        <p:spPr>
          <a:xfrm>
            <a:off x="350441" y="211672"/>
            <a:ext cx="6157125" cy="1107965"/>
          </a:xfrm>
          <a:prstGeom prst="rect">
            <a:avLst/>
          </a:prstGeom>
          <a:noFill/>
          <a:ln>
            <a:noFill/>
          </a:ln>
        </p:spPr>
        <p:txBody>
          <a:bodyPr spcFirstLastPara="1" wrap="square" lIns="68569" tIns="34275" rIns="68569" bIns="34275" anchor="t" anchorCtr="0">
            <a:spAutoFit/>
          </a:bodyPr>
          <a:lstStyle/>
          <a:p>
            <a:pPr algn="ctr">
              <a:buSzPts val="3000"/>
            </a:pPr>
            <a:r>
              <a:rPr lang="en" sz="2250" b="1" dirty="0">
                <a:solidFill>
                  <a:schemeClr val="dk1"/>
                </a:solidFill>
                <a:latin typeface="Calibri"/>
                <a:ea typeface="Calibri"/>
                <a:cs typeface="Calibri"/>
                <a:sym typeface="Calibri"/>
              </a:rPr>
              <a:t>Big Question: </a:t>
            </a:r>
            <a:r>
              <a:rPr lang="en" sz="2250" dirty="0">
                <a:solidFill>
                  <a:schemeClr val="dk1"/>
                </a:solidFill>
                <a:latin typeface="Calibri"/>
                <a:ea typeface="Calibri"/>
                <a:cs typeface="Calibri"/>
                <a:sym typeface="Calibri"/>
              </a:rPr>
              <a:t>How do forces, motion, and energy work together to affect the way objects move and interact with the world around us?</a:t>
            </a:r>
            <a:endParaRPr sz="2250" dirty="0">
              <a:solidFill>
                <a:schemeClr val="dk1"/>
              </a:solidFill>
              <a:latin typeface="Calibri"/>
              <a:ea typeface="Calibri"/>
              <a:cs typeface="Calibri"/>
              <a:sym typeface="Calibri"/>
            </a:endParaRPr>
          </a:p>
        </p:txBody>
      </p:sp>
      <p:pic>
        <p:nvPicPr>
          <p:cNvPr id="141" name="Google Shape;141;p26"/>
          <p:cNvPicPr preferRelativeResize="0"/>
          <p:nvPr/>
        </p:nvPicPr>
        <p:blipFill>
          <a:blip r:embed="rId4">
            <a:alphaModFix/>
          </a:blip>
          <a:stretch>
            <a:fillRect/>
          </a:stretch>
        </p:blipFill>
        <p:spPr>
          <a:xfrm>
            <a:off x="729761" y="1435757"/>
            <a:ext cx="5398477" cy="339935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14"/>
        <p:cNvGrpSpPr/>
        <p:nvPr/>
      </p:nvGrpSpPr>
      <p:grpSpPr>
        <a:xfrm>
          <a:off x="0" y="0"/>
          <a:ext cx="0" cy="0"/>
          <a:chOff x="0" y="0"/>
          <a:chExt cx="0" cy="0"/>
        </a:xfrm>
      </p:grpSpPr>
      <p:sp>
        <p:nvSpPr>
          <p:cNvPr id="1615" name="Google Shape;1615;g28084ac76e6_0_124" descr="Questions"/>
          <p:cNvSpPr/>
          <p:nvPr/>
        </p:nvSpPr>
        <p:spPr>
          <a:xfrm>
            <a:off x="1714500" y="835269"/>
            <a:ext cx="3429000" cy="3332250"/>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20211484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8" name="Picture 7" descr="A person holding a string&#10;&#10;Description automatically generated">
            <a:extLst>
              <a:ext uri="{FF2B5EF4-FFF2-40B4-BE49-F238E27FC236}">
                <a16:creationId xmlns:a16="http://schemas.microsoft.com/office/drawing/2014/main" id="{F3A585EF-5595-909C-366B-561E3414CC7D}"/>
              </a:ext>
            </a:extLst>
          </p:cNvPr>
          <p:cNvPicPr>
            <a:picLocks noChangeAspect="1"/>
          </p:cNvPicPr>
          <p:nvPr/>
        </p:nvPicPr>
        <p:blipFill rotWithShape="1">
          <a:blip r:embed="rId3"/>
          <a:srcRect t="8511" r="-1" b="-1"/>
          <a:stretch/>
        </p:blipFill>
        <p:spPr>
          <a:xfrm>
            <a:off x="20" y="491"/>
            <a:ext cx="4564836" cy="3351494"/>
          </a:xfrm>
          <a:prstGeom prst="rect">
            <a:avLst/>
          </a:prstGeom>
        </p:spPr>
      </p:pic>
      <p:pic>
        <p:nvPicPr>
          <p:cNvPr id="10" name="Picture 9" descr="A child running on a field&#10;&#10;Description automatically generated">
            <a:extLst>
              <a:ext uri="{FF2B5EF4-FFF2-40B4-BE49-F238E27FC236}">
                <a16:creationId xmlns:a16="http://schemas.microsoft.com/office/drawing/2014/main" id="{D2A0AF34-2136-A59B-5322-E211293713B0}"/>
              </a:ext>
            </a:extLst>
          </p:cNvPr>
          <p:cNvPicPr>
            <a:picLocks noChangeAspect="1"/>
          </p:cNvPicPr>
          <p:nvPr/>
        </p:nvPicPr>
        <p:blipFill rotWithShape="1">
          <a:blip r:embed="rId4"/>
          <a:srcRect r="4" b="615"/>
          <a:stretch/>
        </p:blipFill>
        <p:spPr>
          <a:xfrm>
            <a:off x="4564855" y="-4"/>
            <a:ext cx="2293145" cy="3351656"/>
          </a:xfrm>
          <a:prstGeom prst="rect">
            <a:avLst/>
          </a:prstGeom>
        </p:spPr>
      </p:pic>
      <p:sp>
        <p:nvSpPr>
          <p:cNvPr id="24" name="Rectangle 23">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349779"/>
            <a:ext cx="6857999" cy="1792596"/>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348407"/>
            <a:ext cx="4564855" cy="179396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D0659F6-0853-468D-B1B2-44FDBE98B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213" y="3349779"/>
            <a:ext cx="6863211" cy="1792596"/>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64855" y="3349779"/>
            <a:ext cx="2295751" cy="1792596"/>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77ACDD7-882D-4B81-A213-84C82B96B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607" y="3364693"/>
            <a:ext cx="6859434" cy="1476116"/>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D625ED14-F0D2-4FCA-87F3-4E3D2A03DF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834054">
            <a:off x="3503903" y="2125617"/>
            <a:ext cx="2339069" cy="2609961"/>
          </a:xfrm>
          <a:custGeom>
            <a:avLst/>
            <a:gdLst>
              <a:gd name="connsiteX0" fmla="*/ 3118759 w 3118759"/>
              <a:gd name="connsiteY0" fmla="*/ 79510 h 4639931"/>
              <a:gd name="connsiteX1" fmla="*/ 1204940 w 3118759"/>
              <a:gd name="connsiteY1" fmla="*/ 4639931 h 4639931"/>
              <a:gd name="connsiteX2" fmla="*/ 1103495 w 3118759"/>
              <a:gd name="connsiteY2" fmla="*/ 4578302 h 4639931"/>
              <a:gd name="connsiteX3" fmla="*/ 0 w 3118759"/>
              <a:gd name="connsiteY3" fmla="*/ 2502877 h 4639931"/>
              <a:gd name="connsiteX4" fmla="*/ 2502877 w 3118759"/>
              <a:gd name="connsiteY4" fmla="*/ 0 h 4639931"/>
              <a:gd name="connsiteX5" fmla="*/ 3007294 w 3118759"/>
              <a:gd name="connsiteY5" fmla="*/ 50850 h 463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759" h="4639931">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31000">
                <a:schemeClr val="accent1">
                  <a:alpha val="0"/>
                </a:schemeClr>
              </a:gs>
              <a:gs pos="85000">
                <a:schemeClr val="accent1">
                  <a:alpha val="17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925F9882-8546-27D1-1ED8-87DF6CCA60E7}"/>
              </a:ext>
            </a:extLst>
          </p:cNvPr>
          <p:cNvSpPr txBox="1"/>
          <p:nvPr/>
        </p:nvSpPr>
        <p:spPr>
          <a:xfrm>
            <a:off x="634259" y="3679464"/>
            <a:ext cx="5587139" cy="644057"/>
          </a:xfrm>
          <a:prstGeom prst="rect">
            <a:avLst/>
          </a:prstGeom>
        </p:spPr>
        <p:txBody>
          <a:bodyPr vert="horz" lIns="91440" tIns="45720" rIns="91440" bIns="45720" rtlCol="0" anchor="ctr">
            <a:normAutofit/>
          </a:bodyPr>
          <a:lstStyle/>
          <a:p>
            <a:pPr marL="158750" indent="0">
              <a:lnSpc>
                <a:spcPct val="90000"/>
              </a:lnSpc>
              <a:spcBef>
                <a:spcPct val="0"/>
              </a:spcBef>
              <a:spcAft>
                <a:spcPts val="600"/>
              </a:spcAft>
            </a:pPr>
            <a:r>
              <a:rPr lang="en-US" sz="3100" b="0" i="0" kern="1200">
                <a:solidFill>
                  <a:srgbClr val="FFFFFF"/>
                </a:solidFill>
                <a:effectLst/>
                <a:latin typeface="+mj-lt"/>
                <a:ea typeface="+mj-ea"/>
                <a:cs typeface="+mj-cs"/>
              </a:rPr>
              <a:t>Name two forms of energy.</a:t>
            </a:r>
          </a:p>
        </p:txBody>
      </p:sp>
      <p:sp>
        <p:nvSpPr>
          <p:cNvPr id="3" name="Google Shape;310;g27e576c1a67_0_364" descr="Questions">
            <a:extLst>
              <a:ext uri="{FF2B5EF4-FFF2-40B4-BE49-F238E27FC236}">
                <a16:creationId xmlns:a16="http://schemas.microsoft.com/office/drawing/2014/main" id="{1D0E7E09-E77E-ED9A-FDCD-1BB762517740}"/>
              </a:ext>
            </a:extLst>
          </p:cNvPr>
          <p:cNvSpPr/>
          <p:nvPr/>
        </p:nvSpPr>
        <p:spPr>
          <a:xfrm>
            <a:off x="0" y="0"/>
            <a:ext cx="637200" cy="637200"/>
          </a:xfrm>
          <a:prstGeom prst="ellipse">
            <a:avLst/>
          </a:prstGeom>
          <a:blipFill rotWithShape="1">
            <a:blip r:embed="rId5">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23334513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windmills in a field&#10;&#10;Description automatically generated">
            <a:extLst>
              <a:ext uri="{FF2B5EF4-FFF2-40B4-BE49-F238E27FC236}">
                <a16:creationId xmlns:a16="http://schemas.microsoft.com/office/drawing/2014/main" id="{C0E70EC1-6ACF-288F-C6BF-467367ABBDD9}"/>
              </a:ext>
            </a:extLst>
          </p:cNvPr>
          <p:cNvPicPr>
            <a:picLocks noChangeAspect="1"/>
          </p:cNvPicPr>
          <p:nvPr/>
        </p:nvPicPr>
        <p:blipFill rotWithShape="1">
          <a:blip r:embed="rId3"/>
          <a:srcRect r="1" b="24256"/>
          <a:stretch/>
        </p:blipFill>
        <p:spPr>
          <a:xfrm>
            <a:off x="471486" y="402707"/>
            <a:ext cx="2336489" cy="2925252"/>
          </a:xfrm>
          <a:prstGeom prst="rect">
            <a:avLst/>
          </a:prstGeom>
        </p:spPr>
      </p:pic>
      <p:pic>
        <p:nvPicPr>
          <p:cNvPr id="4" name="Picture 3" descr="Solar panels on a roof&#10;&#10;Description automatically generated">
            <a:extLst>
              <a:ext uri="{FF2B5EF4-FFF2-40B4-BE49-F238E27FC236}">
                <a16:creationId xmlns:a16="http://schemas.microsoft.com/office/drawing/2014/main" id="{AD90FDF2-F22A-4C64-F62D-05D22C0B0EDB}"/>
              </a:ext>
            </a:extLst>
          </p:cNvPr>
          <p:cNvPicPr>
            <a:picLocks noChangeAspect="1"/>
          </p:cNvPicPr>
          <p:nvPr/>
        </p:nvPicPr>
        <p:blipFill rotWithShape="1">
          <a:blip r:embed="rId4"/>
          <a:srcRect l="3785" r="21050" b="-3"/>
          <a:stretch/>
        </p:blipFill>
        <p:spPr>
          <a:xfrm>
            <a:off x="2915646" y="402707"/>
            <a:ext cx="3546303" cy="2925252"/>
          </a:xfrm>
          <a:prstGeom prst="rect">
            <a:avLst/>
          </a:prstGeom>
        </p:spPr>
      </p:pic>
      <p:sp>
        <p:nvSpPr>
          <p:cNvPr id="2" name="TextBox 1">
            <a:extLst>
              <a:ext uri="{FF2B5EF4-FFF2-40B4-BE49-F238E27FC236}">
                <a16:creationId xmlns:a16="http://schemas.microsoft.com/office/drawing/2014/main" id="{9FF8E632-12C1-9A4C-FEB3-8BB0F26E38CD}"/>
              </a:ext>
            </a:extLst>
          </p:cNvPr>
          <p:cNvSpPr txBox="1"/>
          <p:nvPr/>
        </p:nvSpPr>
        <p:spPr>
          <a:xfrm>
            <a:off x="140931" y="3610239"/>
            <a:ext cx="6574421" cy="1250981"/>
          </a:xfrm>
          <a:prstGeom prst="rect">
            <a:avLst/>
          </a:prstGeom>
        </p:spPr>
        <p:txBody>
          <a:bodyPr vert="horz" lIns="91440" tIns="45720" rIns="91440" bIns="45720" rtlCol="0" anchor="ctr">
            <a:noAutofit/>
          </a:bodyPr>
          <a:lstStyle/>
          <a:p>
            <a:pPr>
              <a:lnSpc>
                <a:spcPct val="90000"/>
              </a:lnSpc>
              <a:spcAft>
                <a:spcPts val="600"/>
              </a:spcAft>
            </a:pPr>
            <a:r>
              <a:rPr lang="en-US" sz="2400" b="0" i="0" kern="1200" dirty="0">
                <a:solidFill>
                  <a:schemeClr val="tx1"/>
                </a:solidFill>
                <a:effectLst/>
                <a:latin typeface="Calibri" panose="020F0502020204030204" pitchFamily="34" charset="0"/>
                <a:ea typeface="+mn-ea"/>
                <a:cs typeface="Calibri" panose="020F0502020204030204" pitchFamily="34" charset="0"/>
              </a:rPr>
              <a:t>There are multiple </a:t>
            </a:r>
            <a:r>
              <a:rPr lang="en-US" sz="2400" b="0" i="0" u="sng" kern="1200" dirty="0">
                <a:solidFill>
                  <a:schemeClr val="tx1"/>
                </a:solidFill>
                <a:effectLst/>
                <a:latin typeface="Calibri" panose="020F0502020204030204" pitchFamily="34" charset="0"/>
                <a:ea typeface="+mn-ea"/>
                <a:cs typeface="Calibri" panose="020F0502020204030204" pitchFamily="34" charset="0"/>
              </a:rPr>
              <a:t>                  </a:t>
            </a:r>
            <a:r>
              <a:rPr lang="en-US" sz="2400" b="0" i="0" kern="1200" dirty="0">
                <a:solidFill>
                  <a:schemeClr val="tx1"/>
                </a:solidFill>
                <a:effectLst/>
                <a:latin typeface="Calibri" panose="020F0502020204030204" pitchFamily="34" charset="0"/>
                <a:ea typeface="+mn-ea"/>
                <a:cs typeface="Calibri" panose="020F0502020204030204" pitchFamily="34" charset="0"/>
              </a:rPr>
              <a:t> of energy like the sun, which provides solar energy.</a:t>
            </a:r>
          </a:p>
        </p:txBody>
      </p:sp>
      <p:sp>
        <p:nvSpPr>
          <p:cNvPr id="5" name="Google Shape;310;g27e576c1a67_0_364" descr="Questions">
            <a:extLst>
              <a:ext uri="{FF2B5EF4-FFF2-40B4-BE49-F238E27FC236}">
                <a16:creationId xmlns:a16="http://schemas.microsoft.com/office/drawing/2014/main" id="{BE904DC3-FBA5-C261-FA10-3C0C24163851}"/>
              </a:ext>
            </a:extLst>
          </p:cNvPr>
          <p:cNvSpPr/>
          <p:nvPr/>
        </p:nvSpPr>
        <p:spPr>
          <a:xfrm>
            <a:off x="0" y="0"/>
            <a:ext cx="637200" cy="637200"/>
          </a:xfrm>
          <a:prstGeom prst="ellipse">
            <a:avLst/>
          </a:prstGeom>
          <a:blipFill rotWithShape="1">
            <a:blip r:embed="rId5">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38198453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windmills in a field&#10;&#10;Description automatically generated">
            <a:extLst>
              <a:ext uri="{FF2B5EF4-FFF2-40B4-BE49-F238E27FC236}">
                <a16:creationId xmlns:a16="http://schemas.microsoft.com/office/drawing/2014/main" id="{C0E70EC1-6ACF-288F-C6BF-467367ABBDD9}"/>
              </a:ext>
            </a:extLst>
          </p:cNvPr>
          <p:cNvPicPr>
            <a:picLocks noChangeAspect="1"/>
          </p:cNvPicPr>
          <p:nvPr/>
        </p:nvPicPr>
        <p:blipFill rotWithShape="1">
          <a:blip r:embed="rId3"/>
          <a:srcRect r="1" b="24256"/>
          <a:stretch/>
        </p:blipFill>
        <p:spPr>
          <a:xfrm>
            <a:off x="471486" y="402707"/>
            <a:ext cx="2336489" cy="2925252"/>
          </a:xfrm>
          <a:prstGeom prst="rect">
            <a:avLst/>
          </a:prstGeom>
        </p:spPr>
      </p:pic>
      <p:pic>
        <p:nvPicPr>
          <p:cNvPr id="4" name="Picture 3" descr="Solar panels on a roof&#10;&#10;Description automatically generated">
            <a:extLst>
              <a:ext uri="{FF2B5EF4-FFF2-40B4-BE49-F238E27FC236}">
                <a16:creationId xmlns:a16="http://schemas.microsoft.com/office/drawing/2014/main" id="{AD90FDF2-F22A-4C64-F62D-05D22C0B0EDB}"/>
              </a:ext>
            </a:extLst>
          </p:cNvPr>
          <p:cNvPicPr>
            <a:picLocks noChangeAspect="1"/>
          </p:cNvPicPr>
          <p:nvPr/>
        </p:nvPicPr>
        <p:blipFill rotWithShape="1">
          <a:blip r:embed="rId4"/>
          <a:srcRect l="3785" r="21050" b="-3"/>
          <a:stretch/>
        </p:blipFill>
        <p:spPr>
          <a:xfrm>
            <a:off x="2915646" y="402707"/>
            <a:ext cx="3546303" cy="2925252"/>
          </a:xfrm>
          <a:prstGeom prst="rect">
            <a:avLst/>
          </a:prstGeom>
        </p:spPr>
      </p:pic>
      <p:sp>
        <p:nvSpPr>
          <p:cNvPr id="2" name="TextBox 1">
            <a:extLst>
              <a:ext uri="{FF2B5EF4-FFF2-40B4-BE49-F238E27FC236}">
                <a16:creationId xmlns:a16="http://schemas.microsoft.com/office/drawing/2014/main" id="{9FF8E632-12C1-9A4C-FEB3-8BB0F26E38CD}"/>
              </a:ext>
            </a:extLst>
          </p:cNvPr>
          <p:cNvSpPr txBox="1"/>
          <p:nvPr/>
        </p:nvSpPr>
        <p:spPr>
          <a:xfrm>
            <a:off x="140931" y="3610239"/>
            <a:ext cx="6574421" cy="1250981"/>
          </a:xfrm>
          <a:prstGeom prst="rect">
            <a:avLst/>
          </a:prstGeom>
        </p:spPr>
        <p:txBody>
          <a:bodyPr vert="horz" lIns="91440" tIns="45720" rIns="91440" bIns="45720" rtlCol="0" anchor="ctr">
            <a:noAutofit/>
          </a:bodyPr>
          <a:lstStyle/>
          <a:p>
            <a:pPr>
              <a:lnSpc>
                <a:spcPct val="90000"/>
              </a:lnSpc>
              <a:spcAft>
                <a:spcPts val="600"/>
              </a:spcAft>
            </a:pPr>
            <a:r>
              <a:rPr lang="en-US" sz="2400" b="0" i="0" kern="1200" dirty="0">
                <a:solidFill>
                  <a:schemeClr val="tx1"/>
                </a:solidFill>
                <a:effectLst/>
                <a:latin typeface="Calibri" panose="020F0502020204030204" pitchFamily="34" charset="0"/>
                <a:ea typeface="+mn-ea"/>
                <a:cs typeface="Calibri" panose="020F0502020204030204" pitchFamily="34" charset="0"/>
              </a:rPr>
              <a:t>There are multiple </a:t>
            </a:r>
            <a:r>
              <a:rPr lang="en-US" sz="2400" b="1" i="0" u="sng" kern="1200" dirty="0">
                <a:solidFill>
                  <a:srgbClr val="FF0000"/>
                </a:solidFill>
                <a:effectLst/>
                <a:latin typeface="Calibri" panose="020F0502020204030204" pitchFamily="34" charset="0"/>
                <a:ea typeface="+mn-ea"/>
                <a:cs typeface="Calibri" panose="020F0502020204030204" pitchFamily="34" charset="0"/>
              </a:rPr>
              <a:t>sources</a:t>
            </a:r>
            <a:r>
              <a:rPr lang="en-US" sz="2400" b="0" i="0" kern="1200" dirty="0">
                <a:solidFill>
                  <a:schemeClr val="tx1"/>
                </a:solidFill>
                <a:effectLst/>
                <a:latin typeface="Calibri" panose="020F0502020204030204" pitchFamily="34" charset="0"/>
                <a:ea typeface="+mn-ea"/>
                <a:cs typeface="Calibri" panose="020F0502020204030204" pitchFamily="34" charset="0"/>
              </a:rPr>
              <a:t> of energy like the sun, which provides solar energy.</a:t>
            </a:r>
          </a:p>
        </p:txBody>
      </p:sp>
      <p:sp>
        <p:nvSpPr>
          <p:cNvPr id="3" name="Google Shape;310;g27e576c1a67_0_364" descr="Questions">
            <a:extLst>
              <a:ext uri="{FF2B5EF4-FFF2-40B4-BE49-F238E27FC236}">
                <a16:creationId xmlns:a16="http://schemas.microsoft.com/office/drawing/2014/main" id="{BBB83EBD-1AE0-B03B-EE06-C97C306FF7DA}"/>
              </a:ext>
            </a:extLst>
          </p:cNvPr>
          <p:cNvSpPr/>
          <p:nvPr/>
        </p:nvSpPr>
        <p:spPr>
          <a:xfrm>
            <a:off x="0" y="0"/>
            <a:ext cx="637200" cy="637200"/>
          </a:xfrm>
          <a:prstGeom prst="ellipse">
            <a:avLst/>
          </a:prstGeom>
          <a:blipFill rotWithShape="1">
            <a:blip r:embed="rId5">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18692672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25e11802ac4_0_419" descr="Artificial Intelligence"/>
          <p:cNvSpPr/>
          <p:nvPr/>
        </p:nvSpPr>
        <p:spPr>
          <a:xfrm>
            <a:off x="674515" y="879230"/>
            <a:ext cx="3262050" cy="2998125"/>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331" name="Google Shape;331;g25e11802ac4_0_419" descr="Comment Like"/>
          <p:cNvPicPr preferRelativeResize="0"/>
          <p:nvPr/>
        </p:nvPicPr>
        <p:blipFill rotWithShape="1">
          <a:blip r:embed="rId4">
            <a:alphaModFix/>
          </a:blip>
          <a:srcRect/>
          <a:stretch/>
        </p:blipFill>
        <p:spPr>
          <a:xfrm>
            <a:off x="3429000" y="1527368"/>
            <a:ext cx="2350039" cy="235003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201" name="Google Shape;201;p33"/>
          <p:cNvPicPr preferRelativeResize="0"/>
          <p:nvPr/>
        </p:nvPicPr>
        <p:blipFill>
          <a:blip r:embed="rId3">
            <a:alphaModFix/>
          </a:blip>
          <a:stretch>
            <a:fillRect/>
          </a:stretch>
        </p:blipFill>
        <p:spPr>
          <a:xfrm>
            <a:off x="1699772" y="2319653"/>
            <a:ext cx="3944592" cy="3629025"/>
          </a:xfrm>
          <a:prstGeom prst="rect">
            <a:avLst/>
          </a:prstGeom>
          <a:noFill/>
          <a:ln>
            <a:noFill/>
          </a:ln>
        </p:spPr>
      </p:pic>
      <p:sp>
        <p:nvSpPr>
          <p:cNvPr id="3" name="TextBox 2">
            <a:extLst>
              <a:ext uri="{FF2B5EF4-FFF2-40B4-BE49-F238E27FC236}">
                <a16:creationId xmlns:a16="http://schemas.microsoft.com/office/drawing/2014/main" id="{3F86AE7D-9B2A-1F92-A4CC-B4348DFAE27C}"/>
              </a:ext>
            </a:extLst>
          </p:cNvPr>
          <p:cNvSpPr txBox="1"/>
          <p:nvPr/>
        </p:nvSpPr>
        <p:spPr>
          <a:xfrm>
            <a:off x="0" y="358416"/>
            <a:ext cx="6858000" cy="2123658"/>
          </a:xfrm>
          <a:prstGeom prst="rect">
            <a:avLst/>
          </a:prstGeom>
          <a:noFill/>
        </p:spPr>
        <p:txBody>
          <a:bodyPr wrap="square">
            <a:spAutoFit/>
          </a:bodyPr>
          <a:lstStyle/>
          <a:p>
            <a:pPr marL="0" lvl="0" indent="0" algn="ctr" rtl="0">
              <a:spcBef>
                <a:spcPts val="0"/>
              </a:spcBef>
              <a:spcAft>
                <a:spcPts val="0"/>
              </a:spcAft>
              <a:buClr>
                <a:schemeClr val="dk1"/>
              </a:buClr>
              <a:buSzPts val="1200"/>
              <a:buFont typeface="Calibri"/>
              <a:buNone/>
            </a:pPr>
            <a:r>
              <a:rPr lang="en-US" sz="2200" dirty="0">
                <a:solidFill>
                  <a:schemeClr val="dk1"/>
                </a:solidFill>
                <a:latin typeface="Calibri" panose="020F0502020204030204" pitchFamily="34" charset="0"/>
                <a:cs typeface="Calibri" panose="020F0502020204030204" pitchFamily="34" charset="0"/>
              </a:rPr>
              <a:t>An example of </a:t>
            </a:r>
            <a:r>
              <a:rPr lang="en-US" sz="2200" b="1" dirty="0">
                <a:solidFill>
                  <a:schemeClr val="dk1"/>
                </a:solidFill>
                <a:latin typeface="Calibri" panose="020F0502020204030204" pitchFamily="34" charset="0"/>
                <a:cs typeface="Calibri" panose="020F0502020204030204" pitchFamily="34" charset="0"/>
              </a:rPr>
              <a:t>energy</a:t>
            </a:r>
            <a:r>
              <a:rPr lang="en-US" sz="2200" dirty="0">
                <a:solidFill>
                  <a:schemeClr val="dk1"/>
                </a:solidFill>
                <a:latin typeface="Calibri" panose="020F0502020204030204" pitchFamily="34" charset="0"/>
                <a:cs typeface="Calibri" panose="020F0502020204030204" pitchFamily="34" charset="0"/>
              </a:rPr>
              <a:t> is a lamp. A lamp does not have energy until it is plugged in. Once it is plugged into an electrical outlet, it receives energy from the outlet which causes it to display light when the lamp is turned on. Energy changes the lamp from being dark when turned off to having light when turned on.</a:t>
            </a:r>
          </a:p>
        </p:txBody>
      </p:sp>
      <p:sp>
        <p:nvSpPr>
          <p:cNvPr id="4" name="Google Shape;338;g280628559cb_0_481" descr="Artificial Intelligence">
            <a:extLst>
              <a:ext uri="{FF2B5EF4-FFF2-40B4-BE49-F238E27FC236}">
                <a16:creationId xmlns:a16="http://schemas.microsoft.com/office/drawing/2014/main" id="{A3A4FA48-06C8-CB92-9FBF-F97B8A64BB37}"/>
              </a:ext>
            </a:extLst>
          </p:cNvPr>
          <p:cNvSpPr/>
          <p:nvPr/>
        </p:nvSpPr>
        <p:spPr>
          <a:xfrm>
            <a:off x="0" y="0"/>
            <a:ext cx="551475" cy="551475"/>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5" name="Google Shape;339;g280628559cb_0_481" descr="Comment Like">
            <a:extLst>
              <a:ext uri="{FF2B5EF4-FFF2-40B4-BE49-F238E27FC236}">
                <a16:creationId xmlns:a16="http://schemas.microsoft.com/office/drawing/2014/main" id="{7911CD98-6E87-916B-1708-AD976D7BDD43}"/>
              </a:ext>
            </a:extLst>
          </p:cNvPr>
          <p:cNvPicPr preferRelativeResize="0"/>
          <p:nvPr/>
        </p:nvPicPr>
        <p:blipFill rotWithShape="1">
          <a:blip r:embed="rId5">
            <a:alphaModFix/>
          </a:blip>
          <a:srcRect/>
          <a:stretch/>
        </p:blipFill>
        <p:spPr>
          <a:xfrm>
            <a:off x="551423" y="109704"/>
            <a:ext cx="428292" cy="42829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9" name="Google Shape;209;p34"/>
          <p:cNvPicPr preferRelativeResize="0"/>
          <p:nvPr/>
        </p:nvPicPr>
        <p:blipFill>
          <a:blip r:embed="rId3">
            <a:alphaModFix/>
          </a:blip>
          <a:stretch>
            <a:fillRect/>
          </a:stretch>
        </p:blipFill>
        <p:spPr>
          <a:xfrm>
            <a:off x="2688113" y="2114009"/>
            <a:ext cx="3996376" cy="2924025"/>
          </a:xfrm>
          <a:prstGeom prst="rect">
            <a:avLst/>
          </a:prstGeom>
          <a:noFill/>
          <a:ln>
            <a:noFill/>
          </a:ln>
        </p:spPr>
      </p:pic>
      <p:sp>
        <p:nvSpPr>
          <p:cNvPr id="210" name="Google Shape;210;p34"/>
          <p:cNvSpPr txBox="1"/>
          <p:nvPr/>
        </p:nvSpPr>
        <p:spPr>
          <a:xfrm>
            <a:off x="2688114" y="1837157"/>
            <a:ext cx="1918575" cy="369310"/>
          </a:xfrm>
          <a:prstGeom prst="rect">
            <a:avLst/>
          </a:prstGeom>
          <a:noFill/>
          <a:ln>
            <a:noFill/>
          </a:ln>
        </p:spPr>
        <p:txBody>
          <a:bodyPr spcFirstLastPara="1" wrap="square" lIns="68569" tIns="68569" rIns="68569" bIns="68569" anchor="t" anchorCtr="0">
            <a:spAutoFit/>
          </a:bodyPr>
          <a:lstStyle/>
          <a:p>
            <a:pPr algn="ctr"/>
            <a:r>
              <a:rPr lang="en" sz="1500" b="1" dirty="0">
                <a:latin typeface="Calibri"/>
                <a:ea typeface="Calibri"/>
                <a:cs typeface="Calibri"/>
                <a:sym typeface="Calibri"/>
              </a:rPr>
              <a:t>Before baking in oven </a:t>
            </a:r>
            <a:endParaRPr sz="1500" b="1" dirty="0">
              <a:latin typeface="Calibri"/>
              <a:ea typeface="Calibri"/>
              <a:cs typeface="Calibri"/>
              <a:sym typeface="Calibri"/>
            </a:endParaRPr>
          </a:p>
        </p:txBody>
      </p:sp>
      <p:sp>
        <p:nvSpPr>
          <p:cNvPr id="211" name="Google Shape;211;p34"/>
          <p:cNvSpPr txBox="1"/>
          <p:nvPr/>
        </p:nvSpPr>
        <p:spPr>
          <a:xfrm>
            <a:off x="4765914" y="1837157"/>
            <a:ext cx="1918575" cy="369310"/>
          </a:xfrm>
          <a:prstGeom prst="rect">
            <a:avLst/>
          </a:prstGeom>
          <a:noFill/>
          <a:ln>
            <a:noFill/>
          </a:ln>
        </p:spPr>
        <p:txBody>
          <a:bodyPr spcFirstLastPara="1" wrap="square" lIns="68569" tIns="68569" rIns="68569" bIns="68569" anchor="t" anchorCtr="0">
            <a:spAutoFit/>
          </a:bodyPr>
          <a:lstStyle/>
          <a:p>
            <a:pPr algn="ctr"/>
            <a:r>
              <a:rPr lang="en" sz="1500" b="1">
                <a:latin typeface="Calibri"/>
                <a:ea typeface="Calibri"/>
                <a:cs typeface="Calibri"/>
                <a:sym typeface="Calibri"/>
              </a:rPr>
              <a:t>After baking in oven </a:t>
            </a:r>
            <a:endParaRPr sz="1500" b="1">
              <a:latin typeface="Calibri"/>
              <a:ea typeface="Calibri"/>
              <a:cs typeface="Calibri"/>
              <a:sym typeface="Calibri"/>
            </a:endParaRPr>
          </a:p>
        </p:txBody>
      </p:sp>
      <p:pic>
        <p:nvPicPr>
          <p:cNvPr id="212" name="Google Shape;212;p34"/>
          <p:cNvPicPr preferRelativeResize="0"/>
          <p:nvPr/>
        </p:nvPicPr>
        <p:blipFill>
          <a:blip r:embed="rId4">
            <a:alphaModFix/>
          </a:blip>
          <a:stretch>
            <a:fillRect/>
          </a:stretch>
        </p:blipFill>
        <p:spPr>
          <a:xfrm>
            <a:off x="173511" y="2571750"/>
            <a:ext cx="2146537" cy="2121731"/>
          </a:xfrm>
          <a:prstGeom prst="rect">
            <a:avLst/>
          </a:prstGeom>
          <a:noFill/>
          <a:ln>
            <a:noFill/>
          </a:ln>
        </p:spPr>
      </p:pic>
      <p:sp>
        <p:nvSpPr>
          <p:cNvPr id="3" name="TextBox 2">
            <a:extLst>
              <a:ext uri="{FF2B5EF4-FFF2-40B4-BE49-F238E27FC236}">
                <a16:creationId xmlns:a16="http://schemas.microsoft.com/office/drawing/2014/main" id="{78B2E981-89B7-6F30-1DC1-D003E4DE700A}"/>
              </a:ext>
            </a:extLst>
          </p:cNvPr>
          <p:cNvSpPr txBox="1"/>
          <p:nvPr/>
        </p:nvSpPr>
        <p:spPr>
          <a:xfrm>
            <a:off x="1484453" y="129071"/>
            <a:ext cx="5373547" cy="1569660"/>
          </a:xfrm>
          <a:prstGeom prst="rect">
            <a:avLst/>
          </a:prstGeom>
          <a:noFill/>
        </p:spPr>
        <p:txBody>
          <a:bodyPr wrap="square">
            <a:spAutoFit/>
          </a:bodyPr>
          <a:lstStyle/>
          <a:p>
            <a:pPr marL="0" marR="0" lvl="0" indent="0" algn="r" rtl="0">
              <a:lnSpc>
                <a:spcPct val="100000"/>
              </a:lnSpc>
              <a:spcBef>
                <a:spcPts val="0"/>
              </a:spcBef>
              <a:spcAft>
                <a:spcPts val="0"/>
              </a:spcAft>
              <a:buClr>
                <a:schemeClr val="dk1"/>
              </a:buClr>
              <a:buSzPts val="1200"/>
              <a:buFont typeface="Calibri"/>
              <a:buNone/>
            </a:pPr>
            <a:r>
              <a:rPr lang="en-US" sz="2400" dirty="0">
                <a:latin typeface="Calibri" panose="020F0502020204030204" pitchFamily="34" charset="0"/>
                <a:cs typeface="Calibri" panose="020F0502020204030204" pitchFamily="34" charset="0"/>
              </a:rPr>
              <a:t>Another example of </a:t>
            </a:r>
            <a:r>
              <a:rPr lang="en-US" sz="2400" b="1" dirty="0">
                <a:latin typeface="Calibri" panose="020F0502020204030204" pitchFamily="34" charset="0"/>
                <a:cs typeface="Calibri" panose="020F0502020204030204" pitchFamily="34" charset="0"/>
              </a:rPr>
              <a:t>energy</a:t>
            </a:r>
            <a:r>
              <a:rPr lang="en-US" sz="2400" dirty="0">
                <a:latin typeface="Calibri" panose="020F0502020204030204" pitchFamily="34" charset="0"/>
                <a:cs typeface="Calibri" panose="020F0502020204030204" pitchFamily="34" charset="0"/>
              </a:rPr>
              <a:t> is cooking or baking food in an oven. The </a:t>
            </a:r>
            <a:r>
              <a:rPr lang="en-US" sz="2400" b="1" dirty="0">
                <a:latin typeface="Calibri" panose="020F0502020204030204" pitchFamily="34" charset="0"/>
                <a:cs typeface="Calibri" panose="020F0502020204030204" pitchFamily="34" charset="0"/>
              </a:rPr>
              <a:t>energy</a:t>
            </a:r>
            <a:r>
              <a:rPr lang="en-US" sz="2400" dirty="0">
                <a:latin typeface="Calibri" panose="020F0502020204030204" pitchFamily="34" charset="0"/>
                <a:cs typeface="Calibri" panose="020F0502020204030204" pitchFamily="34" charset="0"/>
              </a:rPr>
              <a:t> in an oven changes the food into being cooked or baked so we can eat it. </a:t>
            </a:r>
          </a:p>
        </p:txBody>
      </p:sp>
      <p:sp>
        <p:nvSpPr>
          <p:cNvPr id="4" name="Google Shape;338;g280628559cb_0_481" descr="Artificial Intelligence">
            <a:extLst>
              <a:ext uri="{FF2B5EF4-FFF2-40B4-BE49-F238E27FC236}">
                <a16:creationId xmlns:a16="http://schemas.microsoft.com/office/drawing/2014/main" id="{7BB6D4DC-D8C7-65BC-5377-7CC623BDC41D}"/>
              </a:ext>
            </a:extLst>
          </p:cNvPr>
          <p:cNvSpPr/>
          <p:nvPr/>
        </p:nvSpPr>
        <p:spPr>
          <a:xfrm>
            <a:off x="0" y="0"/>
            <a:ext cx="551475" cy="551475"/>
          </a:xfrm>
          <a:prstGeom prst="ellipse">
            <a:avLst/>
          </a:prstGeom>
          <a:blipFill rotWithShape="1">
            <a:blip r:embed="rId5">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5" name="Google Shape;339;g280628559cb_0_481" descr="Comment Like">
            <a:extLst>
              <a:ext uri="{FF2B5EF4-FFF2-40B4-BE49-F238E27FC236}">
                <a16:creationId xmlns:a16="http://schemas.microsoft.com/office/drawing/2014/main" id="{724AE82E-2E17-32FC-0079-82B6D7CE9332}"/>
              </a:ext>
            </a:extLst>
          </p:cNvPr>
          <p:cNvPicPr preferRelativeResize="0"/>
          <p:nvPr/>
        </p:nvPicPr>
        <p:blipFill rotWithShape="1">
          <a:blip r:embed="rId6">
            <a:alphaModFix/>
          </a:blip>
          <a:srcRect/>
          <a:stretch/>
        </p:blipFill>
        <p:spPr>
          <a:xfrm>
            <a:off x="551423" y="109704"/>
            <a:ext cx="428292" cy="42829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g25e11802ac4_0_699" descr="Artificial Intelligence"/>
          <p:cNvSpPr/>
          <p:nvPr/>
        </p:nvSpPr>
        <p:spPr>
          <a:xfrm>
            <a:off x="674515" y="879230"/>
            <a:ext cx="3262050" cy="2998125"/>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420" name="Google Shape;420;g25e11802ac4_0_699" descr="Comment Dislike"/>
          <p:cNvPicPr preferRelativeResize="0"/>
          <p:nvPr/>
        </p:nvPicPr>
        <p:blipFill rotWithShape="1">
          <a:blip r:embed="rId4">
            <a:alphaModFix/>
          </a:blip>
          <a:srcRect/>
          <a:stretch/>
        </p:blipFill>
        <p:spPr>
          <a:xfrm>
            <a:off x="3429000" y="1316353"/>
            <a:ext cx="2510794" cy="251079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2936c336ece_0_739"/>
          <p:cNvSpPr txBox="1">
            <a:spLocks noGrp="1"/>
          </p:cNvSpPr>
          <p:nvPr>
            <p:ph type="subTitle" idx="1"/>
          </p:nvPr>
        </p:nvSpPr>
        <p:spPr>
          <a:xfrm>
            <a:off x="327313" y="625896"/>
            <a:ext cx="6203373" cy="819675"/>
          </a:xfrm>
          <a:prstGeom prst="rect">
            <a:avLst/>
          </a:prstGeom>
          <a:noFill/>
          <a:ln>
            <a:noFill/>
          </a:ln>
        </p:spPr>
        <p:txBody>
          <a:bodyPr spcFirstLastPara="1" wrap="square" lIns="68569" tIns="34275" rIns="68569" bIns="34275" anchor="t" anchorCtr="0">
            <a:noAutofit/>
          </a:bodyPr>
          <a:lstStyle/>
          <a:p>
            <a:pPr marL="0" indent="0">
              <a:spcBef>
                <a:spcPts val="0"/>
              </a:spcBef>
              <a:buClr>
                <a:schemeClr val="dk1"/>
              </a:buClr>
            </a:pPr>
            <a:r>
              <a:rPr lang="en-US" sz="2400" dirty="0">
                <a:solidFill>
                  <a:schemeClr val="dk1"/>
                </a:solidFill>
                <a:latin typeface="Calibri" panose="020F0502020204030204" pitchFamily="34" charset="0"/>
                <a:cs typeface="Calibri" panose="020F0502020204030204" pitchFamily="34" charset="0"/>
              </a:rPr>
              <a:t>Electricity is </a:t>
            </a:r>
            <a:r>
              <a:rPr lang="en-US" sz="2400" b="1" dirty="0">
                <a:solidFill>
                  <a:schemeClr val="dk1"/>
                </a:solidFill>
                <a:latin typeface="Calibri" panose="020F0502020204030204" pitchFamily="34" charset="0"/>
                <a:cs typeface="Calibri" panose="020F0502020204030204" pitchFamily="34" charset="0"/>
              </a:rPr>
              <a:t>NOT </a:t>
            </a:r>
            <a:r>
              <a:rPr lang="en-US" sz="2400" dirty="0">
                <a:solidFill>
                  <a:schemeClr val="dk1"/>
                </a:solidFill>
                <a:latin typeface="Calibri" panose="020F0502020204030204" pitchFamily="34" charset="0"/>
                <a:cs typeface="Calibri" panose="020F0502020204030204" pitchFamily="34" charset="0"/>
              </a:rPr>
              <a:t>an example of energy. </a:t>
            </a:r>
            <a:r>
              <a:rPr lang="en-US" sz="2400" b="0" i="0" dirty="0">
                <a:solidFill>
                  <a:srgbClr val="374151"/>
                </a:solidFill>
                <a:effectLst/>
                <a:latin typeface="Calibri" panose="020F0502020204030204" pitchFamily="34" charset="0"/>
                <a:cs typeface="Calibri" panose="020F0502020204030204" pitchFamily="34" charset="0"/>
              </a:rPr>
              <a:t>While electricity can be a carrier of energy, it is not energy itself. It is a form of energy transfer facilitated by the movement of electrons.</a:t>
            </a:r>
            <a:endParaRPr lang="en-US" sz="2400" b="1" dirty="0">
              <a:latin typeface="Calibri" panose="020F0502020204030204" pitchFamily="34" charset="0"/>
              <a:cs typeface="Calibri" panose="020F0502020204030204" pitchFamily="34" charset="0"/>
            </a:endParaRPr>
          </a:p>
        </p:txBody>
      </p:sp>
      <p:pic>
        <p:nvPicPr>
          <p:cNvPr id="150" name="Google Shape;150;g2936c336ece_0_739"/>
          <p:cNvPicPr preferRelativeResize="0"/>
          <p:nvPr/>
        </p:nvPicPr>
        <p:blipFill rotWithShape="1">
          <a:blip r:embed="rId3">
            <a:alphaModFix/>
          </a:blip>
          <a:srcRect/>
          <a:stretch/>
        </p:blipFill>
        <p:spPr>
          <a:xfrm>
            <a:off x="0" y="2316636"/>
            <a:ext cx="6858000" cy="2449007"/>
          </a:xfrm>
          <a:prstGeom prst="rect">
            <a:avLst/>
          </a:prstGeom>
          <a:noFill/>
          <a:ln>
            <a:noFill/>
          </a:ln>
        </p:spPr>
      </p:pic>
      <p:sp>
        <p:nvSpPr>
          <p:cNvPr id="6" name="Google Shape;389;g25e11802ac4_0_864" descr="Artificial Intelligence">
            <a:extLst>
              <a:ext uri="{FF2B5EF4-FFF2-40B4-BE49-F238E27FC236}">
                <a16:creationId xmlns:a16="http://schemas.microsoft.com/office/drawing/2014/main" id="{38C629C3-663C-0DF8-123A-013F466F8BA3}"/>
              </a:ext>
            </a:extLst>
          </p:cNvPr>
          <p:cNvSpPr/>
          <p:nvPr/>
        </p:nvSpPr>
        <p:spPr>
          <a:xfrm>
            <a:off x="0" y="0"/>
            <a:ext cx="551475" cy="551475"/>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7" name="Google Shape;390;g25e11802ac4_0_864" descr="Comment Dislike">
            <a:extLst>
              <a:ext uri="{FF2B5EF4-FFF2-40B4-BE49-F238E27FC236}">
                <a16:creationId xmlns:a16="http://schemas.microsoft.com/office/drawing/2014/main" id="{BB82B528-67DB-A02C-5A89-60C7234F362D}"/>
              </a:ext>
            </a:extLst>
          </p:cNvPr>
          <p:cNvPicPr preferRelativeResize="0"/>
          <p:nvPr/>
        </p:nvPicPr>
        <p:blipFill rotWithShape="1">
          <a:blip r:embed="rId5">
            <a:alphaModFix/>
          </a:blip>
          <a:srcRect/>
          <a:stretch/>
        </p:blipFill>
        <p:spPr>
          <a:xfrm>
            <a:off x="551423" y="119258"/>
            <a:ext cx="409184" cy="409184"/>
          </a:xfrm>
          <a:prstGeom prst="rect">
            <a:avLst/>
          </a:prstGeom>
          <a:noFill/>
          <a:ln>
            <a:noFill/>
          </a:ln>
        </p:spPr>
      </p:pic>
    </p:spTree>
    <p:extLst>
      <p:ext uri="{BB962C8B-B14F-4D97-AF65-F5344CB8AC3E}">
        <p14:creationId xmlns:p14="http://schemas.microsoft.com/office/powerpoint/2010/main" val="351141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9D2E6E-9B55-61B2-B376-7E75AC53024F}"/>
              </a:ext>
            </a:extLst>
          </p:cNvPr>
          <p:cNvSpPr txBox="1"/>
          <p:nvPr/>
        </p:nvSpPr>
        <p:spPr>
          <a:xfrm>
            <a:off x="529271" y="422147"/>
            <a:ext cx="5799453" cy="1569660"/>
          </a:xfrm>
          <a:prstGeom prst="rect">
            <a:avLst/>
          </a:prstGeom>
          <a:noFill/>
        </p:spPr>
        <p:txBody>
          <a:bodyPr wrap="square" rtlCol="0">
            <a:spAutoFit/>
          </a:bodyPr>
          <a:lstStyle/>
          <a:p>
            <a:pPr algn="ctr"/>
            <a:r>
              <a:rPr lang="en-US" sz="2400" b="0" i="0" dirty="0">
                <a:solidFill>
                  <a:srgbClr val="374151"/>
                </a:solidFill>
                <a:effectLst/>
                <a:latin typeface="Calibri" panose="020F0502020204030204" pitchFamily="34" charset="0"/>
                <a:cs typeface="Calibri" panose="020F0502020204030204" pitchFamily="34" charset="0"/>
              </a:rPr>
              <a:t>Matter, such as solids, liquids, and gases, is </a:t>
            </a:r>
            <a:r>
              <a:rPr lang="en-US" sz="2400" b="1" i="0" dirty="0">
                <a:solidFill>
                  <a:srgbClr val="374151"/>
                </a:solidFill>
                <a:effectLst/>
                <a:latin typeface="Calibri" panose="020F0502020204030204" pitchFamily="34" charset="0"/>
                <a:cs typeface="Calibri" panose="020F0502020204030204" pitchFamily="34" charset="0"/>
              </a:rPr>
              <a:t>NOT</a:t>
            </a:r>
            <a:r>
              <a:rPr lang="en-US" sz="2400" b="0" i="0" dirty="0">
                <a:solidFill>
                  <a:srgbClr val="374151"/>
                </a:solidFill>
                <a:effectLst/>
                <a:latin typeface="Calibri" panose="020F0502020204030204" pitchFamily="34" charset="0"/>
                <a:cs typeface="Calibri" panose="020F0502020204030204" pitchFamily="34" charset="0"/>
              </a:rPr>
              <a:t> energy. However, matter can contain and possess different forms of energy, like the potential and kinetic energy of an object.</a:t>
            </a:r>
            <a:endParaRPr lang="en-US" sz="2400" dirty="0">
              <a:latin typeface="Calibri" panose="020F0502020204030204" pitchFamily="34" charset="0"/>
              <a:cs typeface="Calibri" panose="020F0502020204030204" pitchFamily="34" charset="0"/>
            </a:endParaRPr>
          </a:p>
        </p:txBody>
      </p:sp>
      <p:sp>
        <p:nvSpPr>
          <p:cNvPr id="3" name="Google Shape;389;g25e11802ac4_0_864" descr="Artificial Intelligence">
            <a:extLst>
              <a:ext uri="{FF2B5EF4-FFF2-40B4-BE49-F238E27FC236}">
                <a16:creationId xmlns:a16="http://schemas.microsoft.com/office/drawing/2014/main" id="{83213467-811C-D1C8-3660-64375869DE86}"/>
              </a:ext>
            </a:extLst>
          </p:cNvPr>
          <p:cNvSpPr/>
          <p:nvPr/>
        </p:nvSpPr>
        <p:spPr>
          <a:xfrm>
            <a:off x="0" y="0"/>
            <a:ext cx="551475" cy="551475"/>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4" name="Google Shape;390;g25e11802ac4_0_864" descr="Comment Dislike">
            <a:extLst>
              <a:ext uri="{FF2B5EF4-FFF2-40B4-BE49-F238E27FC236}">
                <a16:creationId xmlns:a16="http://schemas.microsoft.com/office/drawing/2014/main" id="{20757F6E-1067-533A-5456-8A3DA9777FC3}"/>
              </a:ext>
            </a:extLst>
          </p:cNvPr>
          <p:cNvPicPr preferRelativeResize="0"/>
          <p:nvPr/>
        </p:nvPicPr>
        <p:blipFill rotWithShape="1">
          <a:blip r:embed="rId4">
            <a:alphaModFix/>
          </a:blip>
          <a:srcRect/>
          <a:stretch/>
        </p:blipFill>
        <p:spPr>
          <a:xfrm>
            <a:off x="551423" y="119258"/>
            <a:ext cx="409184" cy="409184"/>
          </a:xfrm>
          <a:prstGeom prst="rect">
            <a:avLst/>
          </a:prstGeom>
          <a:noFill/>
          <a:ln>
            <a:noFill/>
          </a:ln>
        </p:spPr>
      </p:pic>
      <p:pic>
        <p:nvPicPr>
          <p:cNvPr id="6" name="Picture 5" descr="A blue liquid in a beaker with smoke&#10;&#10;Description automatically generated">
            <a:extLst>
              <a:ext uri="{FF2B5EF4-FFF2-40B4-BE49-F238E27FC236}">
                <a16:creationId xmlns:a16="http://schemas.microsoft.com/office/drawing/2014/main" id="{48255325-A8F1-5FCA-E464-C92BEF09E3CB}"/>
              </a:ext>
            </a:extLst>
          </p:cNvPr>
          <p:cNvPicPr>
            <a:picLocks noChangeAspect="1"/>
          </p:cNvPicPr>
          <p:nvPr/>
        </p:nvPicPr>
        <p:blipFill>
          <a:blip r:embed="rId5"/>
          <a:stretch>
            <a:fillRect/>
          </a:stretch>
        </p:blipFill>
        <p:spPr>
          <a:xfrm>
            <a:off x="1754220" y="1991807"/>
            <a:ext cx="3349557" cy="3151693"/>
          </a:xfrm>
          <a:prstGeom prst="rect">
            <a:avLst/>
          </a:prstGeom>
        </p:spPr>
      </p:pic>
    </p:spTree>
    <p:extLst>
      <p:ext uri="{BB962C8B-B14F-4D97-AF65-F5344CB8AC3E}">
        <p14:creationId xmlns:p14="http://schemas.microsoft.com/office/powerpoint/2010/main" val="3948814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g28d0a459bb7_0_12"/>
          <p:cNvSpPr txBox="1"/>
          <p:nvPr/>
        </p:nvSpPr>
        <p:spPr>
          <a:xfrm>
            <a:off x="1675798" y="65315"/>
            <a:ext cx="3506400" cy="715550"/>
          </a:xfrm>
          <a:prstGeom prst="rect">
            <a:avLst/>
          </a:prstGeom>
          <a:noFill/>
          <a:ln>
            <a:noFill/>
          </a:ln>
        </p:spPr>
        <p:txBody>
          <a:bodyPr spcFirstLastPara="1" wrap="square" lIns="68569" tIns="34275" rIns="68569" bIns="34275" anchor="t" anchorCtr="0">
            <a:spAutoFit/>
          </a:bodyPr>
          <a:lstStyle/>
          <a:p>
            <a:pPr>
              <a:buSzPts val="5600"/>
            </a:pPr>
            <a:r>
              <a:rPr lang="en-US" sz="4200">
                <a:solidFill>
                  <a:srgbClr val="FFC000"/>
                </a:solidFill>
                <a:latin typeface="Calibri"/>
                <a:ea typeface="Calibri"/>
                <a:cs typeface="Calibri"/>
                <a:sym typeface="Calibri"/>
              </a:rPr>
              <a:t>Demonstration</a:t>
            </a:r>
            <a:endParaRPr sz="1050"/>
          </a:p>
        </p:txBody>
      </p:sp>
      <p:sp>
        <p:nvSpPr>
          <p:cNvPr id="839" name="Google Shape;839;g28d0a459bb7_0_12" descr="Classroom"/>
          <p:cNvSpPr/>
          <p:nvPr/>
        </p:nvSpPr>
        <p:spPr>
          <a:xfrm>
            <a:off x="93566" y="65305"/>
            <a:ext cx="551475" cy="551475"/>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
        <p:nvSpPr>
          <p:cNvPr id="2" name="Google Shape;139;gdbff74d4ed_1_1109">
            <a:extLst>
              <a:ext uri="{FF2B5EF4-FFF2-40B4-BE49-F238E27FC236}">
                <a16:creationId xmlns:a16="http://schemas.microsoft.com/office/drawing/2014/main" id="{2B2E0716-CA7A-3ABD-33F2-EBAA32E145D8}"/>
              </a:ext>
            </a:extLst>
          </p:cNvPr>
          <p:cNvSpPr txBox="1"/>
          <p:nvPr/>
        </p:nvSpPr>
        <p:spPr>
          <a:xfrm>
            <a:off x="93566" y="1049614"/>
            <a:ext cx="3678539" cy="3263504"/>
          </a:xfrm>
          <a:prstGeom prst="rect">
            <a:avLst/>
          </a:prstGeom>
        </p:spPr>
        <p:txBody>
          <a:bodyPr spcFirstLastPara="1" vert="horz" lIns="68580" tIns="34290" rIns="68580" bIns="34290" rtlCol="0" anchorCtr="0">
            <a:noAutofit/>
          </a:bodyPr>
          <a:lstStyle/>
          <a:p>
            <a:pPr algn="ctr">
              <a:lnSpc>
                <a:spcPct val="90000"/>
              </a:lnSpc>
              <a:spcAft>
                <a:spcPts val="450"/>
              </a:spcAft>
              <a:buSzPts val="2400"/>
            </a:pPr>
            <a:r>
              <a:rPr lang="en-US" sz="1650" b="1" kern="1200" dirty="0">
                <a:solidFill>
                  <a:schemeClr val="tx1"/>
                </a:solidFill>
                <a:latin typeface="Calibri" panose="020F0502020204030204" pitchFamily="34" charset="0"/>
                <a:ea typeface="+mn-ea"/>
                <a:cs typeface="Calibri" panose="020F0502020204030204" pitchFamily="34" charset="0"/>
                <a:sym typeface="Calibri"/>
              </a:rPr>
              <a:t>TEACHER DIRECTIONS:</a:t>
            </a:r>
          </a:p>
          <a:p>
            <a:pPr>
              <a:buSzPts val="1600"/>
            </a:pPr>
            <a:r>
              <a:rPr lang="en-US" sz="1650" b="1" u="sng" kern="1200" dirty="0">
                <a:solidFill>
                  <a:schemeClr val="tx1"/>
                </a:solidFill>
                <a:latin typeface="Calibri" panose="020F0502020204030204" pitchFamily="34" charset="0"/>
                <a:ea typeface="+mn-ea"/>
                <a:cs typeface="Calibri" panose="020F0502020204030204" pitchFamily="34" charset="0"/>
                <a:sym typeface="Calibri"/>
              </a:rPr>
              <a:t>Before viewing:</a:t>
            </a:r>
            <a:r>
              <a:rPr lang="en-US" sz="1650" b="1" kern="1200" dirty="0">
                <a:solidFill>
                  <a:schemeClr val="tx1"/>
                </a:solidFill>
                <a:latin typeface="Calibri" panose="020F0502020204030204" pitchFamily="34" charset="0"/>
                <a:ea typeface="+mn-ea"/>
                <a:cs typeface="Calibri" panose="020F0502020204030204" pitchFamily="34" charset="0"/>
                <a:sym typeface="Calibri"/>
              </a:rPr>
              <a:t> </a:t>
            </a:r>
            <a:r>
              <a:rPr lang="en-US" sz="1650" kern="1200" dirty="0">
                <a:solidFill>
                  <a:schemeClr val="dk1"/>
                </a:solidFill>
                <a:latin typeface="Calibri"/>
                <a:ea typeface="+mn-ea"/>
                <a:cs typeface="Calibri"/>
                <a:sym typeface="Calibri"/>
              </a:rPr>
              <a:t>A</a:t>
            </a:r>
            <a:r>
              <a:rPr lang="en-US" sz="1650" dirty="0">
                <a:solidFill>
                  <a:schemeClr val="dk1"/>
                </a:solidFill>
                <a:latin typeface="Calibri"/>
                <a:ea typeface="Calibri"/>
                <a:cs typeface="Calibri"/>
                <a:sym typeface="Calibri"/>
              </a:rPr>
              <a:t>sk students to recall  what they already know about energy. </a:t>
            </a:r>
            <a:endParaRPr lang="en-US" sz="1650" dirty="0"/>
          </a:p>
          <a:p>
            <a:pPr>
              <a:lnSpc>
                <a:spcPct val="90000"/>
              </a:lnSpc>
              <a:spcAft>
                <a:spcPts val="450"/>
              </a:spcAft>
              <a:buSzPts val="2000"/>
            </a:pPr>
            <a:endParaRPr lang="en-US" sz="1650" kern="1200" dirty="0">
              <a:solidFill>
                <a:schemeClr val="tx1"/>
              </a:solidFill>
              <a:latin typeface="Calibri" panose="020F0502020204030204" pitchFamily="34" charset="0"/>
              <a:ea typeface="+mn-ea"/>
              <a:cs typeface="Calibri" panose="020F0502020204030204" pitchFamily="34" charset="0"/>
              <a:sym typeface="Calibri"/>
            </a:endParaRPr>
          </a:p>
          <a:p>
            <a:pPr>
              <a:buSzPts val="1600"/>
            </a:pPr>
            <a:r>
              <a:rPr lang="en-US" sz="1650" b="1" u="sng" kern="1200" dirty="0">
                <a:solidFill>
                  <a:schemeClr val="tx1"/>
                </a:solidFill>
                <a:latin typeface="Calibri" panose="020F0502020204030204" pitchFamily="34" charset="0"/>
                <a:ea typeface="+mn-ea"/>
                <a:cs typeface="Calibri" panose="020F0502020204030204" pitchFamily="34" charset="0"/>
                <a:sym typeface="Calibri"/>
              </a:rPr>
              <a:t>During</a:t>
            </a:r>
            <a:r>
              <a:rPr lang="en-US" sz="1650" kern="1200" dirty="0">
                <a:solidFill>
                  <a:schemeClr val="tx1"/>
                </a:solidFill>
                <a:latin typeface="Calibri" panose="020F0502020204030204" pitchFamily="34" charset="0"/>
                <a:ea typeface="+mn-ea"/>
                <a:cs typeface="Calibri" panose="020F0502020204030204" pitchFamily="34" charset="0"/>
                <a:sym typeface="Calibri"/>
              </a:rPr>
              <a:t>: </a:t>
            </a:r>
            <a:r>
              <a:rPr lang="en-US" sz="1650" kern="1200" dirty="0">
                <a:solidFill>
                  <a:schemeClr val="dk1"/>
                </a:solidFill>
                <a:latin typeface="Calibri"/>
                <a:ea typeface="+mn-ea"/>
                <a:cs typeface="Calibri"/>
                <a:sym typeface="Calibri"/>
              </a:rPr>
              <a:t>Engage the students in a discussion about what they observed.</a:t>
            </a:r>
          </a:p>
          <a:p>
            <a:pPr>
              <a:buSzPts val="1600"/>
            </a:pPr>
            <a:r>
              <a:rPr lang="en-US" sz="1650" kern="1200" dirty="0">
                <a:solidFill>
                  <a:schemeClr val="dk1"/>
                </a:solidFill>
                <a:latin typeface="Calibri"/>
                <a:ea typeface="+mn-ea"/>
                <a:cs typeface="Calibri"/>
                <a:sym typeface="Calibri"/>
              </a:rPr>
              <a:t>Discuss the concepts of potential energy, kinetic energy, and the conversion between the two.</a:t>
            </a:r>
          </a:p>
          <a:p>
            <a:pPr>
              <a:buSzPts val="1600"/>
            </a:pPr>
            <a:endParaRPr lang="en-US" sz="1650" kern="1200" dirty="0">
              <a:solidFill>
                <a:schemeClr val="tx1"/>
              </a:solidFill>
              <a:latin typeface="Calibri" panose="020F0502020204030204" pitchFamily="34" charset="0"/>
              <a:ea typeface="+mn-ea"/>
              <a:cs typeface="Calibri" panose="020F0502020204030204" pitchFamily="34" charset="0"/>
              <a:sym typeface="Calibri"/>
            </a:endParaRPr>
          </a:p>
          <a:p>
            <a:pPr>
              <a:lnSpc>
                <a:spcPct val="90000"/>
              </a:lnSpc>
              <a:spcAft>
                <a:spcPts val="450"/>
              </a:spcAft>
              <a:buSzPts val="2000"/>
            </a:pPr>
            <a:r>
              <a:rPr lang="en-US" sz="1650" b="1" u="sng" kern="1200" dirty="0">
                <a:solidFill>
                  <a:schemeClr val="tx1"/>
                </a:solidFill>
                <a:latin typeface="Calibri" panose="020F0502020204030204" pitchFamily="34" charset="0"/>
                <a:ea typeface="+mn-ea"/>
                <a:cs typeface="Calibri" panose="020F0502020204030204" pitchFamily="34" charset="0"/>
                <a:sym typeface="Calibri"/>
              </a:rPr>
              <a:t>After</a:t>
            </a:r>
            <a:r>
              <a:rPr lang="en-US" sz="1650" kern="1200" dirty="0">
                <a:solidFill>
                  <a:schemeClr val="tx1"/>
                </a:solidFill>
                <a:latin typeface="Calibri" panose="020F0502020204030204" pitchFamily="34" charset="0"/>
                <a:ea typeface="+mn-ea"/>
                <a:cs typeface="Calibri" panose="020F0502020204030204" pitchFamily="34" charset="0"/>
                <a:sym typeface="Calibri"/>
              </a:rPr>
              <a:t>: Tell students that today they will be learning more about the term energy.</a:t>
            </a:r>
          </a:p>
        </p:txBody>
      </p:sp>
      <p:pic>
        <p:nvPicPr>
          <p:cNvPr id="6" name="Picture 5" descr="A cardboard box with cd's on it&#10;&#10;Description automatically generated">
            <a:extLst>
              <a:ext uri="{FF2B5EF4-FFF2-40B4-BE49-F238E27FC236}">
                <a16:creationId xmlns:a16="http://schemas.microsoft.com/office/drawing/2014/main" id="{A858CE4C-0543-E6D2-30F4-66BA97610AF8}"/>
              </a:ext>
            </a:extLst>
          </p:cNvPr>
          <p:cNvPicPr>
            <a:picLocks noChangeAspect="1"/>
          </p:cNvPicPr>
          <p:nvPr/>
        </p:nvPicPr>
        <p:blipFill>
          <a:blip r:embed="rId4"/>
          <a:stretch>
            <a:fillRect/>
          </a:stretch>
        </p:blipFill>
        <p:spPr>
          <a:xfrm>
            <a:off x="3942703" y="1567124"/>
            <a:ext cx="2821731" cy="2228483"/>
          </a:xfrm>
          <a:prstGeom prst="rect">
            <a:avLst/>
          </a:prstGeom>
        </p:spPr>
      </p:pic>
    </p:spTree>
    <p:extLst>
      <p:ext uri="{BB962C8B-B14F-4D97-AF65-F5344CB8AC3E}">
        <p14:creationId xmlns:p14="http://schemas.microsoft.com/office/powerpoint/2010/main" val="32202293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g25e11802ac4_0_873" descr="Questions"/>
          <p:cNvSpPr/>
          <p:nvPr/>
        </p:nvSpPr>
        <p:spPr>
          <a:xfrm>
            <a:off x="1714500" y="835269"/>
            <a:ext cx="3429000" cy="3332250"/>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g27430209113_0_1469"/>
          <p:cNvSpPr txBox="1"/>
          <p:nvPr/>
        </p:nvSpPr>
        <p:spPr>
          <a:xfrm>
            <a:off x="771525" y="318579"/>
            <a:ext cx="5757975" cy="900216"/>
          </a:xfrm>
          <a:prstGeom prst="rect">
            <a:avLst/>
          </a:prstGeom>
          <a:noFill/>
          <a:ln>
            <a:noFill/>
          </a:ln>
        </p:spPr>
        <p:txBody>
          <a:bodyPr spcFirstLastPara="1" wrap="square" lIns="68569" tIns="34275" rIns="68569" bIns="34275" anchor="t" anchorCtr="0">
            <a:spAutoFit/>
          </a:bodyPr>
          <a:lstStyle/>
          <a:p>
            <a:pPr algn="ctr">
              <a:buSzPts val="3600"/>
            </a:pPr>
            <a:r>
              <a:rPr lang="en-US" sz="2700" dirty="0">
                <a:solidFill>
                  <a:schemeClr val="dk1"/>
                </a:solidFill>
                <a:latin typeface="Calibri"/>
                <a:ea typeface="Calibri"/>
                <a:cs typeface="Calibri"/>
                <a:sym typeface="Calibri"/>
              </a:rPr>
              <a:t>How is electricity different from energy?</a:t>
            </a:r>
            <a:endParaRPr sz="1050" dirty="0"/>
          </a:p>
        </p:txBody>
      </p:sp>
      <p:sp>
        <p:nvSpPr>
          <p:cNvPr id="463" name="Google Shape;463;g27430209113_0_1469" descr="Questions"/>
          <p:cNvSpPr/>
          <p:nvPr/>
        </p:nvSpPr>
        <p:spPr>
          <a:xfrm>
            <a:off x="0" y="0"/>
            <a:ext cx="637200" cy="637200"/>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464" name="Google Shape;464;g27430209113_0_1469"/>
          <p:cNvPicPr preferRelativeResize="0"/>
          <p:nvPr/>
        </p:nvPicPr>
        <p:blipFill rotWithShape="1">
          <a:blip r:embed="rId4">
            <a:alphaModFix/>
          </a:blip>
          <a:srcRect/>
          <a:stretch/>
        </p:blipFill>
        <p:spPr>
          <a:xfrm>
            <a:off x="150037" y="1277531"/>
            <a:ext cx="3147263" cy="3542925"/>
          </a:xfrm>
          <a:prstGeom prst="rect">
            <a:avLst/>
          </a:prstGeom>
          <a:noFill/>
          <a:ln>
            <a:noFill/>
          </a:ln>
        </p:spPr>
      </p:pic>
      <p:pic>
        <p:nvPicPr>
          <p:cNvPr id="465" name="Google Shape;465;g27430209113_0_1469"/>
          <p:cNvPicPr preferRelativeResize="0"/>
          <p:nvPr/>
        </p:nvPicPr>
        <p:blipFill rotWithShape="1">
          <a:blip r:embed="rId4">
            <a:alphaModFix/>
          </a:blip>
          <a:srcRect/>
          <a:stretch/>
        </p:blipFill>
        <p:spPr>
          <a:xfrm>
            <a:off x="3527156" y="1277531"/>
            <a:ext cx="3147263" cy="3542925"/>
          </a:xfrm>
          <a:prstGeom prst="rect">
            <a:avLst/>
          </a:prstGeom>
          <a:noFill/>
          <a:ln>
            <a:noFill/>
          </a:ln>
        </p:spPr>
      </p:pic>
      <p:pic>
        <p:nvPicPr>
          <p:cNvPr id="3" name="Picture 2" descr="Electrical wires with lightning coming out of them&#10;&#10;Description automatically generated">
            <a:extLst>
              <a:ext uri="{FF2B5EF4-FFF2-40B4-BE49-F238E27FC236}">
                <a16:creationId xmlns:a16="http://schemas.microsoft.com/office/drawing/2014/main" id="{C41F8C42-6B14-01D0-B4C1-DD2BE8F6766B}"/>
              </a:ext>
            </a:extLst>
          </p:cNvPr>
          <p:cNvPicPr>
            <a:picLocks noChangeAspect="1"/>
          </p:cNvPicPr>
          <p:nvPr/>
        </p:nvPicPr>
        <p:blipFill>
          <a:blip r:embed="rId5"/>
          <a:stretch>
            <a:fillRect/>
          </a:stretch>
        </p:blipFill>
        <p:spPr>
          <a:xfrm>
            <a:off x="268065" y="1977827"/>
            <a:ext cx="2911205" cy="2142331"/>
          </a:xfrm>
          <a:prstGeom prst="rect">
            <a:avLst/>
          </a:prstGeom>
        </p:spPr>
      </p:pic>
      <p:pic>
        <p:nvPicPr>
          <p:cNvPr id="5" name="Picture 4" descr="A yellow glowing star with a light in the middle&#10;&#10;Description automatically generated with medium confidence">
            <a:extLst>
              <a:ext uri="{FF2B5EF4-FFF2-40B4-BE49-F238E27FC236}">
                <a16:creationId xmlns:a16="http://schemas.microsoft.com/office/drawing/2014/main" id="{5FEA54D3-A2C1-D221-C05F-ECEAEEA4E3AB}"/>
              </a:ext>
            </a:extLst>
          </p:cNvPr>
          <p:cNvPicPr>
            <a:picLocks noChangeAspect="1"/>
          </p:cNvPicPr>
          <p:nvPr/>
        </p:nvPicPr>
        <p:blipFill>
          <a:blip r:embed="rId6"/>
          <a:stretch>
            <a:fillRect/>
          </a:stretch>
        </p:blipFill>
        <p:spPr>
          <a:xfrm>
            <a:off x="3809562" y="1786830"/>
            <a:ext cx="2582449" cy="2524323"/>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g25e11802ac4_0_2229"/>
          <p:cNvSpPr txBox="1"/>
          <p:nvPr/>
        </p:nvSpPr>
        <p:spPr>
          <a:xfrm>
            <a:off x="1939048" y="471436"/>
            <a:ext cx="2979900" cy="692467"/>
          </a:xfrm>
          <a:prstGeom prst="rect">
            <a:avLst/>
          </a:prstGeom>
          <a:noFill/>
          <a:ln>
            <a:noFill/>
          </a:ln>
        </p:spPr>
        <p:txBody>
          <a:bodyPr spcFirstLastPara="1" wrap="square" lIns="68569" tIns="34275" rIns="68569" bIns="34275" anchor="t" anchorCtr="0">
            <a:spAutoFit/>
          </a:bodyPr>
          <a:lstStyle/>
          <a:p>
            <a:pPr>
              <a:buSzPts val="5400"/>
            </a:pPr>
            <a:r>
              <a:rPr lang="en-US" sz="4050">
                <a:solidFill>
                  <a:srgbClr val="FF0000"/>
                </a:solidFill>
                <a:latin typeface="Calibri"/>
                <a:ea typeface="Calibri"/>
                <a:cs typeface="Calibri"/>
                <a:sym typeface="Calibri"/>
              </a:rPr>
              <a:t>Remember!!!</a:t>
            </a:r>
            <a:endParaRPr sz="1050"/>
          </a:p>
        </p:txBody>
      </p:sp>
      <p:sp>
        <p:nvSpPr>
          <p:cNvPr id="528" name="Google Shape;528;g25e11802ac4_0_2229" descr="Rewind"/>
          <p:cNvSpPr/>
          <p:nvPr/>
        </p:nvSpPr>
        <p:spPr>
          <a:xfrm>
            <a:off x="1446334" y="1125416"/>
            <a:ext cx="3965400" cy="3200400"/>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259762" y="264798"/>
            <a:ext cx="6338475" cy="826875"/>
          </a:xfrm>
          <a:prstGeom prst="rect">
            <a:avLst/>
          </a:prstGeom>
          <a:noFill/>
          <a:ln>
            <a:noFill/>
          </a:ln>
        </p:spPr>
        <p:txBody>
          <a:bodyPr spcFirstLastPara="1" wrap="square" lIns="68569" tIns="34275" rIns="68569" bIns="34275" anchor="ctr" anchorCtr="0">
            <a:normAutofit/>
          </a:bodyPr>
          <a:lstStyle/>
          <a:p>
            <a:pPr>
              <a:buSzPts val="3600"/>
            </a:pPr>
            <a:r>
              <a:rPr lang="en" sz="2700" b="1" u="sng" dirty="0"/>
              <a:t>Energy</a:t>
            </a:r>
            <a:r>
              <a:rPr lang="en" sz="2700" dirty="0"/>
              <a:t>: the ability to cause change</a:t>
            </a:r>
            <a:endParaRPr sz="2700" b="1" u="sng" dirty="0"/>
          </a:p>
        </p:txBody>
      </p:sp>
      <p:pic>
        <p:nvPicPr>
          <p:cNvPr id="157" name="Google Shape;157;p28"/>
          <p:cNvPicPr preferRelativeResize="0"/>
          <p:nvPr/>
        </p:nvPicPr>
        <p:blipFill>
          <a:blip r:embed="rId3">
            <a:alphaModFix/>
          </a:blip>
          <a:stretch>
            <a:fillRect/>
          </a:stretch>
        </p:blipFill>
        <p:spPr>
          <a:xfrm>
            <a:off x="173248" y="1468315"/>
            <a:ext cx="6511503" cy="3199371"/>
          </a:xfrm>
          <a:prstGeom prst="rect">
            <a:avLst/>
          </a:prstGeom>
          <a:noFill/>
          <a:ln>
            <a:noFill/>
          </a:ln>
        </p:spPr>
      </p:pic>
      <p:sp>
        <p:nvSpPr>
          <p:cNvPr id="4" name="Google Shape;536;g27e576c1a67_0_1091" descr="Rewind">
            <a:extLst>
              <a:ext uri="{FF2B5EF4-FFF2-40B4-BE49-F238E27FC236}">
                <a16:creationId xmlns:a16="http://schemas.microsoft.com/office/drawing/2014/main" id="{101C5AC3-D7CC-DFB4-6E16-4EDCA99CE8BE}"/>
              </a:ext>
            </a:extLst>
          </p:cNvPr>
          <p:cNvSpPr/>
          <p:nvPr/>
        </p:nvSpPr>
        <p:spPr>
          <a:xfrm>
            <a:off x="0" y="0"/>
            <a:ext cx="690075" cy="585225"/>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34053462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g25e11802ac4_0_1976"/>
          <p:cNvSpPr/>
          <p:nvPr/>
        </p:nvSpPr>
        <p:spPr>
          <a:xfrm>
            <a:off x="127235" y="239419"/>
            <a:ext cx="6603525" cy="4424625"/>
          </a:xfrm>
          <a:prstGeom prst="rect">
            <a:avLst/>
          </a:prstGeom>
          <a:noFill/>
          <a:ln w="25400" cap="flat" cmpd="sng">
            <a:solidFill>
              <a:srgbClr val="FF932B"/>
            </a:solidFill>
            <a:prstDash val="solid"/>
            <a:round/>
            <a:headEnd type="none" w="sm" len="sm"/>
            <a:tailEnd type="none" w="sm" len="sm"/>
          </a:ln>
        </p:spPr>
        <p:txBody>
          <a:bodyPr spcFirstLastPara="1" wrap="square" lIns="68569" tIns="34275" rIns="68569" bIns="34275" anchor="ctr" anchorCtr="0">
            <a:noAutofit/>
          </a:bodyPr>
          <a:lstStyle/>
          <a:p>
            <a:pPr algn="ctr">
              <a:buSzPts val="1400"/>
            </a:pPr>
            <a:endParaRPr sz="1050">
              <a:solidFill>
                <a:srgbClr val="FFFFFF"/>
              </a:solidFill>
            </a:endParaRPr>
          </a:p>
        </p:txBody>
      </p:sp>
      <p:cxnSp>
        <p:nvCxnSpPr>
          <p:cNvPr id="543" name="Google Shape;543;g25e11802ac4_0_1976"/>
          <p:cNvCxnSpPr/>
          <p:nvPr/>
        </p:nvCxnSpPr>
        <p:spPr>
          <a:xfrm>
            <a:off x="3440403" y="239419"/>
            <a:ext cx="0" cy="1345950"/>
          </a:xfrm>
          <a:prstGeom prst="straightConnector1">
            <a:avLst/>
          </a:prstGeom>
          <a:noFill/>
          <a:ln w="25400" cap="flat" cmpd="sng">
            <a:solidFill>
              <a:srgbClr val="FF932B"/>
            </a:solidFill>
            <a:prstDash val="solid"/>
            <a:round/>
            <a:headEnd type="none" w="sm" len="sm"/>
            <a:tailEnd type="none" w="sm" len="sm"/>
          </a:ln>
        </p:spPr>
      </p:cxnSp>
      <p:cxnSp>
        <p:nvCxnSpPr>
          <p:cNvPr id="544" name="Google Shape;544;g25e11802ac4_0_1976"/>
          <p:cNvCxnSpPr>
            <a:stCxn id="545" idx="4"/>
            <a:endCxn id="542" idx="2"/>
          </p:cNvCxnSpPr>
          <p:nvPr/>
        </p:nvCxnSpPr>
        <p:spPr>
          <a:xfrm>
            <a:off x="3411894" y="3300164"/>
            <a:ext cx="17100" cy="1363950"/>
          </a:xfrm>
          <a:prstGeom prst="straightConnector1">
            <a:avLst/>
          </a:prstGeom>
          <a:noFill/>
          <a:ln w="25400" cap="flat" cmpd="sng">
            <a:solidFill>
              <a:srgbClr val="FF932B"/>
            </a:solidFill>
            <a:prstDash val="solid"/>
            <a:round/>
            <a:headEnd type="none" w="sm" len="sm"/>
            <a:tailEnd type="none" w="sm" len="sm"/>
          </a:ln>
        </p:spPr>
      </p:cxnSp>
      <p:cxnSp>
        <p:nvCxnSpPr>
          <p:cNvPr id="546" name="Google Shape;546;g25e11802ac4_0_1976"/>
          <p:cNvCxnSpPr/>
          <p:nvPr/>
        </p:nvCxnSpPr>
        <p:spPr>
          <a:xfrm>
            <a:off x="127235" y="2441666"/>
            <a:ext cx="1928475" cy="0"/>
          </a:xfrm>
          <a:prstGeom prst="straightConnector1">
            <a:avLst/>
          </a:prstGeom>
          <a:noFill/>
          <a:ln w="25400" cap="flat" cmpd="sng">
            <a:solidFill>
              <a:srgbClr val="FF932B"/>
            </a:solidFill>
            <a:prstDash val="solid"/>
            <a:round/>
            <a:headEnd type="none" w="sm" len="sm"/>
            <a:tailEnd type="none" w="sm" len="sm"/>
          </a:ln>
        </p:spPr>
      </p:cxnSp>
      <p:cxnSp>
        <p:nvCxnSpPr>
          <p:cNvPr id="547" name="Google Shape;547;g25e11802ac4_0_1976"/>
          <p:cNvCxnSpPr/>
          <p:nvPr/>
        </p:nvCxnSpPr>
        <p:spPr>
          <a:xfrm>
            <a:off x="4769897" y="2412674"/>
            <a:ext cx="1960875" cy="0"/>
          </a:xfrm>
          <a:prstGeom prst="straightConnector1">
            <a:avLst/>
          </a:prstGeom>
          <a:noFill/>
          <a:ln w="25400" cap="flat" cmpd="sng">
            <a:solidFill>
              <a:srgbClr val="FF932B"/>
            </a:solidFill>
            <a:prstDash val="solid"/>
            <a:round/>
            <a:headEnd type="none" w="sm" len="sm"/>
            <a:tailEnd type="none" w="sm" len="sm"/>
          </a:ln>
        </p:spPr>
      </p:cxnSp>
      <p:sp>
        <p:nvSpPr>
          <p:cNvPr id="545" name="Google Shape;545;g25e11802ac4_0_1976"/>
          <p:cNvSpPr/>
          <p:nvPr/>
        </p:nvSpPr>
        <p:spPr>
          <a:xfrm>
            <a:off x="2054694" y="1583414"/>
            <a:ext cx="2714400" cy="171675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68569" tIns="34275" rIns="68569" bIns="34275" anchor="ctr" anchorCtr="0">
            <a:noAutofit/>
          </a:bodyPr>
          <a:lstStyle/>
          <a:p>
            <a:pPr algn="ctr">
              <a:buSzPts val="1400"/>
            </a:pPr>
            <a:endParaRPr sz="1050">
              <a:solidFill>
                <a:srgbClr val="FFFFFF"/>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6"/>
          <p:cNvSpPr/>
          <p:nvPr/>
        </p:nvSpPr>
        <p:spPr>
          <a:xfrm>
            <a:off x="374072" y="1036493"/>
            <a:ext cx="6140925" cy="3265425"/>
          </a:xfrm>
          <a:prstGeom prst="rect">
            <a:avLst/>
          </a:prstGeom>
          <a:no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cxnSp>
        <p:nvCxnSpPr>
          <p:cNvPr id="225" name="Google Shape;225;p36"/>
          <p:cNvCxnSpPr/>
          <p:nvPr/>
        </p:nvCxnSpPr>
        <p:spPr>
          <a:xfrm>
            <a:off x="3455138" y="1036493"/>
            <a:ext cx="0" cy="991800"/>
          </a:xfrm>
          <a:prstGeom prst="straightConnector1">
            <a:avLst/>
          </a:prstGeom>
          <a:noFill/>
          <a:ln w="25400" cap="flat" cmpd="sng">
            <a:solidFill>
              <a:schemeClr val="dk1"/>
            </a:solidFill>
            <a:prstDash val="solid"/>
            <a:round/>
            <a:headEnd type="none" w="sm" len="sm"/>
            <a:tailEnd type="none" w="sm" len="sm"/>
          </a:ln>
        </p:spPr>
      </p:cxnSp>
      <p:cxnSp>
        <p:nvCxnSpPr>
          <p:cNvPr id="226" name="Google Shape;226;p36"/>
          <p:cNvCxnSpPr>
            <a:stCxn id="227" idx="4"/>
            <a:endCxn id="224" idx="2"/>
          </p:cNvCxnSpPr>
          <p:nvPr/>
        </p:nvCxnSpPr>
        <p:spPr>
          <a:xfrm>
            <a:off x="3428979" y="3293575"/>
            <a:ext cx="15525" cy="1008450"/>
          </a:xfrm>
          <a:prstGeom prst="straightConnector1">
            <a:avLst/>
          </a:prstGeom>
          <a:noFill/>
          <a:ln w="25400" cap="flat" cmpd="sng">
            <a:solidFill>
              <a:schemeClr val="dk1"/>
            </a:solidFill>
            <a:prstDash val="solid"/>
            <a:round/>
            <a:headEnd type="none" w="sm" len="sm"/>
            <a:tailEnd type="none" w="sm" len="sm"/>
          </a:ln>
        </p:spPr>
      </p:cxnSp>
      <p:cxnSp>
        <p:nvCxnSpPr>
          <p:cNvPr id="228" name="Google Shape;228;p36"/>
          <p:cNvCxnSpPr/>
          <p:nvPr/>
        </p:nvCxnSpPr>
        <p:spPr>
          <a:xfrm>
            <a:off x="374072" y="2661445"/>
            <a:ext cx="1792350" cy="0"/>
          </a:xfrm>
          <a:prstGeom prst="straightConnector1">
            <a:avLst/>
          </a:prstGeom>
          <a:noFill/>
          <a:ln w="25400" cap="flat" cmpd="sng">
            <a:solidFill>
              <a:schemeClr val="dk1"/>
            </a:solidFill>
            <a:prstDash val="solid"/>
            <a:round/>
            <a:headEnd type="none" w="sm" len="sm"/>
            <a:tailEnd type="none" w="sm" len="sm"/>
          </a:ln>
        </p:spPr>
      </p:cxnSp>
      <p:cxnSp>
        <p:nvCxnSpPr>
          <p:cNvPr id="229" name="Google Shape;229;p36"/>
          <p:cNvCxnSpPr/>
          <p:nvPr/>
        </p:nvCxnSpPr>
        <p:spPr>
          <a:xfrm>
            <a:off x="4691495" y="2640053"/>
            <a:ext cx="1823625" cy="0"/>
          </a:xfrm>
          <a:prstGeom prst="straightConnector1">
            <a:avLst/>
          </a:prstGeom>
          <a:noFill/>
          <a:ln w="25400" cap="flat" cmpd="sng">
            <a:solidFill>
              <a:schemeClr val="dk1"/>
            </a:solidFill>
            <a:prstDash val="solid"/>
            <a:round/>
            <a:headEnd type="none" w="sm" len="sm"/>
            <a:tailEnd type="none" w="sm" len="sm"/>
          </a:ln>
        </p:spPr>
      </p:cxnSp>
      <p:sp>
        <p:nvSpPr>
          <p:cNvPr id="227" name="Google Shape;227;p36"/>
          <p:cNvSpPr/>
          <p:nvPr/>
        </p:nvSpPr>
        <p:spPr>
          <a:xfrm>
            <a:off x="2166504" y="2028175"/>
            <a:ext cx="2524950" cy="12654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230" name="Google Shape;230;p36"/>
          <p:cNvSpPr txBox="1"/>
          <p:nvPr/>
        </p:nvSpPr>
        <p:spPr>
          <a:xfrm>
            <a:off x="2242538" y="2435822"/>
            <a:ext cx="2372850" cy="450093"/>
          </a:xfrm>
          <a:prstGeom prst="rect">
            <a:avLst/>
          </a:prstGeom>
          <a:noFill/>
          <a:ln>
            <a:noFill/>
          </a:ln>
        </p:spPr>
        <p:txBody>
          <a:bodyPr spcFirstLastPara="1" wrap="square" lIns="68569" tIns="34275" rIns="68569" bIns="34275" anchor="t" anchorCtr="0">
            <a:spAutoFit/>
          </a:bodyPr>
          <a:lstStyle/>
          <a:p>
            <a:pPr algn="ctr"/>
            <a:r>
              <a:rPr lang="en" sz="2475" b="1">
                <a:latin typeface="Poppins"/>
                <a:ea typeface="Poppins"/>
                <a:cs typeface="Poppins"/>
                <a:sym typeface="Poppins"/>
              </a:rPr>
              <a:t>Energy</a:t>
            </a:r>
            <a:endParaRPr sz="825"/>
          </a:p>
        </p:txBody>
      </p:sp>
      <p:sp>
        <p:nvSpPr>
          <p:cNvPr id="231" name="Google Shape;231;p36"/>
          <p:cNvSpPr txBox="1"/>
          <p:nvPr/>
        </p:nvSpPr>
        <p:spPr>
          <a:xfrm>
            <a:off x="370772" y="1037528"/>
            <a:ext cx="85995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Definition</a:t>
            </a:r>
            <a:endParaRPr sz="1050"/>
          </a:p>
        </p:txBody>
      </p:sp>
      <p:sp>
        <p:nvSpPr>
          <p:cNvPr id="232" name="Google Shape;232;p36"/>
          <p:cNvSpPr txBox="1"/>
          <p:nvPr/>
        </p:nvSpPr>
        <p:spPr>
          <a:xfrm>
            <a:off x="374072" y="4049857"/>
            <a:ext cx="81180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Example</a:t>
            </a:r>
            <a:endParaRPr sz="1050"/>
          </a:p>
        </p:txBody>
      </p:sp>
      <p:sp>
        <p:nvSpPr>
          <p:cNvPr id="233" name="Google Shape;233;p36"/>
          <p:cNvSpPr txBox="1"/>
          <p:nvPr/>
        </p:nvSpPr>
        <p:spPr>
          <a:xfrm>
            <a:off x="5837992" y="1023574"/>
            <a:ext cx="677025"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Picture</a:t>
            </a:r>
            <a:endParaRPr sz="1050"/>
          </a:p>
        </p:txBody>
      </p:sp>
      <p:sp>
        <p:nvSpPr>
          <p:cNvPr id="234" name="Google Shape;234;p36"/>
          <p:cNvSpPr txBox="1"/>
          <p:nvPr/>
        </p:nvSpPr>
        <p:spPr>
          <a:xfrm>
            <a:off x="3507171" y="4055901"/>
            <a:ext cx="3028725" cy="265427"/>
          </a:xfrm>
          <a:prstGeom prst="rect">
            <a:avLst/>
          </a:prstGeom>
          <a:noFill/>
          <a:ln>
            <a:noFill/>
          </a:ln>
        </p:spPr>
        <p:txBody>
          <a:bodyPr spcFirstLastPara="1" wrap="square" lIns="68569" tIns="34275" rIns="68569" bIns="34275" anchor="t" anchorCtr="0">
            <a:spAutoFit/>
          </a:bodyPr>
          <a:lstStyle/>
          <a:p>
            <a:pPr algn="r"/>
            <a:r>
              <a:rPr lang="en" sz="1275">
                <a:latin typeface="Helvetica Neue Light"/>
                <a:ea typeface="Helvetica Neue Light"/>
                <a:cs typeface="Helvetica Neue Light"/>
                <a:sym typeface="Helvetica Neue Light"/>
              </a:rPr>
              <a:t>How does energy impact my life?</a:t>
            </a:r>
            <a:endParaRPr sz="975"/>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7"/>
          <p:cNvSpPr txBox="1"/>
          <p:nvPr/>
        </p:nvSpPr>
        <p:spPr>
          <a:xfrm>
            <a:off x="479664" y="774782"/>
            <a:ext cx="5905575" cy="761717"/>
          </a:xfrm>
          <a:prstGeom prst="rect">
            <a:avLst/>
          </a:prstGeom>
          <a:noFill/>
          <a:ln>
            <a:noFill/>
          </a:ln>
        </p:spPr>
        <p:txBody>
          <a:bodyPr spcFirstLastPara="1" wrap="square" lIns="68569" tIns="34275" rIns="68569" bIns="34275" anchor="t" anchorCtr="0">
            <a:spAutoFit/>
          </a:bodyPr>
          <a:lstStyle/>
          <a:p>
            <a:pPr algn="ctr">
              <a:buSzPts val="3000"/>
            </a:pPr>
            <a:r>
              <a:rPr lang="en" sz="2250" b="1" u="sng">
                <a:solidFill>
                  <a:schemeClr val="dk1"/>
                </a:solidFill>
                <a:latin typeface="Calibri"/>
                <a:ea typeface="Calibri"/>
                <a:cs typeface="Calibri"/>
                <a:sym typeface="Calibri"/>
              </a:rPr>
              <a:t>Directions:</a:t>
            </a:r>
            <a:r>
              <a:rPr lang="en" sz="2250" b="1">
                <a:solidFill>
                  <a:schemeClr val="dk1"/>
                </a:solidFill>
                <a:latin typeface="Calibri"/>
                <a:ea typeface="Calibri"/>
                <a:cs typeface="Calibri"/>
                <a:sym typeface="Calibri"/>
              </a:rPr>
              <a:t> </a:t>
            </a:r>
            <a:r>
              <a:rPr lang="en" sz="2250">
                <a:solidFill>
                  <a:schemeClr val="dk1"/>
                </a:solidFill>
                <a:latin typeface="Calibri"/>
                <a:ea typeface="Calibri"/>
                <a:cs typeface="Calibri"/>
                <a:sym typeface="Calibri"/>
              </a:rPr>
              <a:t>Choose the correct </a:t>
            </a:r>
            <a:r>
              <a:rPr lang="en" sz="2250" i="1">
                <a:solidFill>
                  <a:schemeClr val="dk1"/>
                </a:solidFill>
                <a:latin typeface="Calibri"/>
                <a:ea typeface="Calibri"/>
                <a:cs typeface="Calibri"/>
                <a:sym typeface="Calibri"/>
              </a:rPr>
              <a:t>picture</a:t>
            </a:r>
            <a:r>
              <a:rPr lang="en" sz="2250">
                <a:solidFill>
                  <a:schemeClr val="dk1"/>
                </a:solidFill>
                <a:latin typeface="Calibri"/>
                <a:ea typeface="Calibri"/>
                <a:cs typeface="Calibri"/>
                <a:sym typeface="Calibri"/>
              </a:rPr>
              <a:t> of </a:t>
            </a:r>
            <a:r>
              <a:rPr lang="en" sz="2250" b="1">
                <a:solidFill>
                  <a:schemeClr val="dk1"/>
                </a:solidFill>
                <a:latin typeface="Calibri"/>
                <a:ea typeface="Calibri"/>
                <a:cs typeface="Calibri"/>
                <a:sym typeface="Calibri"/>
              </a:rPr>
              <a:t>Energy </a:t>
            </a:r>
            <a:r>
              <a:rPr lang="en" sz="2250">
                <a:solidFill>
                  <a:schemeClr val="dk1"/>
                </a:solidFill>
                <a:latin typeface="Calibri"/>
                <a:ea typeface="Calibri"/>
                <a:cs typeface="Calibri"/>
                <a:sym typeface="Calibri"/>
              </a:rPr>
              <a:t>from the choices below. </a:t>
            </a:r>
            <a:endParaRPr sz="1050"/>
          </a:p>
        </p:txBody>
      </p:sp>
      <p:sp>
        <p:nvSpPr>
          <p:cNvPr id="241" name="Google Shape;241;p37"/>
          <p:cNvSpPr txBox="1"/>
          <p:nvPr/>
        </p:nvSpPr>
        <p:spPr>
          <a:xfrm>
            <a:off x="294998" y="1437619"/>
            <a:ext cx="369225" cy="484718"/>
          </a:xfrm>
          <a:prstGeom prst="rect">
            <a:avLst/>
          </a:prstGeom>
          <a:noFill/>
          <a:ln>
            <a:noFill/>
          </a:ln>
        </p:spPr>
        <p:txBody>
          <a:bodyPr spcFirstLastPara="1" wrap="square" lIns="68569" tIns="34275" rIns="68569" bIns="34275" anchor="t" anchorCtr="0">
            <a:spAutoFit/>
          </a:bodyPr>
          <a:lstStyle/>
          <a:p>
            <a:r>
              <a:rPr lang="en" sz="2700"/>
              <a:t>A</a:t>
            </a:r>
            <a:endParaRPr sz="1050"/>
          </a:p>
        </p:txBody>
      </p:sp>
      <p:sp>
        <p:nvSpPr>
          <p:cNvPr id="242" name="Google Shape;242;p37"/>
          <p:cNvSpPr txBox="1"/>
          <p:nvPr/>
        </p:nvSpPr>
        <p:spPr>
          <a:xfrm>
            <a:off x="3758453" y="1428562"/>
            <a:ext cx="369225" cy="484718"/>
          </a:xfrm>
          <a:prstGeom prst="rect">
            <a:avLst/>
          </a:prstGeom>
          <a:noFill/>
          <a:ln>
            <a:noFill/>
          </a:ln>
        </p:spPr>
        <p:txBody>
          <a:bodyPr spcFirstLastPara="1" wrap="square" lIns="68569" tIns="34275" rIns="68569" bIns="34275" anchor="t" anchorCtr="0">
            <a:spAutoFit/>
          </a:bodyPr>
          <a:lstStyle/>
          <a:p>
            <a:r>
              <a:rPr lang="en" sz="2700"/>
              <a:t>B</a:t>
            </a:r>
            <a:endParaRPr sz="1050"/>
          </a:p>
        </p:txBody>
      </p:sp>
      <p:sp>
        <p:nvSpPr>
          <p:cNvPr id="243" name="Google Shape;243;p37"/>
          <p:cNvSpPr txBox="1"/>
          <p:nvPr/>
        </p:nvSpPr>
        <p:spPr>
          <a:xfrm>
            <a:off x="285380" y="2987854"/>
            <a:ext cx="388575" cy="484718"/>
          </a:xfrm>
          <a:prstGeom prst="rect">
            <a:avLst/>
          </a:prstGeom>
          <a:noFill/>
          <a:ln>
            <a:noFill/>
          </a:ln>
        </p:spPr>
        <p:txBody>
          <a:bodyPr spcFirstLastPara="1" wrap="square" lIns="68569" tIns="34275" rIns="68569" bIns="34275" anchor="t" anchorCtr="0">
            <a:spAutoFit/>
          </a:bodyPr>
          <a:lstStyle/>
          <a:p>
            <a:r>
              <a:rPr lang="en" sz="2700"/>
              <a:t>C</a:t>
            </a:r>
            <a:endParaRPr sz="1050"/>
          </a:p>
        </p:txBody>
      </p:sp>
      <p:sp>
        <p:nvSpPr>
          <p:cNvPr id="244" name="Google Shape;244;p37"/>
          <p:cNvSpPr txBox="1"/>
          <p:nvPr/>
        </p:nvSpPr>
        <p:spPr>
          <a:xfrm>
            <a:off x="3748835" y="2966008"/>
            <a:ext cx="388575" cy="484718"/>
          </a:xfrm>
          <a:prstGeom prst="rect">
            <a:avLst/>
          </a:prstGeom>
          <a:noFill/>
          <a:ln>
            <a:noFill/>
          </a:ln>
        </p:spPr>
        <p:txBody>
          <a:bodyPr spcFirstLastPara="1" wrap="square" lIns="68569" tIns="34275" rIns="68569" bIns="34275" anchor="t" anchorCtr="0">
            <a:spAutoFit/>
          </a:bodyPr>
          <a:lstStyle/>
          <a:p>
            <a:r>
              <a:rPr lang="en" sz="2700"/>
              <a:t>D</a:t>
            </a:r>
            <a:endParaRPr sz="1050"/>
          </a:p>
        </p:txBody>
      </p:sp>
      <p:pic>
        <p:nvPicPr>
          <p:cNvPr id="246" name="Google Shape;246;p37"/>
          <p:cNvPicPr preferRelativeResize="0"/>
          <p:nvPr/>
        </p:nvPicPr>
        <p:blipFill>
          <a:blip r:embed="rId3">
            <a:alphaModFix/>
          </a:blip>
          <a:stretch>
            <a:fillRect/>
          </a:stretch>
        </p:blipFill>
        <p:spPr>
          <a:xfrm>
            <a:off x="788250" y="2966008"/>
            <a:ext cx="1913524" cy="1435124"/>
          </a:xfrm>
          <a:prstGeom prst="rect">
            <a:avLst/>
          </a:prstGeom>
          <a:noFill/>
          <a:ln>
            <a:noFill/>
          </a:ln>
        </p:spPr>
      </p:pic>
      <p:pic>
        <p:nvPicPr>
          <p:cNvPr id="247" name="Google Shape;247;p37"/>
          <p:cNvPicPr preferRelativeResize="0"/>
          <p:nvPr/>
        </p:nvPicPr>
        <p:blipFill>
          <a:blip r:embed="rId4">
            <a:alphaModFix/>
          </a:blip>
          <a:stretch>
            <a:fillRect/>
          </a:stretch>
        </p:blipFill>
        <p:spPr>
          <a:xfrm>
            <a:off x="788250" y="1515638"/>
            <a:ext cx="1953919" cy="1299450"/>
          </a:xfrm>
          <a:prstGeom prst="rect">
            <a:avLst/>
          </a:prstGeom>
          <a:noFill/>
          <a:ln>
            <a:noFill/>
          </a:ln>
        </p:spPr>
      </p:pic>
      <p:pic>
        <p:nvPicPr>
          <p:cNvPr id="248" name="Google Shape;248;p37"/>
          <p:cNvPicPr preferRelativeResize="0"/>
          <p:nvPr/>
        </p:nvPicPr>
        <p:blipFill>
          <a:blip r:embed="rId5">
            <a:alphaModFix/>
          </a:blip>
          <a:stretch>
            <a:fillRect/>
          </a:stretch>
        </p:blipFill>
        <p:spPr>
          <a:xfrm>
            <a:off x="4137413" y="1536638"/>
            <a:ext cx="2406208" cy="1197544"/>
          </a:xfrm>
          <a:prstGeom prst="rect">
            <a:avLst/>
          </a:prstGeom>
          <a:noFill/>
          <a:ln>
            <a:noFill/>
          </a:ln>
        </p:spPr>
      </p:pic>
      <p:pic>
        <p:nvPicPr>
          <p:cNvPr id="249" name="Google Shape;249;p37"/>
          <p:cNvPicPr preferRelativeResize="0"/>
          <p:nvPr/>
        </p:nvPicPr>
        <p:blipFill>
          <a:blip r:embed="rId6">
            <a:alphaModFix/>
          </a:blip>
          <a:stretch>
            <a:fillRect/>
          </a:stretch>
        </p:blipFill>
        <p:spPr>
          <a:xfrm>
            <a:off x="4127678" y="2895751"/>
            <a:ext cx="2174439" cy="1505381"/>
          </a:xfrm>
          <a:prstGeom prst="rect">
            <a:avLst/>
          </a:prstGeom>
          <a:noFill/>
          <a:ln>
            <a:noFill/>
          </a:ln>
        </p:spPr>
      </p:pic>
      <p:sp>
        <p:nvSpPr>
          <p:cNvPr id="2" name="Google Shape;576;g25e11802ac4_0_1992">
            <a:extLst>
              <a:ext uri="{FF2B5EF4-FFF2-40B4-BE49-F238E27FC236}">
                <a16:creationId xmlns:a16="http://schemas.microsoft.com/office/drawing/2014/main" id="{BC9731C3-A664-001D-FD5B-A207F9458E4C}"/>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577;g25e11802ac4_0_1992">
            <a:extLst>
              <a:ext uri="{FF2B5EF4-FFF2-40B4-BE49-F238E27FC236}">
                <a16:creationId xmlns:a16="http://schemas.microsoft.com/office/drawing/2014/main" id="{4FB16FC4-48C6-C8CB-62B7-8F027E1D4DBA}"/>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578;g25e11802ac4_0_1992">
            <a:extLst>
              <a:ext uri="{FF2B5EF4-FFF2-40B4-BE49-F238E27FC236}">
                <a16:creationId xmlns:a16="http://schemas.microsoft.com/office/drawing/2014/main" id="{98E0DEAB-891B-42A1-888C-3F8FFACF2238}"/>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580;g25e11802ac4_0_1992">
            <a:extLst>
              <a:ext uri="{FF2B5EF4-FFF2-40B4-BE49-F238E27FC236}">
                <a16:creationId xmlns:a16="http://schemas.microsoft.com/office/drawing/2014/main" id="{6A7E0153-112D-CEC5-3FC1-D7ED15F9AF5B}"/>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581;g25e11802ac4_0_1992">
            <a:extLst>
              <a:ext uri="{FF2B5EF4-FFF2-40B4-BE49-F238E27FC236}">
                <a16:creationId xmlns:a16="http://schemas.microsoft.com/office/drawing/2014/main" id="{987FEF06-C35C-1607-4BFF-2313ED5193E7}"/>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579;g25e11802ac4_0_1992">
            <a:extLst>
              <a:ext uri="{FF2B5EF4-FFF2-40B4-BE49-F238E27FC236}">
                <a16:creationId xmlns:a16="http://schemas.microsoft.com/office/drawing/2014/main" id="{DA633E05-D70B-4E8F-E3D4-63210F0196DA}"/>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8"/>
          <p:cNvSpPr txBox="1"/>
          <p:nvPr/>
        </p:nvSpPr>
        <p:spPr>
          <a:xfrm>
            <a:off x="479664" y="774782"/>
            <a:ext cx="5905575" cy="761717"/>
          </a:xfrm>
          <a:prstGeom prst="rect">
            <a:avLst/>
          </a:prstGeom>
          <a:noFill/>
          <a:ln>
            <a:noFill/>
          </a:ln>
        </p:spPr>
        <p:txBody>
          <a:bodyPr spcFirstLastPara="1" wrap="square" lIns="68569" tIns="34275" rIns="68569" bIns="34275" anchor="t" anchorCtr="0">
            <a:spAutoFit/>
          </a:bodyPr>
          <a:lstStyle/>
          <a:p>
            <a:pPr algn="ctr">
              <a:buSzPts val="3000"/>
            </a:pPr>
            <a:r>
              <a:rPr lang="en" sz="2250" b="1" u="sng">
                <a:solidFill>
                  <a:schemeClr val="dk1"/>
                </a:solidFill>
                <a:latin typeface="Calibri"/>
                <a:ea typeface="Calibri"/>
                <a:cs typeface="Calibri"/>
                <a:sym typeface="Calibri"/>
              </a:rPr>
              <a:t>Directions:</a:t>
            </a:r>
            <a:r>
              <a:rPr lang="en" sz="2250" b="1">
                <a:solidFill>
                  <a:schemeClr val="dk1"/>
                </a:solidFill>
                <a:latin typeface="Calibri"/>
                <a:ea typeface="Calibri"/>
                <a:cs typeface="Calibri"/>
                <a:sym typeface="Calibri"/>
              </a:rPr>
              <a:t> </a:t>
            </a:r>
            <a:r>
              <a:rPr lang="en" sz="2250">
                <a:solidFill>
                  <a:schemeClr val="dk1"/>
                </a:solidFill>
                <a:latin typeface="Calibri"/>
                <a:ea typeface="Calibri"/>
                <a:cs typeface="Calibri"/>
                <a:sym typeface="Calibri"/>
              </a:rPr>
              <a:t>Choose the correct </a:t>
            </a:r>
            <a:r>
              <a:rPr lang="en" sz="2250" i="1">
                <a:solidFill>
                  <a:schemeClr val="dk1"/>
                </a:solidFill>
                <a:latin typeface="Calibri"/>
                <a:ea typeface="Calibri"/>
                <a:cs typeface="Calibri"/>
                <a:sym typeface="Calibri"/>
              </a:rPr>
              <a:t>picture</a:t>
            </a:r>
            <a:r>
              <a:rPr lang="en" sz="2250">
                <a:solidFill>
                  <a:schemeClr val="dk1"/>
                </a:solidFill>
                <a:latin typeface="Calibri"/>
                <a:ea typeface="Calibri"/>
                <a:cs typeface="Calibri"/>
                <a:sym typeface="Calibri"/>
              </a:rPr>
              <a:t> of </a:t>
            </a:r>
            <a:r>
              <a:rPr lang="en" sz="2250" b="1">
                <a:solidFill>
                  <a:schemeClr val="dk1"/>
                </a:solidFill>
                <a:latin typeface="Calibri"/>
                <a:ea typeface="Calibri"/>
                <a:cs typeface="Calibri"/>
                <a:sym typeface="Calibri"/>
              </a:rPr>
              <a:t>Energy </a:t>
            </a:r>
            <a:r>
              <a:rPr lang="en" sz="2250">
                <a:solidFill>
                  <a:schemeClr val="dk1"/>
                </a:solidFill>
                <a:latin typeface="Calibri"/>
                <a:ea typeface="Calibri"/>
                <a:cs typeface="Calibri"/>
                <a:sym typeface="Calibri"/>
              </a:rPr>
              <a:t>from the choices below. </a:t>
            </a:r>
            <a:endParaRPr sz="1050"/>
          </a:p>
        </p:txBody>
      </p:sp>
      <p:sp>
        <p:nvSpPr>
          <p:cNvPr id="256" name="Google Shape;256;p38"/>
          <p:cNvSpPr txBox="1"/>
          <p:nvPr/>
        </p:nvSpPr>
        <p:spPr>
          <a:xfrm>
            <a:off x="294998" y="1437619"/>
            <a:ext cx="369225" cy="484718"/>
          </a:xfrm>
          <a:prstGeom prst="rect">
            <a:avLst/>
          </a:prstGeom>
          <a:noFill/>
          <a:ln>
            <a:noFill/>
          </a:ln>
        </p:spPr>
        <p:txBody>
          <a:bodyPr spcFirstLastPara="1" wrap="square" lIns="68569" tIns="34275" rIns="68569" bIns="34275" anchor="t" anchorCtr="0">
            <a:spAutoFit/>
          </a:bodyPr>
          <a:lstStyle/>
          <a:p>
            <a:r>
              <a:rPr lang="en" sz="2700"/>
              <a:t>A</a:t>
            </a:r>
            <a:endParaRPr sz="1050"/>
          </a:p>
        </p:txBody>
      </p:sp>
      <p:sp>
        <p:nvSpPr>
          <p:cNvPr id="257" name="Google Shape;257;p38"/>
          <p:cNvSpPr txBox="1"/>
          <p:nvPr/>
        </p:nvSpPr>
        <p:spPr>
          <a:xfrm>
            <a:off x="3758453" y="1428562"/>
            <a:ext cx="369225" cy="484718"/>
          </a:xfrm>
          <a:prstGeom prst="rect">
            <a:avLst/>
          </a:prstGeom>
          <a:noFill/>
          <a:ln>
            <a:noFill/>
          </a:ln>
        </p:spPr>
        <p:txBody>
          <a:bodyPr spcFirstLastPara="1" wrap="square" lIns="68569" tIns="34275" rIns="68569" bIns="34275" anchor="t" anchorCtr="0">
            <a:spAutoFit/>
          </a:bodyPr>
          <a:lstStyle/>
          <a:p>
            <a:r>
              <a:rPr lang="en" sz="2700"/>
              <a:t>B</a:t>
            </a:r>
            <a:endParaRPr sz="1050"/>
          </a:p>
        </p:txBody>
      </p:sp>
      <p:sp>
        <p:nvSpPr>
          <p:cNvPr id="258" name="Google Shape;258;p38"/>
          <p:cNvSpPr txBox="1"/>
          <p:nvPr/>
        </p:nvSpPr>
        <p:spPr>
          <a:xfrm>
            <a:off x="285380" y="2987854"/>
            <a:ext cx="388575" cy="484718"/>
          </a:xfrm>
          <a:prstGeom prst="rect">
            <a:avLst/>
          </a:prstGeom>
          <a:noFill/>
          <a:ln>
            <a:noFill/>
          </a:ln>
        </p:spPr>
        <p:txBody>
          <a:bodyPr spcFirstLastPara="1" wrap="square" lIns="68569" tIns="34275" rIns="68569" bIns="34275" anchor="t" anchorCtr="0">
            <a:spAutoFit/>
          </a:bodyPr>
          <a:lstStyle/>
          <a:p>
            <a:r>
              <a:rPr lang="en" sz="2700"/>
              <a:t>C</a:t>
            </a:r>
            <a:endParaRPr sz="1050"/>
          </a:p>
        </p:txBody>
      </p:sp>
      <p:sp>
        <p:nvSpPr>
          <p:cNvPr id="259" name="Google Shape;259;p38"/>
          <p:cNvSpPr txBox="1"/>
          <p:nvPr/>
        </p:nvSpPr>
        <p:spPr>
          <a:xfrm>
            <a:off x="3748835" y="2966008"/>
            <a:ext cx="388575" cy="484718"/>
          </a:xfrm>
          <a:prstGeom prst="rect">
            <a:avLst/>
          </a:prstGeom>
          <a:noFill/>
          <a:ln>
            <a:noFill/>
          </a:ln>
        </p:spPr>
        <p:txBody>
          <a:bodyPr spcFirstLastPara="1" wrap="square" lIns="68569" tIns="34275" rIns="68569" bIns="34275" anchor="t" anchorCtr="0">
            <a:spAutoFit/>
          </a:bodyPr>
          <a:lstStyle/>
          <a:p>
            <a:r>
              <a:rPr lang="en" sz="2700"/>
              <a:t>D</a:t>
            </a:r>
            <a:endParaRPr sz="1050"/>
          </a:p>
        </p:txBody>
      </p:sp>
      <p:pic>
        <p:nvPicPr>
          <p:cNvPr id="261" name="Google Shape;261;p38"/>
          <p:cNvPicPr preferRelativeResize="0"/>
          <p:nvPr/>
        </p:nvPicPr>
        <p:blipFill>
          <a:blip r:embed="rId3">
            <a:alphaModFix/>
          </a:blip>
          <a:stretch>
            <a:fillRect/>
          </a:stretch>
        </p:blipFill>
        <p:spPr>
          <a:xfrm>
            <a:off x="788250" y="2966008"/>
            <a:ext cx="1913524" cy="1435124"/>
          </a:xfrm>
          <a:prstGeom prst="rect">
            <a:avLst/>
          </a:prstGeom>
          <a:noFill/>
          <a:ln>
            <a:noFill/>
          </a:ln>
        </p:spPr>
      </p:pic>
      <p:pic>
        <p:nvPicPr>
          <p:cNvPr id="262" name="Google Shape;262;p38"/>
          <p:cNvPicPr preferRelativeResize="0"/>
          <p:nvPr/>
        </p:nvPicPr>
        <p:blipFill>
          <a:blip r:embed="rId4">
            <a:alphaModFix/>
          </a:blip>
          <a:stretch>
            <a:fillRect/>
          </a:stretch>
        </p:blipFill>
        <p:spPr>
          <a:xfrm>
            <a:off x="788250" y="1515638"/>
            <a:ext cx="1953919" cy="1299450"/>
          </a:xfrm>
          <a:prstGeom prst="rect">
            <a:avLst/>
          </a:prstGeom>
          <a:noFill/>
          <a:ln>
            <a:noFill/>
          </a:ln>
        </p:spPr>
      </p:pic>
      <p:pic>
        <p:nvPicPr>
          <p:cNvPr id="263" name="Google Shape;263;p38"/>
          <p:cNvPicPr preferRelativeResize="0"/>
          <p:nvPr/>
        </p:nvPicPr>
        <p:blipFill>
          <a:blip r:embed="rId5">
            <a:alphaModFix/>
          </a:blip>
          <a:stretch>
            <a:fillRect/>
          </a:stretch>
        </p:blipFill>
        <p:spPr>
          <a:xfrm>
            <a:off x="4137413" y="1536638"/>
            <a:ext cx="2406208" cy="1197544"/>
          </a:xfrm>
          <a:prstGeom prst="rect">
            <a:avLst/>
          </a:prstGeom>
          <a:noFill/>
          <a:ln>
            <a:noFill/>
          </a:ln>
        </p:spPr>
      </p:pic>
      <p:pic>
        <p:nvPicPr>
          <p:cNvPr id="264" name="Google Shape;264;p38"/>
          <p:cNvPicPr preferRelativeResize="0"/>
          <p:nvPr/>
        </p:nvPicPr>
        <p:blipFill>
          <a:blip r:embed="rId6">
            <a:alphaModFix/>
          </a:blip>
          <a:stretch>
            <a:fillRect/>
          </a:stretch>
        </p:blipFill>
        <p:spPr>
          <a:xfrm>
            <a:off x="4127678" y="2895751"/>
            <a:ext cx="2174439" cy="1505381"/>
          </a:xfrm>
          <a:prstGeom prst="rect">
            <a:avLst/>
          </a:prstGeom>
          <a:noFill/>
          <a:ln>
            <a:noFill/>
          </a:ln>
        </p:spPr>
      </p:pic>
      <p:sp>
        <p:nvSpPr>
          <p:cNvPr id="265" name="Google Shape;265;p38"/>
          <p:cNvSpPr/>
          <p:nvPr/>
        </p:nvSpPr>
        <p:spPr>
          <a:xfrm>
            <a:off x="3748838" y="2815088"/>
            <a:ext cx="2735325" cy="1649025"/>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 name="Google Shape;576;g25e11802ac4_0_1992">
            <a:extLst>
              <a:ext uri="{FF2B5EF4-FFF2-40B4-BE49-F238E27FC236}">
                <a16:creationId xmlns:a16="http://schemas.microsoft.com/office/drawing/2014/main" id="{EB5BF0D6-25F8-69B4-09B5-A1FEEC75CFB4}"/>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577;g25e11802ac4_0_1992">
            <a:extLst>
              <a:ext uri="{FF2B5EF4-FFF2-40B4-BE49-F238E27FC236}">
                <a16:creationId xmlns:a16="http://schemas.microsoft.com/office/drawing/2014/main" id="{20660422-9CAD-428F-6702-07B3D572F560}"/>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578;g25e11802ac4_0_1992">
            <a:extLst>
              <a:ext uri="{FF2B5EF4-FFF2-40B4-BE49-F238E27FC236}">
                <a16:creationId xmlns:a16="http://schemas.microsoft.com/office/drawing/2014/main" id="{86D94CC5-8CC0-C836-F606-E6AE05EC025E}"/>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580;g25e11802ac4_0_1992">
            <a:extLst>
              <a:ext uri="{FF2B5EF4-FFF2-40B4-BE49-F238E27FC236}">
                <a16:creationId xmlns:a16="http://schemas.microsoft.com/office/drawing/2014/main" id="{E28FEF73-EF76-8713-213A-1E0CAF9B84E8}"/>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581;g25e11802ac4_0_1992">
            <a:extLst>
              <a:ext uri="{FF2B5EF4-FFF2-40B4-BE49-F238E27FC236}">
                <a16:creationId xmlns:a16="http://schemas.microsoft.com/office/drawing/2014/main" id="{F362AB31-F40C-B7C7-2566-E6F66FA1DD30}"/>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579;g25e11802ac4_0_1992">
            <a:extLst>
              <a:ext uri="{FF2B5EF4-FFF2-40B4-BE49-F238E27FC236}">
                <a16:creationId xmlns:a16="http://schemas.microsoft.com/office/drawing/2014/main" id="{951E16C3-842C-CCCE-1EA7-80E6E8756D50}"/>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39"/>
          <p:cNvPicPr preferRelativeResize="0"/>
          <p:nvPr/>
        </p:nvPicPr>
        <p:blipFill>
          <a:blip r:embed="rId3">
            <a:alphaModFix/>
          </a:blip>
          <a:stretch>
            <a:fillRect/>
          </a:stretch>
        </p:blipFill>
        <p:spPr>
          <a:xfrm>
            <a:off x="4565438" y="1300557"/>
            <a:ext cx="1836166" cy="1271194"/>
          </a:xfrm>
          <a:prstGeom prst="rect">
            <a:avLst/>
          </a:prstGeom>
          <a:noFill/>
          <a:ln>
            <a:noFill/>
          </a:ln>
        </p:spPr>
      </p:pic>
      <p:sp>
        <p:nvSpPr>
          <p:cNvPr id="272" name="Google Shape;272;p39"/>
          <p:cNvSpPr/>
          <p:nvPr/>
        </p:nvSpPr>
        <p:spPr>
          <a:xfrm>
            <a:off x="374072" y="1036493"/>
            <a:ext cx="6140925" cy="3265425"/>
          </a:xfrm>
          <a:prstGeom prst="rect">
            <a:avLst/>
          </a:prstGeom>
          <a:no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cxnSp>
        <p:nvCxnSpPr>
          <p:cNvPr id="273" name="Google Shape;273;p39"/>
          <p:cNvCxnSpPr/>
          <p:nvPr/>
        </p:nvCxnSpPr>
        <p:spPr>
          <a:xfrm>
            <a:off x="3455138" y="1036493"/>
            <a:ext cx="0" cy="991800"/>
          </a:xfrm>
          <a:prstGeom prst="straightConnector1">
            <a:avLst/>
          </a:prstGeom>
          <a:noFill/>
          <a:ln w="25400" cap="flat" cmpd="sng">
            <a:solidFill>
              <a:schemeClr val="dk1"/>
            </a:solidFill>
            <a:prstDash val="solid"/>
            <a:round/>
            <a:headEnd type="none" w="sm" len="sm"/>
            <a:tailEnd type="none" w="sm" len="sm"/>
          </a:ln>
        </p:spPr>
      </p:cxnSp>
      <p:cxnSp>
        <p:nvCxnSpPr>
          <p:cNvPr id="274" name="Google Shape;274;p39"/>
          <p:cNvCxnSpPr>
            <a:stCxn id="275" idx="4"/>
            <a:endCxn id="272" idx="2"/>
          </p:cNvCxnSpPr>
          <p:nvPr/>
        </p:nvCxnSpPr>
        <p:spPr>
          <a:xfrm>
            <a:off x="3428979" y="3293575"/>
            <a:ext cx="15525" cy="1008450"/>
          </a:xfrm>
          <a:prstGeom prst="straightConnector1">
            <a:avLst/>
          </a:prstGeom>
          <a:noFill/>
          <a:ln w="25400" cap="flat" cmpd="sng">
            <a:solidFill>
              <a:schemeClr val="dk1"/>
            </a:solidFill>
            <a:prstDash val="solid"/>
            <a:round/>
            <a:headEnd type="none" w="sm" len="sm"/>
            <a:tailEnd type="none" w="sm" len="sm"/>
          </a:ln>
        </p:spPr>
      </p:cxnSp>
      <p:cxnSp>
        <p:nvCxnSpPr>
          <p:cNvPr id="276" name="Google Shape;276;p39"/>
          <p:cNvCxnSpPr/>
          <p:nvPr/>
        </p:nvCxnSpPr>
        <p:spPr>
          <a:xfrm>
            <a:off x="374072" y="2661445"/>
            <a:ext cx="1792350" cy="0"/>
          </a:xfrm>
          <a:prstGeom prst="straightConnector1">
            <a:avLst/>
          </a:prstGeom>
          <a:noFill/>
          <a:ln w="25400" cap="flat" cmpd="sng">
            <a:solidFill>
              <a:schemeClr val="dk1"/>
            </a:solidFill>
            <a:prstDash val="solid"/>
            <a:round/>
            <a:headEnd type="none" w="sm" len="sm"/>
            <a:tailEnd type="none" w="sm" len="sm"/>
          </a:ln>
        </p:spPr>
      </p:cxnSp>
      <p:cxnSp>
        <p:nvCxnSpPr>
          <p:cNvPr id="277" name="Google Shape;277;p39"/>
          <p:cNvCxnSpPr/>
          <p:nvPr/>
        </p:nvCxnSpPr>
        <p:spPr>
          <a:xfrm>
            <a:off x="4691495" y="2640053"/>
            <a:ext cx="1823625" cy="0"/>
          </a:xfrm>
          <a:prstGeom prst="straightConnector1">
            <a:avLst/>
          </a:prstGeom>
          <a:noFill/>
          <a:ln w="25400" cap="flat" cmpd="sng">
            <a:solidFill>
              <a:schemeClr val="dk1"/>
            </a:solidFill>
            <a:prstDash val="solid"/>
            <a:round/>
            <a:headEnd type="none" w="sm" len="sm"/>
            <a:tailEnd type="none" w="sm" len="sm"/>
          </a:ln>
        </p:spPr>
      </p:cxnSp>
      <p:sp>
        <p:nvSpPr>
          <p:cNvPr id="275" name="Google Shape;275;p39"/>
          <p:cNvSpPr/>
          <p:nvPr/>
        </p:nvSpPr>
        <p:spPr>
          <a:xfrm>
            <a:off x="2166504" y="2028175"/>
            <a:ext cx="2524950" cy="12654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278" name="Google Shape;278;p39"/>
          <p:cNvSpPr txBox="1"/>
          <p:nvPr/>
        </p:nvSpPr>
        <p:spPr>
          <a:xfrm>
            <a:off x="2242538" y="2435822"/>
            <a:ext cx="2372850" cy="450093"/>
          </a:xfrm>
          <a:prstGeom prst="rect">
            <a:avLst/>
          </a:prstGeom>
          <a:noFill/>
          <a:ln>
            <a:noFill/>
          </a:ln>
        </p:spPr>
        <p:txBody>
          <a:bodyPr spcFirstLastPara="1" wrap="square" lIns="68569" tIns="34275" rIns="68569" bIns="34275" anchor="t" anchorCtr="0">
            <a:spAutoFit/>
          </a:bodyPr>
          <a:lstStyle/>
          <a:p>
            <a:pPr algn="ctr"/>
            <a:r>
              <a:rPr lang="en" sz="2475" b="1">
                <a:latin typeface="Poppins"/>
                <a:ea typeface="Poppins"/>
                <a:cs typeface="Poppins"/>
                <a:sym typeface="Poppins"/>
              </a:rPr>
              <a:t>Energy</a:t>
            </a:r>
            <a:endParaRPr sz="825"/>
          </a:p>
        </p:txBody>
      </p:sp>
      <p:sp>
        <p:nvSpPr>
          <p:cNvPr id="279" name="Google Shape;279;p39"/>
          <p:cNvSpPr txBox="1"/>
          <p:nvPr/>
        </p:nvSpPr>
        <p:spPr>
          <a:xfrm>
            <a:off x="370772" y="1037528"/>
            <a:ext cx="85995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Definition</a:t>
            </a:r>
            <a:endParaRPr sz="1050"/>
          </a:p>
        </p:txBody>
      </p:sp>
      <p:sp>
        <p:nvSpPr>
          <p:cNvPr id="280" name="Google Shape;280;p39"/>
          <p:cNvSpPr txBox="1"/>
          <p:nvPr/>
        </p:nvSpPr>
        <p:spPr>
          <a:xfrm>
            <a:off x="374072" y="4049857"/>
            <a:ext cx="81180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Example</a:t>
            </a:r>
            <a:endParaRPr sz="1050"/>
          </a:p>
        </p:txBody>
      </p:sp>
      <p:sp>
        <p:nvSpPr>
          <p:cNvPr id="281" name="Google Shape;281;p39"/>
          <p:cNvSpPr txBox="1"/>
          <p:nvPr/>
        </p:nvSpPr>
        <p:spPr>
          <a:xfrm>
            <a:off x="5837992" y="1023574"/>
            <a:ext cx="677025"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Picture</a:t>
            </a:r>
            <a:endParaRPr sz="1050"/>
          </a:p>
        </p:txBody>
      </p:sp>
      <p:sp>
        <p:nvSpPr>
          <p:cNvPr id="282" name="Google Shape;282;p39"/>
          <p:cNvSpPr txBox="1"/>
          <p:nvPr/>
        </p:nvSpPr>
        <p:spPr>
          <a:xfrm>
            <a:off x="3507171" y="4055901"/>
            <a:ext cx="3028725" cy="265427"/>
          </a:xfrm>
          <a:prstGeom prst="rect">
            <a:avLst/>
          </a:prstGeom>
          <a:noFill/>
          <a:ln>
            <a:noFill/>
          </a:ln>
        </p:spPr>
        <p:txBody>
          <a:bodyPr spcFirstLastPara="1" wrap="square" lIns="68569" tIns="34275" rIns="68569" bIns="34275" anchor="t" anchorCtr="0">
            <a:spAutoFit/>
          </a:bodyPr>
          <a:lstStyle/>
          <a:p>
            <a:pPr algn="r"/>
            <a:r>
              <a:rPr lang="en" sz="1275">
                <a:latin typeface="Helvetica Neue Light"/>
                <a:ea typeface="Helvetica Neue Light"/>
                <a:cs typeface="Helvetica Neue Light"/>
                <a:sym typeface="Helvetica Neue Light"/>
              </a:rPr>
              <a:t>How does energy impact my life?</a:t>
            </a:r>
            <a:endParaRPr sz="975"/>
          </a:p>
        </p:txBody>
      </p:sp>
      <p:sp>
        <p:nvSpPr>
          <p:cNvPr id="2" name="Google Shape;576;g25e11802ac4_0_1992">
            <a:extLst>
              <a:ext uri="{FF2B5EF4-FFF2-40B4-BE49-F238E27FC236}">
                <a16:creationId xmlns:a16="http://schemas.microsoft.com/office/drawing/2014/main" id="{47486DB8-22A7-BD7F-08D0-16D98E20C944}"/>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577;g25e11802ac4_0_1992">
            <a:extLst>
              <a:ext uri="{FF2B5EF4-FFF2-40B4-BE49-F238E27FC236}">
                <a16:creationId xmlns:a16="http://schemas.microsoft.com/office/drawing/2014/main" id="{CD19F890-9139-121C-56FA-617CC88CBF06}"/>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578;g25e11802ac4_0_1992">
            <a:extLst>
              <a:ext uri="{FF2B5EF4-FFF2-40B4-BE49-F238E27FC236}">
                <a16:creationId xmlns:a16="http://schemas.microsoft.com/office/drawing/2014/main" id="{EF55F623-2B70-8025-0873-395D34D4529D}"/>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580;g25e11802ac4_0_1992">
            <a:extLst>
              <a:ext uri="{FF2B5EF4-FFF2-40B4-BE49-F238E27FC236}">
                <a16:creationId xmlns:a16="http://schemas.microsoft.com/office/drawing/2014/main" id="{3D02E4A3-C825-8DA3-8D6A-ADEA0A2910A8}"/>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581;g25e11802ac4_0_1992">
            <a:extLst>
              <a:ext uri="{FF2B5EF4-FFF2-40B4-BE49-F238E27FC236}">
                <a16:creationId xmlns:a16="http://schemas.microsoft.com/office/drawing/2014/main" id="{CCA1402D-0FC5-D612-B81E-69DBB7E9C142}"/>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579;g25e11802ac4_0_1992">
            <a:extLst>
              <a:ext uri="{FF2B5EF4-FFF2-40B4-BE49-F238E27FC236}">
                <a16:creationId xmlns:a16="http://schemas.microsoft.com/office/drawing/2014/main" id="{0D69C1C6-D10F-476D-0639-9586643C3570}"/>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0"/>
          <p:cNvSpPr txBox="1"/>
          <p:nvPr/>
        </p:nvSpPr>
        <p:spPr>
          <a:xfrm>
            <a:off x="470048" y="795413"/>
            <a:ext cx="6157125" cy="761717"/>
          </a:xfrm>
          <a:prstGeom prst="rect">
            <a:avLst/>
          </a:prstGeom>
          <a:noFill/>
          <a:ln>
            <a:noFill/>
          </a:ln>
        </p:spPr>
        <p:txBody>
          <a:bodyPr spcFirstLastPara="1" wrap="square" lIns="68569" tIns="34275" rIns="68569" bIns="34275" anchor="t" anchorCtr="0">
            <a:spAutoFit/>
          </a:bodyPr>
          <a:lstStyle/>
          <a:p>
            <a:pPr algn="ctr">
              <a:buSzPts val="3000"/>
            </a:pPr>
            <a:r>
              <a:rPr lang="en" sz="2250" b="1" u="sng">
                <a:solidFill>
                  <a:schemeClr val="dk1"/>
                </a:solidFill>
                <a:latin typeface="Calibri"/>
                <a:ea typeface="Calibri"/>
                <a:cs typeface="Calibri"/>
                <a:sym typeface="Calibri"/>
              </a:rPr>
              <a:t>Directions:</a:t>
            </a:r>
            <a:r>
              <a:rPr lang="en" sz="2250" b="1">
                <a:solidFill>
                  <a:schemeClr val="dk1"/>
                </a:solidFill>
                <a:latin typeface="Calibri"/>
                <a:ea typeface="Calibri"/>
                <a:cs typeface="Calibri"/>
                <a:sym typeface="Calibri"/>
              </a:rPr>
              <a:t> </a:t>
            </a:r>
            <a:r>
              <a:rPr lang="en" sz="2250">
                <a:solidFill>
                  <a:schemeClr val="dk1"/>
                </a:solidFill>
                <a:latin typeface="Calibri"/>
                <a:ea typeface="Calibri"/>
                <a:cs typeface="Calibri"/>
                <a:sym typeface="Calibri"/>
              </a:rPr>
              <a:t>Choose the correct </a:t>
            </a:r>
            <a:r>
              <a:rPr lang="en" sz="2250" i="1">
                <a:solidFill>
                  <a:schemeClr val="dk1"/>
                </a:solidFill>
                <a:latin typeface="Calibri"/>
                <a:ea typeface="Calibri"/>
                <a:cs typeface="Calibri"/>
                <a:sym typeface="Calibri"/>
              </a:rPr>
              <a:t>definition</a:t>
            </a:r>
            <a:r>
              <a:rPr lang="en" sz="2250">
                <a:solidFill>
                  <a:schemeClr val="dk1"/>
                </a:solidFill>
                <a:latin typeface="Calibri"/>
                <a:ea typeface="Calibri"/>
                <a:cs typeface="Calibri"/>
                <a:sym typeface="Calibri"/>
              </a:rPr>
              <a:t> of </a:t>
            </a:r>
            <a:r>
              <a:rPr lang="en" sz="2250" b="1">
                <a:solidFill>
                  <a:schemeClr val="dk1"/>
                </a:solidFill>
                <a:latin typeface="Calibri"/>
                <a:ea typeface="Calibri"/>
                <a:cs typeface="Calibri"/>
                <a:sym typeface="Calibri"/>
              </a:rPr>
              <a:t>Energy</a:t>
            </a:r>
            <a:r>
              <a:rPr lang="en" sz="2250">
                <a:solidFill>
                  <a:schemeClr val="dk1"/>
                </a:solidFill>
                <a:latin typeface="Calibri"/>
                <a:ea typeface="Calibri"/>
                <a:cs typeface="Calibri"/>
                <a:sym typeface="Calibri"/>
              </a:rPr>
              <a:t> from the choices below. </a:t>
            </a:r>
            <a:endParaRPr sz="1050"/>
          </a:p>
        </p:txBody>
      </p:sp>
      <p:sp>
        <p:nvSpPr>
          <p:cNvPr id="289" name="Google Shape;289;p40"/>
          <p:cNvSpPr txBox="1"/>
          <p:nvPr/>
        </p:nvSpPr>
        <p:spPr>
          <a:xfrm>
            <a:off x="805149" y="3851956"/>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343"/>
                </a:solidFill>
                <a:latin typeface="Helvetica Neue Light"/>
                <a:ea typeface="Helvetica Neue Light"/>
                <a:cs typeface="Helvetica Neue Light"/>
                <a:sym typeface="Helvetica Neue Light"/>
              </a:rPr>
              <a:t>The powerhouse of the cell</a:t>
            </a:r>
            <a:endParaRPr sz="1050">
              <a:solidFill>
                <a:srgbClr val="434343"/>
              </a:solidFill>
            </a:endParaRPr>
          </a:p>
        </p:txBody>
      </p:sp>
      <p:sp>
        <p:nvSpPr>
          <p:cNvPr id="290" name="Google Shape;290;p40"/>
          <p:cNvSpPr txBox="1"/>
          <p:nvPr/>
        </p:nvSpPr>
        <p:spPr>
          <a:xfrm>
            <a:off x="818012" y="3183597"/>
            <a:ext cx="5905575" cy="373918"/>
          </a:xfrm>
          <a:prstGeom prst="rect">
            <a:avLst/>
          </a:prstGeom>
          <a:noFill/>
          <a:ln>
            <a:noFill/>
          </a:ln>
        </p:spPr>
        <p:txBody>
          <a:bodyPr spcFirstLastPara="1" wrap="square" lIns="68569" tIns="34275" rIns="68569" bIns="34275" anchor="t" anchorCtr="0">
            <a:spAutoFit/>
          </a:bodyPr>
          <a:lstStyle/>
          <a:p>
            <a:pPr>
              <a:lnSpc>
                <a:spcPct val="110000"/>
              </a:lnSpc>
            </a:pPr>
            <a:r>
              <a:rPr lang="en" sz="1800">
                <a:solidFill>
                  <a:srgbClr val="43464D"/>
                </a:solidFill>
                <a:latin typeface="Helvetica Neue Light"/>
                <a:ea typeface="Helvetica Neue Light"/>
                <a:cs typeface="Helvetica Neue Light"/>
                <a:sym typeface="Helvetica Neue Light"/>
              </a:rPr>
              <a:t>Energy of mass in motion</a:t>
            </a:r>
            <a:endParaRPr sz="1800">
              <a:latin typeface="Helvetica Neue Light"/>
              <a:ea typeface="Helvetica Neue Light"/>
              <a:cs typeface="Helvetica Neue Light"/>
              <a:sym typeface="Helvetica Neue Light"/>
            </a:endParaRPr>
          </a:p>
        </p:txBody>
      </p:sp>
      <p:sp>
        <p:nvSpPr>
          <p:cNvPr id="291" name="Google Shape;291;p40"/>
          <p:cNvSpPr txBox="1"/>
          <p:nvPr/>
        </p:nvSpPr>
        <p:spPr>
          <a:xfrm>
            <a:off x="875163" y="1792123"/>
            <a:ext cx="5982750" cy="346218"/>
          </a:xfrm>
          <a:prstGeom prst="rect">
            <a:avLst/>
          </a:prstGeom>
          <a:noFill/>
          <a:ln>
            <a:noFill/>
          </a:ln>
        </p:spPr>
        <p:txBody>
          <a:bodyPr spcFirstLastPara="1" wrap="square" lIns="68569" tIns="34275" rIns="68569" bIns="34275" anchor="t" anchorCtr="0">
            <a:spAutoFit/>
          </a:bodyPr>
          <a:lstStyle/>
          <a:p>
            <a:endParaRPr sz="1800">
              <a:latin typeface="Helvetica Neue Light"/>
              <a:ea typeface="Helvetica Neue Light"/>
              <a:cs typeface="Helvetica Neue Light"/>
              <a:sym typeface="Helvetica Neue Light"/>
            </a:endParaRPr>
          </a:p>
        </p:txBody>
      </p:sp>
      <p:sp>
        <p:nvSpPr>
          <p:cNvPr id="292" name="Google Shape;292;p40"/>
          <p:cNvSpPr txBox="1"/>
          <p:nvPr/>
        </p:nvSpPr>
        <p:spPr>
          <a:xfrm>
            <a:off x="805149" y="1869194"/>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64D"/>
                </a:solidFill>
                <a:latin typeface="Helvetica Neue Light"/>
                <a:ea typeface="Helvetica Neue Light"/>
                <a:cs typeface="Helvetica Neue Light"/>
                <a:sym typeface="Helvetica Neue Light"/>
              </a:rPr>
              <a:t>An animal that hunts and eats other animals</a:t>
            </a:r>
            <a:endParaRPr sz="1800">
              <a:latin typeface="Helvetica Neue Light"/>
              <a:ea typeface="Helvetica Neue Light"/>
              <a:cs typeface="Helvetica Neue Light"/>
              <a:sym typeface="Helvetica Neue Light"/>
            </a:endParaRPr>
          </a:p>
        </p:txBody>
      </p:sp>
      <p:sp>
        <p:nvSpPr>
          <p:cNvPr id="293" name="Google Shape;293;p40"/>
          <p:cNvSpPr txBox="1"/>
          <p:nvPr/>
        </p:nvSpPr>
        <p:spPr>
          <a:xfrm>
            <a:off x="285382" y="1792123"/>
            <a:ext cx="369225" cy="484718"/>
          </a:xfrm>
          <a:prstGeom prst="rect">
            <a:avLst/>
          </a:prstGeom>
          <a:noFill/>
          <a:ln>
            <a:noFill/>
          </a:ln>
        </p:spPr>
        <p:txBody>
          <a:bodyPr spcFirstLastPara="1" wrap="square" lIns="68569" tIns="34275" rIns="68569" bIns="34275" anchor="t" anchorCtr="0">
            <a:spAutoFit/>
          </a:bodyPr>
          <a:lstStyle/>
          <a:p>
            <a:r>
              <a:rPr lang="en" sz="2700"/>
              <a:t>A</a:t>
            </a:r>
            <a:endParaRPr sz="1050"/>
          </a:p>
        </p:txBody>
      </p:sp>
      <p:sp>
        <p:nvSpPr>
          <p:cNvPr id="294" name="Google Shape;294;p40"/>
          <p:cNvSpPr txBox="1"/>
          <p:nvPr/>
        </p:nvSpPr>
        <p:spPr>
          <a:xfrm>
            <a:off x="285381" y="2465036"/>
            <a:ext cx="369225" cy="484718"/>
          </a:xfrm>
          <a:prstGeom prst="rect">
            <a:avLst/>
          </a:prstGeom>
          <a:noFill/>
          <a:ln>
            <a:noFill/>
          </a:ln>
        </p:spPr>
        <p:txBody>
          <a:bodyPr spcFirstLastPara="1" wrap="square" lIns="68569" tIns="34275" rIns="68569" bIns="34275" anchor="t" anchorCtr="0">
            <a:spAutoFit/>
          </a:bodyPr>
          <a:lstStyle/>
          <a:p>
            <a:r>
              <a:rPr lang="en" sz="2700"/>
              <a:t>B</a:t>
            </a:r>
            <a:endParaRPr sz="1050"/>
          </a:p>
        </p:txBody>
      </p:sp>
      <p:sp>
        <p:nvSpPr>
          <p:cNvPr id="295" name="Google Shape;295;p40"/>
          <p:cNvSpPr txBox="1"/>
          <p:nvPr/>
        </p:nvSpPr>
        <p:spPr>
          <a:xfrm>
            <a:off x="294999" y="3095291"/>
            <a:ext cx="388575" cy="484718"/>
          </a:xfrm>
          <a:prstGeom prst="rect">
            <a:avLst/>
          </a:prstGeom>
          <a:noFill/>
          <a:ln>
            <a:noFill/>
          </a:ln>
        </p:spPr>
        <p:txBody>
          <a:bodyPr spcFirstLastPara="1" wrap="square" lIns="68569" tIns="34275" rIns="68569" bIns="34275" anchor="t" anchorCtr="0">
            <a:spAutoFit/>
          </a:bodyPr>
          <a:lstStyle/>
          <a:p>
            <a:r>
              <a:rPr lang="en" sz="2700"/>
              <a:t>C</a:t>
            </a:r>
            <a:endParaRPr sz="1050"/>
          </a:p>
        </p:txBody>
      </p:sp>
      <p:sp>
        <p:nvSpPr>
          <p:cNvPr id="296" name="Google Shape;296;p40"/>
          <p:cNvSpPr txBox="1"/>
          <p:nvPr/>
        </p:nvSpPr>
        <p:spPr>
          <a:xfrm>
            <a:off x="294998" y="3749697"/>
            <a:ext cx="388575" cy="484718"/>
          </a:xfrm>
          <a:prstGeom prst="rect">
            <a:avLst/>
          </a:prstGeom>
          <a:noFill/>
          <a:ln>
            <a:noFill/>
          </a:ln>
        </p:spPr>
        <p:txBody>
          <a:bodyPr spcFirstLastPara="1" wrap="square" lIns="68569" tIns="34275" rIns="68569" bIns="34275" anchor="t" anchorCtr="0">
            <a:spAutoFit/>
          </a:bodyPr>
          <a:lstStyle/>
          <a:p>
            <a:r>
              <a:rPr lang="en" sz="2700"/>
              <a:t>D</a:t>
            </a:r>
            <a:endParaRPr sz="1050"/>
          </a:p>
        </p:txBody>
      </p:sp>
      <p:sp>
        <p:nvSpPr>
          <p:cNvPr id="298" name="Google Shape;298;p40"/>
          <p:cNvSpPr txBox="1"/>
          <p:nvPr/>
        </p:nvSpPr>
        <p:spPr>
          <a:xfrm>
            <a:off x="805149" y="2502907"/>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64D"/>
                </a:solidFill>
                <a:latin typeface="Helvetica Neue Light"/>
                <a:ea typeface="Helvetica Neue Light"/>
                <a:cs typeface="Helvetica Neue Light"/>
                <a:sym typeface="Helvetica Neue Light"/>
              </a:rPr>
              <a:t>The ability to cause change</a:t>
            </a:r>
            <a:endParaRPr sz="1800">
              <a:latin typeface="Helvetica Neue Light"/>
              <a:ea typeface="Helvetica Neue Light"/>
              <a:cs typeface="Helvetica Neue Light"/>
              <a:sym typeface="Helvetica Neue Light"/>
            </a:endParaRPr>
          </a:p>
        </p:txBody>
      </p:sp>
      <p:sp>
        <p:nvSpPr>
          <p:cNvPr id="2" name="Google Shape;576;g25e11802ac4_0_1992">
            <a:extLst>
              <a:ext uri="{FF2B5EF4-FFF2-40B4-BE49-F238E27FC236}">
                <a16:creationId xmlns:a16="http://schemas.microsoft.com/office/drawing/2014/main" id="{55FC9846-973C-3B38-42B7-FCE3913056C2}"/>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577;g25e11802ac4_0_1992">
            <a:extLst>
              <a:ext uri="{FF2B5EF4-FFF2-40B4-BE49-F238E27FC236}">
                <a16:creationId xmlns:a16="http://schemas.microsoft.com/office/drawing/2014/main" id="{17338E8F-F800-A709-85FE-9902058D5741}"/>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578;g25e11802ac4_0_1992">
            <a:extLst>
              <a:ext uri="{FF2B5EF4-FFF2-40B4-BE49-F238E27FC236}">
                <a16:creationId xmlns:a16="http://schemas.microsoft.com/office/drawing/2014/main" id="{E15F258E-61B2-2179-1D91-C3F516EF477F}"/>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580;g25e11802ac4_0_1992">
            <a:extLst>
              <a:ext uri="{FF2B5EF4-FFF2-40B4-BE49-F238E27FC236}">
                <a16:creationId xmlns:a16="http://schemas.microsoft.com/office/drawing/2014/main" id="{CE5EE311-9C7F-101F-EE9D-8943FF4DB84C}"/>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581;g25e11802ac4_0_1992">
            <a:extLst>
              <a:ext uri="{FF2B5EF4-FFF2-40B4-BE49-F238E27FC236}">
                <a16:creationId xmlns:a16="http://schemas.microsoft.com/office/drawing/2014/main" id="{6F18B54C-6DDC-3141-AE78-FBA230F5B063}"/>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579;g25e11802ac4_0_1992">
            <a:extLst>
              <a:ext uri="{FF2B5EF4-FFF2-40B4-BE49-F238E27FC236}">
                <a16:creationId xmlns:a16="http://schemas.microsoft.com/office/drawing/2014/main" id="{36556D3F-6005-AC3A-0959-AEEA7EF3A2DF}"/>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sp>
        <p:nvSpPr>
          <p:cNvPr id="1593" name="Google Shape;1593;g28084ac76e6_0_98" descr="Rewind"/>
          <p:cNvSpPr/>
          <p:nvPr/>
        </p:nvSpPr>
        <p:spPr>
          <a:xfrm>
            <a:off x="1371600" y="685800"/>
            <a:ext cx="4114800" cy="3490650"/>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1"/>
          <p:cNvSpPr txBox="1"/>
          <p:nvPr/>
        </p:nvSpPr>
        <p:spPr>
          <a:xfrm>
            <a:off x="470048" y="795413"/>
            <a:ext cx="6157125" cy="761717"/>
          </a:xfrm>
          <a:prstGeom prst="rect">
            <a:avLst/>
          </a:prstGeom>
          <a:noFill/>
          <a:ln>
            <a:noFill/>
          </a:ln>
        </p:spPr>
        <p:txBody>
          <a:bodyPr spcFirstLastPara="1" wrap="square" lIns="68569" tIns="34275" rIns="68569" bIns="34275" anchor="t" anchorCtr="0">
            <a:spAutoFit/>
          </a:bodyPr>
          <a:lstStyle/>
          <a:p>
            <a:pPr algn="ctr">
              <a:buSzPts val="3000"/>
            </a:pPr>
            <a:r>
              <a:rPr lang="en" sz="2250" b="1" u="sng">
                <a:solidFill>
                  <a:schemeClr val="dk1"/>
                </a:solidFill>
                <a:latin typeface="Calibri"/>
                <a:ea typeface="Calibri"/>
                <a:cs typeface="Calibri"/>
                <a:sym typeface="Calibri"/>
              </a:rPr>
              <a:t>Directions:</a:t>
            </a:r>
            <a:r>
              <a:rPr lang="en" sz="2250" b="1">
                <a:solidFill>
                  <a:schemeClr val="dk1"/>
                </a:solidFill>
                <a:latin typeface="Calibri"/>
                <a:ea typeface="Calibri"/>
                <a:cs typeface="Calibri"/>
                <a:sym typeface="Calibri"/>
              </a:rPr>
              <a:t> </a:t>
            </a:r>
            <a:r>
              <a:rPr lang="en" sz="2250">
                <a:solidFill>
                  <a:schemeClr val="dk1"/>
                </a:solidFill>
                <a:latin typeface="Calibri"/>
                <a:ea typeface="Calibri"/>
                <a:cs typeface="Calibri"/>
                <a:sym typeface="Calibri"/>
              </a:rPr>
              <a:t>Choose the correct </a:t>
            </a:r>
            <a:r>
              <a:rPr lang="en" sz="2250" i="1">
                <a:solidFill>
                  <a:schemeClr val="dk1"/>
                </a:solidFill>
                <a:latin typeface="Calibri"/>
                <a:ea typeface="Calibri"/>
                <a:cs typeface="Calibri"/>
                <a:sym typeface="Calibri"/>
              </a:rPr>
              <a:t>definition</a:t>
            </a:r>
            <a:r>
              <a:rPr lang="en" sz="2250">
                <a:solidFill>
                  <a:schemeClr val="dk1"/>
                </a:solidFill>
                <a:latin typeface="Calibri"/>
                <a:ea typeface="Calibri"/>
                <a:cs typeface="Calibri"/>
                <a:sym typeface="Calibri"/>
              </a:rPr>
              <a:t> of </a:t>
            </a:r>
            <a:r>
              <a:rPr lang="en" sz="2250" b="1">
                <a:solidFill>
                  <a:schemeClr val="dk1"/>
                </a:solidFill>
                <a:latin typeface="Calibri"/>
                <a:ea typeface="Calibri"/>
                <a:cs typeface="Calibri"/>
                <a:sym typeface="Calibri"/>
              </a:rPr>
              <a:t>Energy</a:t>
            </a:r>
            <a:r>
              <a:rPr lang="en" sz="2250">
                <a:solidFill>
                  <a:schemeClr val="dk1"/>
                </a:solidFill>
                <a:latin typeface="Calibri"/>
                <a:ea typeface="Calibri"/>
                <a:cs typeface="Calibri"/>
                <a:sym typeface="Calibri"/>
              </a:rPr>
              <a:t> from the choices below. </a:t>
            </a:r>
            <a:endParaRPr sz="1050"/>
          </a:p>
        </p:txBody>
      </p:sp>
      <p:sp>
        <p:nvSpPr>
          <p:cNvPr id="305" name="Google Shape;305;p41"/>
          <p:cNvSpPr txBox="1"/>
          <p:nvPr/>
        </p:nvSpPr>
        <p:spPr>
          <a:xfrm>
            <a:off x="805149" y="3851956"/>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343"/>
                </a:solidFill>
                <a:latin typeface="Helvetica Neue Light"/>
                <a:ea typeface="Helvetica Neue Light"/>
                <a:cs typeface="Helvetica Neue Light"/>
                <a:sym typeface="Helvetica Neue Light"/>
              </a:rPr>
              <a:t>The powerhouse of the cell</a:t>
            </a:r>
            <a:endParaRPr sz="1050">
              <a:solidFill>
                <a:srgbClr val="434343"/>
              </a:solidFill>
            </a:endParaRPr>
          </a:p>
        </p:txBody>
      </p:sp>
      <p:sp>
        <p:nvSpPr>
          <p:cNvPr id="306" name="Google Shape;306;p41"/>
          <p:cNvSpPr txBox="1"/>
          <p:nvPr/>
        </p:nvSpPr>
        <p:spPr>
          <a:xfrm>
            <a:off x="818012" y="3183597"/>
            <a:ext cx="5905575" cy="373918"/>
          </a:xfrm>
          <a:prstGeom prst="rect">
            <a:avLst/>
          </a:prstGeom>
          <a:noFill/>
          <a:ln>
            <a:noFill/>
          </a:ln>
        </p:spPr>
        <p:txBody>
          <a:bodyPr spcFirstLastPara="1" wrap="square" lIns="68569" tIns="34275" rIns="68569" bIns="34275" anchor="t" anchorCtr="0">
            <a:spAutoFit/>
          </a:bodyPr>
          <a:lstStyle/>
          <a:p>
            <a:pPr>
              <a:lnSpc>
                <a:spcPct val="110000"/>
              </a:lnSpc>
            </a:pPr>
            <a:r>
              <a:rPr lang="en" sz="1800">
                <a:solidFill>
                  <a:srgbClr val="43464D"/>
                </a:solidFill>
                <a:latin typeface="Helvetica Neue Light"/>
                <a:ea typeface="Helvetica Neue Light"/>
                <a:cs typeface="Helvetica Neue Light"/>
                <a:sym typeface="Helvetica Neue Light"/>
              </a:rPr>
              <a:t>Energy of mass in motion</a:t>
            </a:r>
            <a:endParaRPr sz="1800">
              <a:latin typeface="Helvetica Neue Light"/>
              <a:ea typeface="Helvetica Neue Light"/>
              <a:cs typeface="Helvetica Neue Light"/>
              <a:sym typeface="Helvetica Neue Light"/>
            </a:endParaRPr>
          </a:p>
        </p:txBody>
      </p:sp>
      <p:sp>
        <p:nvSpPr>
          <p:cNvPr id="307" name="Google Shape;307;p41"/>
          <p:cNvSpPr txBox="1"/>
          <p:nvPr/>
        </p:nvSpPr>
        <p:spPr>
          <a:xfrm>
            <a:off x="875163" y="1792123"/>
            <a:ext cx="5982750" cy="346218"/>
          </a:xfrm>
          <a:prstGeom prst="rect">
            <a:avLst/>
          </a:prstGeom>
          <a:noFill/>
          <a:ln>
            <a:noFill/>
          </a:ln>
        </p:spPr>
        <p:txBody>
          <a:bodyPr spcFirstLastPara="1" wrap="square" lIns="68569" tIns="34275" rIns="68569" bIns="34275" anchor="t" anchorCtr="0">
            <a:spAutoFit/>
          </a:bodyPr>
          <a:lstStyle/>
          <a:p>
            <a:endParaRPr sz="1800">
              <a:latin typeface="Helvetica Neue Light"/>
              <a:ea typeface="Helvetica Neue Light"/>
              <a:cs typeface="Helvetica Neue Light"/>
              <a:sym typeface="Helvetica Neue Light"/>
            </a:endParaRPr>
          </a:p>
        </p:txBody>
      </p:sp>
      <p:sp>
        <p:nvSpPr>
          <p:cNvPr id="308" name="Google Shape;308;p41"/>
          <p:cNvSpPr txBox="1"/>
          <p:nvPr/>
        </p:nvSpPr>
        <p:spPr>
          <a:xfrm>
            <a:off x="805149" y="1869194"/>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64D"/>
                </a:solidFill>
                <a:latin typeface="Helvetica Neue Light"/>
                <a:ea typeface="Helvetica Neue Light"/>
                <a:cs typeface="Helvetica Neue Light"/>
                <a:sym typeface="Helvetica Neue Light"/>
              </a:rPr>
              <a:t>An animal that hunts and eats other animals</a:t>
            </a:r>
            <a:endParaRPr sz="1800">
              <a:latin typeface="Helvetica Neue Light"/>
              <a:ea typeface="Helvetica Neue Light"/>
              <a:cs typeface="Helvetica Neue Light"/>
              <a:sym typeface="Helvetica Neue Light"/>
            </a:endParaRPr>
          </a:p>
        </p:txBody>
      </p:sp>
      <p:sp>
        <p:nvSpPr>
          <p:cNvPr id="309" name="Google Shape;309;p41"/>
          <p:cNvSpPr txBox="1"/>
          <p:nvPr/>
        </p:nvSpPr>
        <p:spPr>
          <a:xfrm>
            <a:off x="285382" y="1792123"/>
            <a:ext cx="369225" cy="484718"/>
          </a:xfrm>
          <a:prstGeom prst="rect">
            <a:avLst/>
          </a:prstGeom>
          <a:noFill/>
          <a:ln>
            <a:noFill/>
          </a:ln>
        </p:spPr>
        <p:txBody>
          <a:bodyPr spcFirstLastPara="1" wrap="square" lIns="68569" tIns="34275" rIns="68569" bIns="34275" anchor="t" anchorCtr="0">
            <a:spAutoFit/>
          </a:bodyPr>
          <a:lstStyle/>
          <a:p>
            <a:r>
              <a:rPr lang="en" sz="2700"/>
              <a:t>A</a:t>
            </a:r>
            <a:endParaRPr sz="1050"/>
          </a:p>
        </p:txBody>
      </p:sp>
      <p:sp>
        <p:nvSpPr>
          <p:cNvPr id="310" name="Google Shape;310;p41"/>
          <p:cNvSpPr txBox="1"/>
          <p:nvPr/>
        </p:nvSpPr>
        <p:spPr>
          <a:xfrm>
            <a:off x="285381" y="2465036"/>
            <a:ext cx="369225" cy="484718"/>
          </a:xfrm>
          <a:prstGeom prst="rect">
            <a:avLst/>
          </a:prstGeom>
          <a:noFill/>
          <a:ln>
            <a:noFill/>
          </a:ln>
        </p:spPr>
        <p:txBody>
          <a:bodyPr spcFirstLastPara="1" wrap="square" lIns="68569" tIns="34275" rIns="68569" bIns="34275" anchor="t" anchorCtr="0">
            <a:spAutoFit/>
          </a:bodyPr>
          <a:lstStyle/>
          <a:p>
            <a:r>
              <a:rPr lang="en" sz="2700"/>
              <a:t>B</a:t>
            </a:r>
            <a:endParaRPr sz="1050"/>
          </a:p>
        </p:txBody>
      </p:sp>
      <p:sp>
        <p:nvSpPr>
          <p:cNvPr id="311" name="Google Shape;311;p41"/>
          <p:cNvSpPr txBox="1"/>
          <p:nvPr/>
        </p:nvSpPr>
        <p:spPr>
          <a:xfrm>
            <a:off x="294999" y="3095291"/>
            <a:ext cx="388575" cy="484718"/>
          </a:xfrm>
          <a:prstGeom prst="rect">
            <a:avLst/>
          </a:prstGeom>
          <a:noFill/>
          <a:ln>
            <a:noFill/>
          </a:ln>
        </p:spPr>
        <p:txBody>
          <a:bodyPr spcFirstLastPara="1" wrap="square" lIns="68569" tIns="34275" rIns="68569" bIns="34275" anchor="t" anchorCtr="0">
            <a:spAutoFit/>
          </a:bodyPr>
          <a:lstStyle/>
          <a:p>
            <a:r>
              <a:rPr lang="en" sz="2700"/>
              <a:t>C</a:t>
            </a:r>
            <a:endParaRPr sz="1050"/>
          </a:p>
        </p:txBody>
      </p:sp>
      <p:sp>
        <p:nvSpPr>
          <p:cNvPr id="312" name="Google Shape;312;p41"/>
          <p:cNvSpPr txBox="1"/>
          <p:nvPr/>
        </p:nvSpPr>
        <p:spPr>
          <a:xfrm>
            <a:off x="294998" y="3749697"/>
            <a:ext cx="388575" cy="484718"/>
          </a:xfrm>
          <a:prstGeom prst="rect">
            <a:avLst/>
          </a:prstGeom>
          <a:noFill/>
          <a:ln>
            <a:noFill/>
          </a:ln>
        </p:spPr>
        <p:txBody>
          <a:bodyPr spcFirstLastPara="1" wrap="square" lIns="68569" tIns="34275" rIns="68569" bIns="34275" anchor="t" anchorCtr="0">
            <a:spAutoFit/>
          </a:bodyPr>
          <a:lstStyle/>
          <a:p>
            <a:r>
              <a:rPr lang="en" sz="2700"/>
              <a:t>D</a:t>
            </a:r>
            <a:endParaRPr sz="1050"/>
          </a:p>
        </p:txBody>
      </p:sp>
      <p:sp>
        <p:nvSpPr>
          <p:cNvPr id="314" name="Google Shape;314;p41"/>
          <p:cNvSpPr txBox="1"/>
          <p:nvPr/>
        </p:nvSpPr>
        <p:spPr>
          <a:xfrm>
            <a:off x="805149" y="2502907"/>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64D"/>
                </a:solidFill>
                <a:latin typeface="Helvetica Neue Light"/>
                <a:ea typeface="Helvetica Neue Light"/>
                <a:cs typeface="Helvetica Neue Light"/>
                <a:sym typeface="Helvetica Neue Light"/>
              </a:rPr>
              <a:t>The ability to cause change</a:t>
            </a:r>
            <a:endParaRPr sz="1800">
              <a:latin typeface="Helvetica Neue Light"/>
              <a:ea typeface="Helvetica Neue Light"/>
              <a:cs typeface="Helvetica Neue Light"/>
              <a:sym typeface="Helvetica Neue Light"/>
            </a:endParaRPr>
          </a:p>
        </p:txBody>
      </p:sp>
      <p:sp>
        <p:nvSpPr>
          <p:cNvPr id="315" name="Google Shape;315;p41"/>
          <p:cNvSpPr/>
          <p:nvPr/>
        </p:nvSpPr>
        <p:spPr>
          <a:xfrm>
            <a:off x="285375" y="2478731"/>
            <a:ext cx="3344175" cy="484875"/>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 name="Google Shape;576;g25e11802ac4_0_1992">
            <a:extLst>
              <a:ext uri="{FF2B5EF4-FFF2-40B4-BE49-F238E27FC236}">
                <a16:creationId xmlns:a16="http://schemas.microsoft.com/office/drawing/2014/main" id="{7E684D19-E2BB-5B9B-BCA6-EFBADD8F38CE}"/>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577;g25e11802ac4_0_1992">
            <a:extLst>
              <a:ext uri="{FF2B5EF4-FFF2-40B4-BE49-F238E27FC236}">
                <a16:creationId xmlns:a16="http://schemas.microsoft.com/office/drawing/2014/main" id="{5916CE52-7C94-536E-A206-0A1B6C64D74B}"/>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578;g25e11802ac4_0_1992">
            <a:extLst>
              <a:ext uri="{FF2B5EF4-FFF2-40B4-BE49-F238E27FC236}">
                <a16:creationId xmlns:a16="http://schemas.microsoft.com/office/drawing/2014/main" id="{87C92DD1-64CB-8887-524C-04D9D2717E15}"/>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580;g25e11802ac4_0_1992">
            <a:extLst>
              <a:ext uri="{FF2B5EF4-FFF2-40B4-BE49-F238E27FC236}">
                <a16:creationId xmlns:a16="http://schemas.microsoft.com/office/drawing/2014/main" id="{3ED5716D-E209-973C-F227-3D412ED1F624}"/>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581;g25e11802ac4_0_1992">
            <a:extLst>
              <a:ext uri="{FF2B5EF4-FFF2-40B4-BE49-F238E27FC236}">
                <a16:creationId xmlns:a16="http://schemas.microsoft.com/office/drawing/2014/main" id="{651AF4A5-BE55-D53A-46C2-E62D7F823027}"/>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579;g25e11802ac4_0_1992">
            <a:extLst>
              <a:ext uri="{FF2B5EF4-FFF2-40B4-BE49-F238E27FC236}">
                <a16:creationId xmlns:a16="http://schemas.microsoft.com/office/drawing/2014/main" id="{584F41D9-F321-8140-EBA0-97E65B81EB0D}"/>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2"/>
          <p:cNvSpPr/>
          <p:nvPr/>
        </p:nvSpPr>
        <p:spPr>
          <a:xfrm>
            <a:off x="374072" y="1036493"/>
            <a:ext cx="6140925" cy="3265425"/>
          </a:xfrm>
          <a:prstGeom prst="rect">
            <a:avLst/>
          </a:prstGeom>
          <a:no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322" name="Google Shape;322;p42"/>
          <p:cNvSpPr txBox="1"/>
          <p:nvPr/>
        </p:nvSpPr>
        <p:spPr>
          <a:xfrm>
            <a:off x="458606" y="1553410"/>
            <a:ext cx="2924550" cy="392393"/>
          </a:xfrm>
          <a:prstGeom prst="rect">
            <a:avLst/>
          </a:prstGeom>
          <a:noFill/>
          <a:ln>
            <a:noFill/>
          </a:ln>
        </p:spPr>
        <p:txBody>
          <a:bodyPr spcFirstLastPara="1" wrap="square" lIns="68569" tIns="68569" rIns="68569" bIns="68569" anchor="t" anchorCtr="0">
            <a:spAutoFit/>
          </a:bodyPr>
          <a:lstStyle/>
          <a:p>
            <a:pPr algn="ctr"/>
            <a:r>
              <a:rPr lang="en" sz="1650">
                <a:solidFill>
                  <a:srgbClr val="1F1F1F"/>
                </a:solidFill>
                <a:latin typeface="Calibri"/>
                <a:ea typeface="Calibri"/>
                <a:cs typeface="Calibri"/>
                <a:sym typeface="Calibri"/>
              </a:rPr>
              <a:t>The ability to cause change</a:t>
            </a:r>
            <a:endParaRPr sz="2550">
              <a:latin typeface="Calibri"/>
              <a:ea typeface="Calibri"/>
              <a:cs typeface="Calibri"/>
              <a:sym typeface="Calibri"/>
            </a:endParaRPr>
          </a:p>
        </p:txBody>
      </p:sp>
      <p:pic>
        <p:nvPicPr>
          <p:cNvPr id="323" name="Google Shape;323;p42"/>
          <p:cNvPicPr preferRelativeResize="0"/>
          <p:nvPr/>
        </p:nvPicPr>
        <p:blipFill>
          <a:blip r:embed="rId3">
            <a:alphaModFix/>
          </a:blip>
          <a:stretch>
            <a:fillRect/>
          </a:stretch>
        </p:blipFill>
        <p:spPr>
          <a:xfrm>
            <a:off x="4565438" y="1300557"/>
            <a:ext cx="1836166" cy="1271194"/>
          </a:xfrm>
          <a:prstGeom prst="rect">
            <a:avLst/>
          </a:prstGeom>
          <a:noFill/>
          <a:ln>
            <a:noFill/>
          </a:ln>
        </p:spPr>
      </p:pic>
      <p:cxnSp>
        <p:nvCxnSpPr>
          <p:cNvPr id="324" name="Google Shape;324;p42"/>
          <p:cNvCxnSpPr/>
          <p:nvPr/>
        </p:nvCxnSpPr>
        <p:spPr>
          <a:xfrm>
            <a:off x="3455138" y="1036493"/>
            <a:ext cx="0" cy="991800"/>
          </a:xfrm>
          <a:prstGeom prst="straightConnector1">
            <a:avLst/>
          </a:prstGeom>
          <a:noFill/>
          <a:ln w="25400" cap="flat" cmpd="sng">
            <a:solidFill>
              <a:schemeClr val="dk1"/>
            </a:solidFill>
            <a:prstDash val="solid"/>
            <a:round/>
            <a:headEnd type="none" w="sm" len="sm"/>
            <a:tailEnd type="none" w="sm" len="sm"/>
          </a:ln>
        </p:spPr>
      </p:cxnSp>
      <p:cxnSp>
        <p:nvCxnSpPr>
          <p:cNvPr id="325" name="Google Shape;325;p42"/>
          <p:cNvCxnSpPr>
            <a:stCxn id="326" idx="4"/>
            <a:endCxn id="321" idx="2"/>
          </p:cNvCxnSpPr>
          <p:nvPr/>
        </p:nvCxnSpPr>
        <p:spPr>
          <a:xfrm>
            <a:off x="3428979" y="3293575"/>
            <a:ext cx="15525" cy="1008450"/>
          </a:xfrm>
          <a:prstGeom prst="straightConnector1">
            <a:avLst/>
          </a:prstGeom>
          <a:noFill/>
          <a:ln w="25400" cap="flat" cmpd="sng">
            <a:solidFill>
              <a:schemeClr val="dk1"/>
            </a:solidFill>
            <a:prstDash val="solid"/>
            <a:round/>
            <a:headEnd type="none" w="sm" len="sm"/>
            <a:tailEnd type="none" w="sm" len="sm"/>
          </a:ln>
        </p:spPr>
      </p:cxnSp>
      <p:cxnSp>
        <p:nvCxnSpPr>
          <p:cNvPr id="327" name="Google Shape;327;p42"/>
          <p:cNvCxnSpPr/>
          <p:nvPr/>
        </p:nvCxnSpPr>
        <p:spPr>
          <a:xfrm>
            <a:off x="374072" y="2661445"/>
            <a:ext cx="1792350" cy="0"/>
          </a:xfrm>
          <a:prstGeom prst="straightConnector1">
            <a:avLst/>
          </a:prstGeom>
          <a:noFill/>
          <a:ln w="25400" cap="flat" cmpd="sng">
            <a:solidFill>
              <a:schemeClr val="dk1"/>
            </a:solidFill>
            <a:prstDash val="solid"/>
            <a:round/>
            <a:headEnd type="none" w="sm" len="sm"/>
            <a:tailEnd type="none" w="sm" len="sm"/>
          </a:ln>
        </p:spPr>
      </p:cxnSp>
      <p:cxnSp>
        <p:nvCxnSpPr>
          <p:cNvPr id="328" name="Google Shape;328;p42"/>
          <p:cNvCxnSpPr/>
          <p:nvPr/>
        </p:nvCxnSpPr>
        <p:spPr>
          <a:xfrm>
            <a:off x="4691495" y="2640053"/>
            <a:ext cx="1823625" cy="0"/>
          </a:xfrm>
          <a:prstGeom prst="straightConnector1">
            <a:avLst/>
          </a:prstGeom>
          <a:noFill/>
          <a:ln w="25400" cap="flat" cmpd="sng">
            <a:solidFill>
              <a:schemeClr val="dk1"/>
            </a:solidFill>
            <a:prstDash val="solid"/>
            <a:round/>
            <a:headEnd type="none" w="sm" len="sm"/>
            <a:tailEnd type="none" w="sm" len="sm"/>
          </a:ln>
        </p:spPr>
      </p:cxnSp>
      <p:sp>
        <p:nvSpPr>
          <p:cNvPr id="326" name="Google Shape;326;p42"/>
          <p:cNvSpPr/>
          <p:nvPr/>
        </p:nvSpPr>
        <p:spPr>
          <a:xfrm>
            <a:off x="2166504" y="2028175"/>
            <a:ext cx="2524950" cy="12654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329" name="Google Shape;329;p42"/>
          <p:cNvSpPr txBox="1"/>
          <p:nvPr/>
        </p:nvSpPr>
        <p:spPr>
          <a:xfrm>
            <a:off x="2242538" y="2435822"/>
            <a:ext cx="2372850" cy="450093"/>
          </a:xfrm>
          <a:prstGeom prst="rect">
            <a:avLst/>
          </a:prstGeom>
          <a:noFill/>
          <a:ln>
            <a:noFill/>
          </a:ln>
        </p:spPr>
        <p:txBody>
          <a:bodyPr spcFirstLastPara="1" wrap="square" lIns="68569" tIns="34275" rIns="68569" bIns="34275" anchor="t" anchorCtr="0">
            <a:spAutoFit/>
          </a:bodyPr>
          <a:lstStyle/>
          <a:p>
            <a:pPr algn="ctr"/>
            <a:r>
              <a:rPr lang="en" sz="2475" b="1">
                <a:latin typeface="Poppins"/>
                <a:ea typeface="Poppins"/>
                <a:cs typeface="Poppins"/>
                <a:sym typeface="Poppins"/>
              </a:rPr>
              <a:t>Energy</a:t>
            </a:r>
            <a:endParaRPr sz="825"/>
          </a:p>
        </p:txBody>
      </p:sp>
      <p:sp>
        <p:nvSpPr>
          <p:cNvPr id="330" name="Google Shape;330;p42"/>
          <p:cNvSpPr txBox="1"/>
          <p:nvPr/>
        </p:nvSpPr>
        <p:spPr>
          <a:xfrm>
            <a:off x="370772" y="1037528"/>
            <a:ext cx="85995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Definition</a:t>
            </a:r>
            <a:endParaRPr sz="1050"/>
          </a:p>
        </p:txBody>
      </p:sp>
      <p:sp>
        <p:nvSpPr>
          <p:cNvPr id="331" name="Google Shape;331;p42"/>
          <p:cNvSpPr txBox="1"/>
          <p:nvPr/>
        </p:nvSpPr>
        <p:spPr>
          <a:xfrm>
            <a:off x="374072" y="4049857"/>
            <a:ext cx="81180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Example</a:t>
            </a:r>
            <a:endParaRPr sz="1050"/>
          </a:p>
        </p:txBody>
      </p:sp>
      <p:sp>
        <p:nvSpPr>
          <p:cNvPr id="332" name="Google Shape;332;p42"/>
          <p:cNvSpPr txBox="1"/>
          <p:nvPr/>
        </p:nvSpPr>
        <p:spPr>
          <a:xfrm>
            <a:off x="5837992" y="1023574"/>
            <a:ext cx="677025"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Picture</a:t>
            </a:r>
            <a:endParaRPr sz="1050"/>
          </a:p>
        </p:txBody>
      </p:sp>
      <p:sp>
        <p:nvSpPr>
          <p:cNvPr id="333" name="Google Shape;333;p42"/>
          <p:cNvSpPr txBox="1"/>
          <p:nvPr/>
        </p:nvSpPr>
        <p:spPr>
          <a:xfrm>
            <a:off x="3507171" y="4055901"/>
            <a:ext cx="3028725" cy="265427"/>
          </a:xfrm>
          <a:prstGeom prst="rect">
            <a:avLst/>
          </a:prstGeom>
          <a:noFill/>
          <a:ln>
            <a:noFill/>
          </a:ln>
        </p:spPr>
        <p:txBody>
          <a:bodyPr spcFirstLastPara="1" wrap="square" lIns="68569" tIns="34275" rIns="68569" bIns="34275" anchor="t" anchorCtr="0">
            <a:spAutoFit/>
          </a:bodyPr>
          <a:lstStyle/>
          <a:p>
            <a:pPr algn="r"/>
            <a:r>
              <a:rPr lang="en" sz="1275">
                <a:latin typeface="Helvetica Neue Light"/>
                <a:ea typeface="Helvetica Neue Light"/>
                <a:cs typeface="Helvetica Neue Light"/>
                <a:sym typeface="Helvetica Neue Light"/>
              </a:rPr>
              <a:t>How does energy impact my life?</a:t>
            </a:r>
            <a:endParaRPr sz="975"/>
          </a:p>
        </p:txBody>
      </p:sp>
      <p:sp>
        <p:nvSpPr>
          <p:cNvPr id="2" name="Google Shape;576;g25e11802ac4_0_1992">
            <a:extLst>
              <a:ext uri="{FF2B5EF4-FFF2-40B4-BE49-F238E27FC236}">
                <a16:creationId xmlns:a16="http://schemas.microsoft.com/office/drawing/2014/main" id="{C1321E14-44E1-E86E-AE0D-FB0B0501511F}"/>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577;g25e11802ac4_0_1992">
            <a:extLst>
              <a:ext uri="{FF2B5EF4-FFF2-40B4-BE49-F238E27FC236}">
                <a16:creationId xmlns:a16="http://schemas.microsoft.com/office/drawing/2014/main" id="{285B1FEB-5D5A-E9A9-83B9-F530ED06A2F8}"/>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578;g25e11802ac4_0_1992">
            <a:extLst>
              <a:ext uri="{FF2B5EF4-FFF2-40B4-BE49-F238E27FC236}">
                <a16:creationId xmlns:a16="http://schemas.microsoft.com/office/drawing/2014/main" id="{ADFE7F7F-5985-7F9E-90AA-CE1BC94DD858}"/>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580;g25e11802ac4_0_1992">
            <a:extLst>
              <a:ext uri="{FF2B5EF4-FFF2-40B4-BE49-F238E27FC236}">
                <a16:creationId xmlns:a16="http://schemas.microsoft.com/office/drawing/2014/main" id="{D77FE3A3-0215-0A2F-4AA3-85708FE02900}"/>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581;g25e11802ac4_0_1992">
            <a:extLst>
              <a:ext uri="{FF2B5EF4-FFF2-40B4-BE49-F238E27FC236}">
                <a16:creationId xmlns:a16="http://schemas.microsoft.com/office/drawing/2014/main" id="{03307F94-A605-B13B-8602-839B642F99E5}"/>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579;g25e11802ac4_0_1992">
            <a:extLst>
              <a:ext uri="{FF2B5EF4-FFF2-40B4-BE49-F238E27FC236}">
                <a16:creationId xmlns:a16="http://schemas.microsoft.com/office/drawing/2014/main" id="{960155D7-181E-9D19-205C-9FDBB1A28017}"/>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3"/>
          <p:cNvSpPr txBox="1"/>
          <p:nvPr/>
        </p:nvSpPr>
        <p:spPr>
          <a:xfrm>
            <a:off x="470048" y="795413"/>
            <a:ext cx="6157125" cy="761717"/>
          </a:xfrm>
          <a:prstGeom prst="rect">
            <a:avLst/>
          </a:prstGeom>
          <a:noFill/>
          <a:ln>
            <a:noFill/>
          </a:ln>
        </p:spPr>
        <p:txBody>
          <a:bodyPr spcFirstLastPara="1" wrap="square" lIns="68569" tIns="34275" rIns="68569" bIns="34275" anchor="t" anchorCtr="0">
            <a:spAutoFit/>
          </a:bodyPr>
          <a:lstStyle/>
          <a:p>
            <a:pPr algn="ctr">
              <a:buSzPts val="3000"/>
            </a:pPr>
            <a:r>
              <a:rPr lang="en" sz="2250" b="1" u="sng">
                <a:solidFill>
                  <a:schemeClr val="dk1"/>
                </a:solidFill>
                <a:latin typeface="Calibri"/>
                <a:ea typeface="Calibri"/>
                <a:cs typeface="Calibri"/>
                <a:sym typeface="Calibri"/>
              </a:rPr>
              <a:t>Directions:</a:t>
            </a:r>
            <a:r>
              <a:rPr lang="en" sz="2250" b="1">
                <a:solidFill>
                  <a:schemeClr val="dk1"/>
                </a:solidFill>
                <a:latin typeface="Calibri"/>
                <a:ea typeface="Calibri"/>
                <a:cs typeface="Calibri"/>
                <a:sym typeface="Calibri"/>
              </a:rPr>
              <a:t> </a:t>
            </a:r>
            <a:r>
              <a:rPr lang="en" sz="2250">
                <a:solidFill>
                  <a:schemeClr val="dk1"/>
                </a:solidFill>
                <a:latin typeface="Calibri"/>
                <a:ea typeface="Calibri"/>
                <a:cs typeface="Calibri"/>
                <a:sym typeface="Calibri"/>
              </a:rPr>
              <a:t>Choose the correct </a:t>
            </a:r>
            <a:r>
              <a:rPr lang="en" sz="2250" i="1">
                <a:solidFill>
                  <a:schemeClr val="dk1"/>
                </a:solidFill>
                <a:latin typeface="Calibri"/>
                <a:ea typeface="Calibri"/>
                <a:cs typeface="Calibri"/>
                <a:sym typeface="Calibri"/>
              </a:rPr>
              <a:t>example</a:t>
            </a:r>
            <a:r>
              <a:rPr lang="en" sz="2250">
                <a:solidFill>
                  <a:schemeClr val="dk1"/>
                </a:solidFill>
                <a:latin typeface="Calibri"/>
                <a:ea typeface="Calibri"/>
                <a:cs typeface="Calibri"/>
                <a:sym typeface="Calibri"/>
              </a:rPr>
              <a:t> of </a:t>
            </a:r>
            <a:r>
              <a:rPr lang="en" sz="2250" b="1">
                <a:solidFill>
                  <a:schemeClr val="dk1"/>
                </a:solidFill>
                <a:latin typeface="Calibri"/>
                <a:ea typeface="Calibri"/>
                <a:cs typeface="Calibri"/>
                <a:sym typeface="Calibri"/>
              </a:rPr>
              <a:t>Energy </a:t>
            </a:r>
            <a:r>
              <a:rPr lang="en" sz="2250">
                <a:solidFill>
                  <a:schemeClr val="dk1"/>
                </a:solidFill>
                <a:latin typeface="Calibri"/>
                <a:ea typeface="Calibri"/>
                <a:cs typeface="Calibri"/>
                <a:sym typeface="Calibri"/>
              </a:rPr>
              <a:t>from the choices below. </a:t>
            </a:r>
            <a:endParaRPr sz="1050"/>
          </a:p>
        </p:txBody>
      </p:sp>
      <p:sp>
        <p:nvSpPr>
          <p:cNvPr id="340" name="Google Shape;340;p43"/>
          <p:cNvSpPr txBox="1"/>
          <p:nvPr/>
        </p:nvSpPr>
        <p:spPr>
          <a:xfrm>
            <a:off x="805149" y="3794806"/>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343"/>
                </a:solidFill>
                <a:latin typeface="Helvetica Neue Light"/>
                <a:ea typeface="Helvetica Neue Light"/>
                <a:cs typeface="Helvetica Neue Light"/>
                <a:sym typeface="Helvetica Neue Light"/>
              </a:rPr>
              <a:t>A cabin in the woods</a:t>
            </a:r>
            <a:endParaRPr sz="1050">
              <a:solidFill>
                <a:srgbClr val="434343"/>
              </a:solidFill>
            </a:endParaRPr>
          </a:p>
        </p:txBody>
      </p:sp>
      <p:sp>
        <p:nvSpPr>
          <p:cNvPr id="341" name="Google Shape;341;p43"/>
          <p:cNvSpPr txBox="1"/>
          <p:nvPr/>
        </p:nvSpPr>
        <p:spPr>
          <a:xfrm>
            <a:off x="818012" y="3126447"/>
            <a:ext cx="5905575" cy="373918"/>
          </a:xfrm>
          <a:prstGeom prst="rect">
            <a:avLst/>
          </a:prstGeom>
          <a:noFill/>
          <a:ln>
            <a:noFill/>
          </a:ln>
        </p:spPr>
        <p:txBody>
          <a:bodyPr spcFirstLastPara="1" wrap="square" lIns="68569" tIns="34275" rIns="68569" bIns="34275" anchor="t" anchorCtr="0">
            <a:spAutoFit/>
          </a:bodyPr>
          <a:lstStyle/>
          <a:p>
            <a:pPr>
              <a:lnSpc>
                <a:spcPct val="110000"/>
              </a:lnSpc>
            </a:pPr>
            <a:r>
              <a:rPr lang="en" sz="1800">
                <a:solidFill>
                  <a:srgbClr val="43464D"/>
                </a:solidFill>
                <a:latin typeface="Helvetica Neue Light"/>
                <a:ea typeface="Helvetica Neue Light"/>
                <a:cs typeface="Helvetica Neue Light"/>
                <a:sym typeface="Helvetica Neue Light"/>
              </a:rPr>
              <a:t>A cake baking in the oven</a:t>
            </a:r>
            <a:endParaRPr sz="1800">
              <a:latin typeface="Helvetica Neue Light"/>
              <a:ea typeface="Helvetica Neue Light"/>
              <a:cs typeface="Helvetica Neue Light"/>
              <a:sym typeface="Helvetica Neue Light"/>
            </a:endParaRPr>
          </a:p>
        </p:txBody>
      </p:sp>
      <p:sp>
        <p:nvSpPr>
          <p:cNvPr id="342" name="Google Shape;342;p43"/>
          <p:cNvSpPr txBox="1"/>
          <p:nvPr/>
        </p:nvSpPr>
        <p:spPr>
          <a:xfrm>
            <a:off x="875163" y="1792123"/>
            <a:ext cx="5982750" cy="346218"/>
          </a:xfrm>
          <a:prstGeom prst="rect">
            <a:avLst/>
          </a:prstGeom>
          <a:noFill/>
          <a:ln>
            <a:noFill/>
          </a:ln>
        </p:spPr>
        <p:txBody>
          <a:bodyPr spcFirstLastPara="1" wrap="square" lIns="68569" tIns="34275" rIns="68569" bIns="34275" anchor="t" anchorCtr="0">
            <a:spAutoFit/>
          </a:bodyPr>
          <a:lstStyle/>
          <a:p>
            <a:endParaRPr sz="1800">
              <a:latin typeface="Helvetica Neue Light"/>
              <a:ea typeface="Helvetica Neue Light"/>
              <a:cs typeface="Helvetica Neue Light"/>
              <a:sym typeface="Helvetica Neue Light"/>
            </a:endParaRPr>
          </a:p>
        </p:txBody>
      </p:sp>
      <p:sp>
        <p:nvSpPr>
          <p:cNvPr id="343" name="Google Shape;343;p43"/>
          <p:cNvSpPr txBox="1"/>
          <p:nvPr/>
        </p:nvSpPr>
        <p:spPr>
          <a:xfrm>
            <a:off x="805149" y="1869194"/>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64D"/>
                </a:solidFill>
                <a:latin typeface="Helvetica Neue Light"/>
                <a:ea typeface="Helvetica Neue Light"/>
                <a:cs typeface="Helvetica Neue Light"/>
                <a:sym typeface="Helvetica Neue Light"/>
              </a:rPr>
              <a:t>A parked car</a:t>
            </a:r>
            <a:endParaRPr sz="1800">
              <a:latin typeface="Helvetica Neue Light"/>
              <a:ea typeface="Helvetica Neue Light"/>
              <a:cs typeface="Helvetica Neue Light"/>
              <a:sym typeface="Helvetica Neue Light"/>
            </a:endParaRPr>
          </a:p>
        </p:txBody>
      </p:sp>
      <p:sp>
        <p:nvSpPr>
          <p:cNvPr id="344" name="Google Shape;344;p43"/>
          <p:cNvSpPr txBox="1"/>
          <p:nvPr/>
        </p:nvSpPr>
        <p:spPr>
          <a:xfrm>
            <a:off x="285382" y="1792123"/>
            <a:ext cx="369225" cy="484718"/>
          </a:xfrm>
          <a:prstGeom prst="rect">
            <a:avLst/>
          </a:prstGeom>
          <a:noFill/>
          <a:ln>
            <a:noFill/>
          </a:ln>
        </p:spPr>
        <p:txBody>
          <a:bodyPr spcFirstLastPara="1" wrap="square" lIns="68569" tIns="34275" rIns="68569" bIns="34275" anchor="t" anchorCtr="0">
            <a:spAutoFit/>
          </a:bodyPr>
          <a:lstStyle/>
          <a:p>
            <a:r>
              <a:rPr lang="en" sz="2700"/>
              <a:t>A</a:t>
            </a:r>
            <a:endParaRPr sz="1050"/>
          </a:p>
        </p:txBody>
      </p:sp>
      <p:sp>
        <p:nvSpPr>
          <p:cNvPr id="345" name="Google Shape;345;p43"/>
          <p:cNvSpPr txBox="1"/>
          <p:nvPr/>
        </p:nvSpPr>
        <p:spPr>
          <a:xfrm>
            <a:off x="285381" y="2465036"/>
            <a:ext cx="369225" cy="484718"/>
          </a:xfrm>
          <a:prstGeom prst="rect">
            <a:avLst/>
          </a:prstGeom>
          <a:noFill/>
          <a:ln>
            <a:noFill/>
          </a:ln>
        </p:spPr>
        <p:txBody>
          <a:bodyPr spcFirstLastPara="1" wrap="square" lIns="68569" tIns="34275" rIns="68569" bIns="34275" anchor="t" anchorCtr="0">
            <a:spAutoFit/>
          </a:bodyPr>
          <a:lstStyle/>
          <a:p>
            <a:r>
              <a:rPr lang="en" sz="2700"/>
              <a:t>B</a:t>
            </a:r>
            <a:endParaRPr sz="1050"/>
          </a:p>
        </p:txBody>
      </p:sp>
      <p:sp>
        <p:nvSpPr>
          <p:cNvPr id="346" name="Google Shape;346;p43"/>
          <p:cNvSpPr txBox="1"/>
          <p:nvPr/>
        </p:nvSpPr>
        <p:spPr>
          <a:xfrm>
            <a:off x="294999" y="3095291"/>
            <a:ext cx="388575" cy="484718"/>
          </a:xfrm>
          <a:prstGeom prst="rect">
            <a:avLst/>
          </a:prstGeom>
          <a:noFill/>
          <a:ln>
            <a:noFill/>
          </a:ln>
        </p:spPr>
        <p:txBody>
          <a:bodyPr spcFirstLastPara="1" wrap="square" lIns="68569" tIns="34275" rIns="68569" bIns="34275" anchor="t" anchorCtr="0">
            <a:spAutoFit/>
          </a:bodyPr>
          <a:lstStyle/>
          <a:p>
            <a:r>
              <a:rPr lang="en" sz="2700"/>
              <a:t>C</a:t>
            </a:r>
            <a:endParaRPr sz="1050"/>
          </a:p>
        </p:txBody>
      </p:sp>
      <p:sp>
        <p:nvSpPr>
          <p:cNvPr id="347" name="Google Shape;347;p43"/>
          <p:cNvSpPr txBox="1"/>
          <p:nvPr/>
        </p:nvSpPr>
        <p:spPr>
          <a:xfrm>
            <a:off x="294998" y="3749697"/>
            <a:ext cx="388575" cy="484718"/>
          </a:xfrm>
          <a:prstGeom prst="rect">
            <a:avLst/>
          </a:prstGeom>
          <a:noFill/>
          <a:ln>
            <a:noFill/>
          </a:ln>
        </p:spPr>
        <p:txBody>
          <a:bodyPr spcFirstLastPara="1" wrap="square" lIns="68569" tIns="34275" rIns="68569" bIns="34275" anchor="t" anchorCtr="0">
            <a:spAutoFit/>
          </a:bodyPr>
          <a:lstStyle/>
          <a:p>
            <a:r>
              <a:rPr lang="en" sz="2700"/>
              <a:t>D</a:t>
            </a:r>
            <a:endParaRPr sz="1050"/>
          </a:p>
        </p:txBody>
      </p:sp>
      <p:sp>
        <p:nvSpPr>
          <p:cNvPr id="349" name="Google Shape;349;p43"/>
          <p:cNvSpPr txBox="1"/>
          <p:nvPr/>
        </p:nvSpPr>
        <p:spPr>
          <a:xfrm>
            <a:off x="805149" y="2502907"/>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64D"/>
                </a:solidFill>
                <a:latin typeface="Helvetica Neue Light"/>
                <a:ea typeface="Helvetica Neue Light"/>
                <a:cs typeface="Helvetica Neue Light"/>
                <a:sym typeface="Helvetica Neue Light"/>
              </a:rPr>
              <a:t>A couch</a:t>
            </a:r>
            <a:endParaRPr sz="1800">
              <a:latin typeface="Helvetica Neue Light"/>
              <a:ea typeface="Helvetica Neue Light"/>
              <a:cs typeface="Helvetica Neue Light"/>
              <a:sym typeface="Helvetica Neue Light"/>
            </a:endParaRPr>
          </a:p>
        </p:txBody>
      </p:sp>
      <p:sp>
        <p:nvSpPr>
          <p:cNvPr id="2" name="Google Shape;576;g25e11802ac4_0_1992">
            <a:extLst>
              <a:ext uri="{FF2B5EF4-FFF2-40B4-BE49-F238E27FC236}">
                <a16:creationId xmlns:a16="http://schemas.microsoft.com/office/drawing/2014/main" id="{C8BB9B96-4A1A-F557-D941-4282C0E72CBE}"/>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577;g25e11802ac4_0_1992">
            <a:extLst>
              <a:ext uri="{FF2B5EF4-FFF2-40B4-BE49-F238E27FC236}">
                <a16:creationId xmlns:a16="http://schemas.microsoft.com/office/drawing/2014/main" id="{5E7445A8-8694-3349-49AD-58D3F70E2D4E}"/>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578;g25e11802ac4_0_1992">
            <a:extLst>
              <a:ext uri="{FF2B5EF4-FFF2-40B4-BE49-F238E27FC236}">
                <a16:creationId xmlns:a16="http://schemas.microsoft.com/office/drawing/2014/main" id="{51378CC1-E99D-14DC-7E40-23673B48FE52}"/>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580;g25e11802ac4_0_1992">
            <a:extLst>
              <a:ext uri="{FF2B5EF4-FFF2-40B4-BE49-F238E27FC236}">
                <a16:creationId xmlns:a16="http://schemas.microsoft.com/office/drawing/2014/main" id="{0D7EAA42-2071-066D-88F6-35BE65E2FF2C}"/>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581;g25e11802ac4_0_1992">
            <a:extLst>
              <a:ext uri="{FF2B5EF4-FFF2-40B4-BE49-F238E27FC236}">
                <a16:creationId xmlns:a16="http://schemas.microsoft.com/office/drawing/2014/main" id="{640421CF-B2EC-C394-C539-434E09247CF5}"/>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579;g25e11802ac4_0_1992">
            <a:extLst>
              <a:ext uri="{FF2B5EF4-FFF2-40B4-BE49-F238E27FC236}">
                <a16:creationId xmlns:a16="http://schemas.microsoft.com/office/drawing/2014/main" id="{74B80887-6DED-7F5D-C4E0-D66625A6CD82}"/>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4"/>
          <p:cNvSpPr txBox="1"/>
          <p:nvPr/>
        </p:nvSpPr>
        <p:spPr>
          <a:xfrm>
            <a:off x="470048" y="795413"/>
            <a:ext cx="6157125" cy="761717"/>
          </a:xfrm>
          <a:prstGeom prst="rect">
            <a:avLst/>
          </a:prstGeom>
          <a:noFill/>
          <a:ln>
            <a:noFill/>
          </a:ln>
        </p:spPr>
        <p:txBody>
          <a:bodyPr spcFirstLastPara="1" wrap="square" lIns="68569" tIns="34275" rIns="68569" bIns="34275" anchor="t" anchorCtr="0">
            <a:spAutoFit/>
          </a:bodyPr>
          <a:lstStyle/>
          <a:p>
            <a:pPr algn="ctr">
              <a:buSzPts val="3000"/>
            </a:pPr>
            <a:r>
              <a:rPr lang="en" sz="2250" b="1" u="sng">
                <a:solidFill>
                  <a:schemeClr val="dk1"/>
                </a:solidFill>
                <a:latin typeface="Calibri"/>
                <a:ea typeface="Calibri"/>
                <a:cs typeface="Calibri"/>
                <a:sym typeface="Calibri"/>
              </a:rPr>
              <a:t>Directions:</a:t>
            </a:r>
            <a:r>
              <a:rPr lang="en" sz="2250" b="1">
                <a:solidFill>
                  <a:schemeClr val="dk1"/>
                </a:solidFill>
                <a:latin typeface="Calibri"/>
                <a:ea typeface="Calibri"/>
                <a:cs typeface="Calibri"/>
                <a:sym typeface="Calibri"/>
              </a:rPr>
              <a:t> </a:t>
            </a:r>
            <a:r>
              <a:rPr lang="en" sz="2250">
                <a:solidFill>
                  <a:schemeClr val="dk1"/>
                </a:solidFill>
                <a:latin typeface="Calibri"/>
                <a:ea typeface="Calibri"/>
                <a:cs typeface="Calibri"/>
                <a:sym typeface="Calibri"/>
              </a:rPr>
              <a:t>Choose the correct </a:t>
            </a:r>
            <a:r>
              <a:rPr lang="en" sz="2250" i="1">
                <a:solidFill>
                  <a:schemeClr val="dk1"/>
                </a:solidFill>
                <a:latin typeface="Calibri"/>
                <a:ea typeface="Calibri"/>
                <a:cs typeface="Calibri"/>
                <a:sym typeface="Calibri"/>
              </a:rPr>
              <a:t>example</a:t>
            </a:r>
            <a:r>
              <a:rPr lang="en" sz="2250">
                <a:solidFill>
                  <a:schemeClr val="dk1"/>
                </a:solidFill>
                <a:latin typeface="Calibri"/>
                <a:ea typeface="Calibri"/>
                <a:cs typeface="Calibri"/>
                <a:sym typeface="Calibri"/>
              </a:rPr>
              <a:t> of </a:t>
            </a:r>
            <a:r>
              <a:rPr lang="en" sz="2250" b="1">
                <a:solidFill>
                  <a:schemeClr val="dk1"/>
                </a:solidFill>
                <a:latin typeface="Calibri"/>
                <a:ea typeface="Calibri"/>
                <a:cs typeface="Calibri"/>
                <a:sym typeface="Calibri"/>
              </a:rPr>
              <a:t>Energy </a:t>
            </a:r>
            <a:r>
              <a:rPr lang="en" sz="2250">
                <a:solidFill>
                  <a:schemeClr val="dk1"/>
                </a:solidFill>
                <a:latin typeface="Calibri"/>
                <a:ea typeface="Calibri"/>
                <a:cs typeface="Calibri"/>
                <a:sym typeface="Calibri"/>
              </a:rPr>
              <a:t>from the choices below. </a:t>
            </a:r>
            <a:endParaRPr sz="1050"/>
          </a:p>
        </p:txBody>
      </p:sp>
      <p:sp>
        <p:nvSpPr>
          <p:cNvPr id="356" name="Google Shape;356;p44"/>
          <p:cNvSpPr txBox="1"/>
          <p:nvPr/>
        </p:nvSpPr>
        <p:spPr>
          <a:xfrm>
            <a:off x="805149" y="3794806"/>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343"/>
                </a:solidFill>
                <a:latin typeface="Helvetica Neue Light"/>
                <a:ea typeface="Helvetica Neue Light"/>
                <a:cs typeface="Helvetica Neue Light"/>
                <a:sym typeface="Helvetica Neue Light"/>
              </a:rPr>
              <a:t>A cabin in the woods</a:t>
            </a:r>
            <a:endParaRPr sz="1050">
              <a:solidFill>
                <a:srgbClr val="434343"/>
              </a:solidFill>
            </a:endParaRPr>
          </a:p>
        </p:txBody>
      </p:sp>
      <p:sp>
        <p:nvSpPr>
          <p:cNvPr id="357" name="Google Shape;357;p44"/>
          <p:cNvSpPr txBox="1"/>
          <p:nvPr/>
        </p:nvSpPr>
        <p:spPr>
          <a:xfrm>
            <a:off x="818012" y="3126447"/>
            <a:ext cx="5905575" cy="373918"/>
          </a:xfrm>
          <a:prstGeom prst="rect">
            <a:avLst/>
          </a:prstGeom>
          <a:noFill/>
          <a:ln>
            <a:noFill/>
          </a:ln>
        </p:spPr>
        <p:txBody>
          <a:bodyPr spcFirstLastPara="1" wrap="square" lIns="68569" tIns="34275" rIns="68569" bIns="34275" anchor="t" anchorCtr="0">
            <a:spAutoFit/>
          </a:bodyPr>
          <a:lstStyle/>
          <a:p>
            <a:pPr>
              <a:lnSpc>
                <a:spcPct val="110000"/>
              </a:lnSpc>
            </a:pPr>
            <a:r>
              <a:rPr lang="en" sz="1800">
                <a:solidFill>
                  <a:srgbClr val="43464D"/>
                </a:solidFill>
                <a:latin typeface="Helvetica Neue Light"/>
                <a:ea typeface="Helvetica Neue Light"/>
                <a:cs typeface="Helvetica Neue Light"/>
                <a:sym typeface="Helvetica Neue Light"/>
              </a:rPr>
              <a:t>A cake baking in the oven</a:t>
            </a:r>
            <a:endParaRPr sz="1800">
              <a:latin typeface="Helvetica Neue Light"/>
              <a:ea typeface="Helvetica Neue Light"/>
              <a:cs typeface="Helvetica Neue Light"/>
              <a:sym typeface="Helvetica Neue Light"/>
            </a:endParaRPr>
          </a:p>
        </p:txBody>
      </p:sp>
      <p:sp>
        <p:nvSpPr>
          <p:cNvPr id="358" name="Google Shape;358;p44"/>
          <p:cNvSpPr txBox="1"/>
          <p:nvPr/>
        </p:nvSpPr>
        <p:spPr>
          <a:xfrm>
            <a:off x="875163" y="1792123"/>
            <a:ext cx="5982750" cy="346218"/>
          </a:xfrm>
          <a:prstGeom prst="rect">
            <a:avLst/>
          </a:prstGeom>
          <a:noFill/>
          <a:ln>
            <a:noFill/>
          </a:ln>
        </p:spPr>
        <p:txBody>
          <a:bodyPr spcFirstLastPara="1" wrap="square" lIns="68569" tIns="34275" rIns="68569" bIns="34275" anchor="t" anchorCtr="0">
            <a:spAutoFit/>
          </a:bodyPr>
          <a:lstStyle/>
          <a:p>
            <a:endParaRPr sz="1800">
              <a:latin typeface="Helvetica Neue Light"/>
              <a:ea typeface="Helvetica Neue Light"/>
              <a:cs typeface="Helvetica Neue Light"/>
              <a:sym typeface="Helvetica Neue Light"/>
            </a:endParaRPr>
          </a:p>
        </p:txBody>
      </p:sp>
      <p:sp>
        <p:nvSpPr>
          <p:cNvPr id="359" name="Google Shape;359;p44"/>
          <p:cNvSpPr txBox="1"/>
          <p:nvPr/>
        </p:nvSpPr>
        <p:spPr>
          <a:xfrm>
            <a:off x="805149" y="1869194"/>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64D"/>
                </a:solidFill>
                <a:latin typeface="Helvetica Neue Light"/>
                <a:ea typeface="Helvetica Neue Light"/>
                <a:cs typeface="Helvetica Neue Light"/>
                <a:sym typeface="Helvetica Neue Light"/>
              </a:rPr>
              <a:t>A parked car</a:t>
            </a:r>
            <a:endParaRPr sz="1800">
              <a:latin typeface="Helvetica Neue Light"/>
              <a:ea typeface="Helvetica Neue Light"/>
              <a:cs typeface="Helvetica Neue Light"/>
              <a:sym typeface="Helvetica Neue Light"/>
            </a:endParaRPr>
          </a:p>
        </p:txBody>
      </p:sp>
      <p:sp>
        <p:nvSpPr>
          <p:cNvPr id="360" name="Google Shape;360;p44"/>
          <p:cNvSpPr txBox="1"/>
          <p:nvPr/>
        </p:nvSpPr>
        <p:spPr>
          <a:xfrm>
            <a:off x="285382" y="1792123"/>
            <a:ext cx="369225" cy="484718"/>
          </a:xfrm>
          <a:prstGeom prst="rect">
            <a:avLst/>
          </a:prstGeom>
          <a:noFill/>
          <a:ln>
            <a:noFill/>
          </a:ln>
        </p:spPr>
        <p:txBody>
          <a:bodyPr spcFirstLastPara="1" wrap="square" lIns="68569" tIns="34275" rIns="68569" bIns="34275" anchor="t" anchorCtr="0">
            <a:spAutoFit/>
          </a:bodyPr>
          <a:lstStyle/>
          <a:p>
            <a:r>
              <a:rPr lang="en" sz="2700"/>
              <a:t>A</a:t>
            </a:r>
            <a:endParaRPr sz="1050"/>
          </a:p>
        </p:txBody>
      </p:sp>
      <p:sp>
        <p:nvSpPr>
          <p:cNvPr id="361" name="Google Shape;361;p44"/>
          <p:cNvSpPr txBox="1"/>
          <p:nvPr/>
        </p:nvSpPr>
        <p:spPr>
          <a:xfrm>
            <a:off x="285381" y="2465036"/>
            <a:ext cx="369225" cy="484718"/>
          </a:xfrm>
          <a:prstGeom prst="rect">
            <a:avLst/>
          </a:prstGeom>
          <a:noFill/>
          <a:ln>
            <a:noFill/>
          </a:ln>
        </p:spPr>
        <p:txBody>
          <a:bodyPr spcFirstLastPara="1" wrap="square" lIns="68569" tIns="34275" rIns="68569" bIns="34275" anchor="t" anchorCtr="0">
            <a:spAutoFit/>
          </a:bodyPr>
          <a:lstStyle/>
          <a:p>
            <a:r>
              <a:rPr lang="en" sz="2700"/>
              <a:t>B</a:t>
            </a:r>
            <a:endParaRPr sz="1050"/>
          </a:p>
        </p:txBody>
      </p:sp>
      <p:sp>
        <p:nvSpPr>
          <p:cNvPr id="362" name="Google Shape;362;p44"/>
          <p:cNvSpPr txBox="1"/>
          <p:nvPr/>
        </p:nvSpPr>
        <p:spPr>
          <a:xfrm>
            <a:off x="294999" y="3095291"/>
            <a:ext cx="388575" cy="484718"/>
          </a:xfrm>
          <a:prstGeom prst="rect">
            <a:avLst/>
          </a:prstGeom>
          <a:noFill/>
          <a:ln>
            <a:noFill/>
          </a:ln>
        </p:spPr>
        <p:txBody>
          <a:bodyPr spcFirstLastPara="1" wrap="square" lIns="68569" tIns="34275" rIns="68569" bIns="34275" anchor="t" anchorCtr="0">
            <a:spAutoFit/>
          </a:bodyPr>
          <a:lstStyle/>
          <a:p>
            <a:r>
              <a:rPr lang="en" sz="2700"/>
              <a:t>C</a:t>
            </a:r>
            <a:endParaRPr sz="1050"/>
          </a:p>
        </p:txBody>
      </p:sp>
      <p:sp>
        <p:nvSpPr>
          <p:cNvPr id="363" name="Google Shape;363;p44"/>
          <p:cNvSpPr txBox="1"/>
          <p:nvPr/>
        </p:nvSpPr>
        <p:spPr>
          <a:xfrm>
            <a:off x="294998" y="3749697"/>
            <a:ext cx="388575" cy="484718"/>
          </a:xfrm>
          <a:prstGeom prst="rect">
            <a:avLst/>
          </a:prstGeom>
          <a:noFill/>
          <a:ln>
            <a:noFill/>
          </a:ln>
        </p:spPr>
        <p:txBody>
          <a:bodyPr spcFirstLastPara="1" wrap="square" lIns="68569" tIns="34275" rIns="68569" bIns="34275" anchor="t" anchorCtr="0">
            <a:spAutoFit/>
          </a:bodyPr>
          <a:lstStyle/>
          <a:p>
            <a:r>
              <a:rPr lang="en" sz="2700"/>
              <a:t>D</a:t>
            </a:r>
            <a:endParaRPr sz="1050"/>
          </a:p>
        </p:txBody>
      </p:sp>
      <p:sp>
        <p:nvSpPr>
          <p:cNvPr id="365" name="Google Shape;365;p44"/>
          <p:cNvSpPr txBox="1"/>
          <p:nvPr/>
        </p:nvSpPr>
        <p:spPr>
          <a:xfrm>
            <a:off x="805149" y="2502907"/>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64D"/>
                </a:solidFill>
                <a:latin typeface="Helvetica Neue Light"/>
                <a:ea typeface="Helvetica Neue Light"/>
                <a:cs typeface="Helvetica Neue Light"/>
                <a:sym typeface="Helvetica Neue Light"/>
              </a:rPr>
              <a:t>A couch</a:t>
            </a:r>
            <a:endParaRPr sz="1800">
              <a:latin typeface="Helvetica Neue Light"/>
              <a:ea typeface="Helvetica Neue Light"/>
              <a:cs typeface="Helvetica Neue Light"/>
              <a:sym typeface="Helvetica Neue Light"/>
            </a:endParaRPr>
          </a:p>
        </p:txBody>
      </p:sp>
      <p:sp>
        <p:nvSpPr>
          <p:cNvPr id="366" name="Google Shape;366;p44"/>
          <p:cNvSpPr/>
          <p:nvPr/>
        </p:nvSpPr>
        <p:spPr>
          <a:xfrm>
            <a:off x="285375" y="3107363"/>
            <a:ext cx="3198375" cy="484875"/>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 name="Google Shape;576;g25e11802ac4_0_1992">
            <a:extLst>
              <a:ext uri="{FF2B5EF4-FFF2-40B4-BE49-F238E27FC236}">
                <a16:creationId xmlns:a16="http://schemas.microsoft.com/office/drawing/2014/main" id="{738C1561-C3C2-18D9-EE75-FF773C1614EB}"/>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577;g25e11802ac4_0_1992">
            <a:extLst>
              <a:ext uri="{FF2B5EF4-FFF2-40B4-BE49-F238E27FC236}">
                <a16:creationId xmlns:a16="http://schemas.microsoft.com/office/drawing/2014/main" id="{B3D68E23-A9F2-D57A-5052-0B0884F9F653}"/>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578;g25e11802ac4_0_1992">
            <a:extLst>
              <a:ext uri="{FF2B5EF4-FFF2-40B4-BE49-F238E27FC236}">
                <a16:creationId xmlns:a16="http://schemas.microsoft.com/office/drawing/2014/main" id="{6274E8CA-A588-658E-5719-692CCC478672}"/>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580;g25e11802ac4_0_1992">
            <a:extLst>
              <a:ext uri="{FF2B5EF4-FFF2-40B4-BE49-F238E27FC236}">
                <a16:creationId xmlns:a16="http://schemas.microsoft.com/office/drawing/2014/main" id="{0E13EDFB-684C-0B03-157C-86BED1D1638D}"/>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581;g25e11802ac4_0_1992">
            <a:extLst>
              <a:ext uri="{FF2B5EF4-FFF2-40B4-BE49-F238E27FC236}">
                <a16:creationId xmlns:a16="http://schemas.microsoft.com/office/drawing/2014/main" id="{03C7AEEE-1D6A-092E-B4D9-A77CEBABBE48}"/>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579;g25e11802ac4_0_1992">
            <a:extLst>
              <a:ext uri="{FF2B5EF4-FFF2-40B4-BE49-F238E27FC236}">
                <a16:creationId xmlns:a16="http://schemas.microsoft.com/office/drawing/2014/main" id="{8A85537E-46FB-11B1-E75B-D44252FB846A}"/>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5"/>
          <p:cNvSpPr/>
          <p:nvPr/>
        </p:nvSpPr>
        <p:spPr>
          <a:xfrm>
            <a:off x="374072" y="1036493"/>
            <a:ext cx="6140925" cy="3265425"/>
          </a:xfrm>
          <a:prstGeom prst="rect">
            <a:avLst/>
          </a:prstGeom>
          <a:no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373" name="Google Shape;373;p45"/>
          <p:cNvSpPr txBox="1"/>
          <p:nvPr/>
        </p:nvSpPr>
        <p:spPr>
          <a:xfrm>
            <a:off x="458606" y="1553410"/>
            <a:ext cx="2924550" cy="392393"/>
          </a:xfrm>
          <a:prstGeom prst="rect">
            <a:avLst/>
          </a:prstGeom>
          <a:noFill/>
          <a:ln>
            <a:noFill/>
          </a:ln>
        </p:spPr>
        <p:txBody>
          <a:bodyPr spcFirstLastPara="1" wrap="square" lIns="68569" tIns="68569" rIns="68569" bIns="68569" anchor="t" anchorCtr="0">
            <a:spAutoFit/>
          </a:bodyPr>
          <a:lstStyle/>
          <a:p>
            <a:pPr algn="ctr"/>
            <a:r>
              <a:rPr lang="en" sz="1650">
                <a:solidFill>
                  <a:srgbClr val="1F1F1F"/>
                </a:solidFill>
                <a:latin typeface="Calibri"/>
                <a:ea typeface="Calibri"/>
                <a:cs typeface="Calibri"/>
                <a:sym typeface="Calibri"/>
              </a:rPr>
              <a:t>The ability to cause change</a:t>
            </a:r>
            <a:endParaRPr sz="2550">
              <a:latin typeface="Calibri"/>
              <a:ea typeface="Calibri"/>
              <a:cs typeface="Calibri"/>
              <a:sym typeface="Calibri"/>
            </a:endParaRPr>
          </a:p>
        </p:txBody>
      </p:sp>
      <p:pic>
        <p:nvPicPr>
          <p:cNvPr id="374" name="Google Shape;374;p45"/>
          <p:cNvPicPr preferRelativeResize="0"/>
          <p:nvPr/>
        </p:nvPicPr>
        <p:blipFill>
          <a:blip r:embed="rId3">
            <a:alphaModFix/>
          </a:blip>
          <a:stretch>
            <a:fillRect/>
          </a:stretch>
        </p:blipFill>
        <p:spPr>
          <a:xfrm>
            <a:off x="4565438" y="1300557"/>
            <a:ext cx="1836166" cy="1271194"/>
          </a:xfrm>
          <a:prstGeom prst="rect">
            <a:avLst/>
          </a:prstGeom>
          <a:noFill/>
          <a:ln>
            <a:noFill/>
          </a:ln>
        </p:spPr>
      </p:pic>
      <p:cxnSp>
        <p:nvCxnSpPr>
          <p:cNvPr id="375" name="Google Shape;375;p45"/>
          <p:cNvCxnSpPr/>
          <p:nvPr/>
        </p:nvCxnSpPr>
        <p:spPr>
          <a:xfrm>
            <a:off x="3455138" y="1036493"/>
            <a:ext cx="0" cy="991800"/>
          </a:xfrm>
          <a:prstGeom prst="straightConnector1">
            <a:avLst/>
          </a:prstGeom>
          <a:noFill/>
          <a:ln w="25400" cap="flat" cmpd="sng">
            <a:solidFill>
              <a:schemeClr val="dk1"/>
            </a:solidFill>
            <a:prstDash val="solid"/>
            <a:round/>
            <a:headEnd type="none" w="sm" len="sm"/>
            <a:tailEnd type="none" w="sm" len="sm"/>
          </a:ln>
        </p:spPr>
      </p:cxnSp>
      <p:cxnSp>
        <p:nvCxnSpPr>
          <p:cNvPr id="376" name="Google Shape;376;p45"/>
          <p:cNvCxnSpPr>
            <a:stCxn id="377" idx="4"/>
            <a:endCxn id="372" idx="2"/>
          </p:cNvCxnSpPr>
          <p:nvPr/>
        </p:nvCxnSpPr>
        <p:spPr>
          <a:xfrm>
            <a:off x="3428979" y="3293575"/>
            <a:ext cx="15525" cy="1008450"/>
          </a:xfrm>
          <a:prstGeom prst="straightConnector1">
            <a:avLst/>
          </a:prstGeom>
          <a:noFill/>
          <a:ln w="25400" cap="flat" cmpd="sng">
            <a:solidFill>
              <a:schemeClr val="dk1"/>
            </a:solidFill>
            <a:prstDash val="solid"/>
            <a:round/>
            <a:headEnd type="none" w="sm" len="sm"/>
            <a:tailEnd type="none" w="sm" len="sm"/>
          </a:ln>
        </p:spPr>
      </p:cxnSp>
      <p:cxnSp>
        <p:nvCxnSpPr>
          <p:cNvPr id="378" name="Google Shape;378;p45"/>
          <p:cNvCxnSpPr/>
          <p:nvPr/>
        </p:nvCxnSpPr>
        <p:spPr>
          <a:xfrm>
            <a:off x="374072" y="2661445"/>
            <a:ext cx="1792350" cy="0"/>
          </a:xfrm>
          <a:prstGeom prst="straightConnector1">
            <a:avLst/>
          </a:prstGeom>
          <a:noFill/>
          <a:ln w="25400" cap="flat" cmpd="sng">
            <a:solidFill>
              <a:schemeClr val="dk1"/>
            </a:solidFill>
            <a:prstDash val="solid"/>
            <a:round/>
            <a:headEnd type="none" w="sm" len="sm"/>
            <a:tailEnd type="none" w="sm" len="sm"/>
          </a:ln>
        </p:spPr>
      </p:cxnSp>
      <p:cxnSp>
        <p:nvCxnSpPr>
          <p:cNvPr id="379" name="Google Shape;379;p45"/>
          <p:cNvCxnSpPr/>
          <p:nvPr/>
        </p:nvCxnSpPr>
        <p:spPr>
          <a:xfrm>
            <a:off x="4691495" y="2640053"/>
            <a:ext cx="1823625" cy="0"/>
          </a:xfrm>
          <a:prstGeom prst="straightConnector1">
            <a:avLst/>
          </a:prstGeom>
          <a:noFill/>
          <a:ln w="25400" cap="flat" cmpd="sng">
            <a:solidFill>
              <a:schemeClr val="dk1"/>
            </a:solidFill>
            <a:prstDash val="solid"/>
            <a:round/>
            <a:headEnd type="none" w="sm" len="sm"/>
            <a:tailEnd type="none" w="sm" len="sm"/>
          </a:ln>
        </p:spPr>
      </p:cxnSp>
      <p:sp>
        <p:nvSpPr>
          <p:cNvPr id="377" name="Google Shape;377;p45"/>
          <p:cNvSpPr/>
          <p:nvPr/>
        </p:nvSpPr>
        <p:spPr>
          <a:xfrm>
            <a:off x="2166504" y="2028175"/>
            <a:ext cx="2524950" cy="12654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380" name="Google Shape;380;p45"/>
          <p:cNvSpPr txBox="1"/>
          <p:nvPr/>
        </p:nvSpPr>
        <p:spPr>
          <a:xfrm>
            <a:off x="2242538" y="2435822"/>
            <a:ext cx="2372850" cy="450093"/>
          </a:xfrm>
          <a:prstGeom prst="rect">
            <a:avLst/>
          </a:prstGeom>
          <a:noFill/>
          <a:ln>
            <a:noFill/>
          </a:ln>
        </p:spPr>
        <p:txBody>
          <a:bodyPr spcFirstLastPara="1" wrap="square" lIns="68569" tIns="34275" rIns="68569" bIns="34275" anchor="t" anchorCtr="0">
            <a:spAutoFit/>
          </a:bodyPr>
          <a:lstStyle/>
          <a:p>
            <a:pPr algn="ctr"/>
            <a:r>
              <a:rPr lang="en" sz="2475" b="1">
                <a:latin typeface="Poppins"/>
                <a:ea typeface="Poppins"/>
                <a:cs typeface="Poppins"/>
                <a:sym typeface="Poppins"/>
              </a:rPr>
              <a:t>Energy</a:t>
            </a:r>
            <a:endParaRPr sz="825"/>
          </a:p>
        </p:txBody>
      </p:sp>
      <p:sp>
        <p:nvSpPr>
          <p:cNvPr id="381" name="Google Shape;381;p45"/>
          <p:cNvSpPr txBox="1"/>
          <p:nvPr/>
        </p:nvSpPr>
        <p:spPr>
          <a:xfrm>
            <a:off x="370772" y="1037528"/>
            <a:ext cx="85995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Definition</a:t>
            </a:r>
            <a:endParaRPr sz="1050"/>
          </a:p>
        </p:txBody>
      </p:sp>
      <p:sp>
        <p:nvSpPr>
          <p:cNvPr id="382" name="Google Shape;382;p45"/>
          <p:cNvSpPr txBox="1"/>
          <p:nvPr/>
        </p:nvSpPr>
        <p:spPr>
          <a:xfrm>
            <a:off x="374072" y="4049857"/>
            <a:ext cx="81180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Example</a:t>
            </a:r>
            <a:endParaRPr sz="1050"/>
          </a:p>
        </p:txBody>
      </p:sp>
      <p:sp>
        <p:nvSpPr>
          <p:cNvPr id="383" name="Google Shape;383;p45"/>
          <p:cNvSpPr txBox="1"/>
          <p:nvPr/>
        </p:nvSpPr>
        <p:spPr>
          <a:xfrm>
            <a:off x="5837992" y="1023574"/>
            <a:ext cx="677025"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Picture</a:t>
            </a:r>
            <a:endParaRPr sz="1050"/>
          </a:p>
        </p:txBody>
      </p:sp>
      <p:sp>
        <p:nvSpPr>
          <p:cNvPr id="384" name="Google Shape;384;p45"/>
          <p:cNvSpPr txBox="1"/>
          <p:nvPr/>
        </p:nvSpPr>
        <p:spPr>
          <a:xfrm>
            <a:off x="3507171" y="4055901"/>
            <a:ext cx="3028725" cy="265427"/>
          </a:xfrm>
          <a:prstGeom prst="rect">
            <a:avLst/>
          </a:prstGeom>
          <a:noFill/>
          <a:ln>
            <a:noFill/>
          </a:ln>
        </p:spPr>
        <p:txBody>
          <a:bodyPr spcFirstLastPara="1" wrap="square" lIns="68569" tIns="34275" rIns="68569" bIns="34275" anchor="t" anchorCtr="0">
            <a:spAutoFit/>
          </a:bodyPr>
          <a:lstStyle/>
          <a:p>
            <a:pPr algn="r"/>
            <a:r>
              <a:rPr lang="en" sz="1275">
                <a:latin typeface="Helvetica Neue Light"/>
                <a:ea typeface="Helvetica Neue Light"/>
                <a:cs typeface="Helvetica Neue Light"/>
                <a:sym typeface="Helvetica Neue Light"/>
              </a:rPr>
              <a:t>How does energy impact my life?</a:t>
            </a:r>
            <a:endParaRPr sz="975"/>
          </a:p>
        </p:txBody>
      </p:sp>
      <p:sp>
        <p:nvSpPr>
          <p:cNvPr id="385" name="Google Shape;385;p45"/>
          <p:cNvSpPr txBox="1"/>
          <p:nvPr/>
        </p:nvSpPr>
        <p:spPr>
          <a:xfrm>
            <a:off x="458606" y="3375910"/>
            <a:ext cx="2924550" cy="392393"/>
          </a:xfrm>
          <a:prstGeom prst="rect">
            <a:avLst/>
          </a:prstGeom>
          <a:noFill/>
          <a:ln>
            <a:noFill/>
          </a:ln>
        </p:spPr>
        <p:txBody>
          <a:bodyPr spcFirstLastPara="1" wrap="square" lIns="68569" tIns="68569" rIns="68569" bIns="68569" anchor="t" anchorCtr="0">
            <a:spAutoFit/>
          </a:bodyPr>
          <a:lstStyle/>
          <a:p>
            <a:pPr algn="ctr"/>
            <a:r>
              <a:rPr lang="en" sz="1650">
                <a:solidFill>
                  <a:srgbClr val="1F1F1F"/>
                </a:solidFill>
                <a:latin typeface="Calibri"/>
                <a:ea typeface="Calibri"/>
                <a:cs typeface="Calibri"/>
                <a:sym typeface="Calibri"/>
              </a:rPr>
              <a:t>A cake baking in the oven</a:t>
            </a:r>
            <a:endParaRPr sz="2550">
              <a:latin typeface="Calibri"/>
              <a:ea typeface="Calibri"/>
              <a:cs typeface="Calibri"/>
              <a:sym typeface="Calibri"/>
            </a:endParaRPr>
          </a:p>
        </p:txBody>
      </p:sp>
      <p:sp>
        <p:nvSpPr>
          <p:cNvPr id="2" name="Google Shape;576;g25e11802ac4_0_1992">
            <a:extLst>
              <a:ext uri="{FF2B5EF4-FFF2-40B4-BE49-F238E27FC236}">
                <a16:creationId xmlns:a16="http://schemas.microsoft.com/office/drawing/2014/main" id="{D18F2625-2A00-E962-9F7A-74B1289C48F7}"/>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577;g25e11802ac4_0_1992">
            <a:extLst>
              <a:ext uri="{FF2B5EF4-FFF2-40B4-BE49-F238E27FC236}">
                <a16:creationId xmlns:a16="http://schemas.microsoft.com/office/drawing/2014/main" id="{0BE385F8-54C7-8343-1E79-4278DD8D9AFA}"/>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578;g25e11802ac4_0_1992">
            <a:extLst>
              <a:ext uri="{FF2B5EF4-FFF2-40B4-BE49-F238E27FC236}">
                <a16:creationId xmlns:a16="http://schemas.microsoft.com/office/drawing/2014/main" id="{94069425-A1DA-0C2C-EE27-D53EDDFD4169}"/>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580;g25e11802ac4_0_1992">
            <a:extLst>
              <a:ext uri="{FF2B5EF4-FFF2-40B4-BE49-F238E27FC236}">
                <a16:creationId xmlns:a16="http://schemas.microsoft.com/office/drawing/2014/main" id="{139F5801-199D-2C5C-75C7-5C5AA43EA35A}"/>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581;g25e11802ac4_0_1992">
            <a:extLst>
              <a:ext uri="{FF2B5EF4-FFF2-40B4-BE49-F238E27FC236}">
                <a16:creationId xmlns:a16="http://schemas.microsoft.com/office/drawing/2014/main" id="{7C655A2D-6B47-8748-9A0F-1AC086F52089}"/>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579;g25e11802ac4_0_1992">
            <a:extLst>
              <a:ext uri="{FF2B5EF4-FFF2-40B4-BE49-F238E27FC236}">
                <a16:creationId xmlns:a16="http://schemas.microsoft.com/office/drawing/2014/main" id="{4C92DD62-E65B-87BE-94D8-43AD48E4B7E9}"/>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6"/>
          <p:cNvSpPr txBox="1"/>
          <p:nvPr/>
        </p:nvSpPr>
        <p:spPr>
          <a:xfrm>
            <a:off x="388575" y="795412"/>
            <a:ext cx="6413400" cy="623217"/>
          </a:xfrm>
          <a:prstGeom prst="rect">
            <a:avLst/>
          </a:prstGeom>
          <a:noFill/>
          <a:ln>
            <a:noFill/>
          </a:ln>
        </p:spPr>
        <p:txBody>
          <a:bodyPr spcFirstLastPara="1" wrap="square" lIns="68569" tIns="34275" rIns="68569" bIns="34275" anchor="t" anchorCtr="0">
            <a:spAutoFit/>
          </a:bodyPr>
          <a:lstStyle/>
          <a:p>
            <a:pPr algn="ctr">
              <a:buSzPts val="3000"/>
            </a:pPr>
            <a:r>
              <a:rPr lang="en" sz="1800" b="1" u="sng">
                <a:solidFill>
                  <a:schemeClr val="dk1"/>
                </a:solidFill>
                <a:latin typeface="Calibri"/>
                <a:ea typeface="Calibri"/>
                <a:cs typeface="Calibri"/>
                <a:sym typeface="Calibri"/>
              </a:rPr>
              <a:t>Directions:</a:t>
            </a:r>
            <a:r>
              <a:rPr lang="en" sz="1800" b="1">
                <a:solidFill>
                  <a:schemeClr val="dk1"/>
                </a:solidFill>
                <a:latin typeface="Calibri"/>
                <a:ea typeface="Calibri"/>
                <a:cs typeface="Calibri"/>
                <a:sym typeface="Calibri"/>
              </a:rPr>
              <a:t> </a:t>
            </a:r>
            <a:r>
              <a:rPr lang="en" sz="1800">
                <a:solidFill>
                  <a:schemeClr val="dk1"/>
                </a:solidFill>
                <a:latin typeface="Calibri"/>
                <a:ea typeface="Calibri"/>
                <a:cs typeface="Calibri"/>
                <a:sym typeface="Calibri"/>
              </a:rPr>
              <a:t>Choose the correct response for </a:t>
            </a:r>
            <a:r>
              <a:rPr lang="en" sz="1800" i="1">
                <a:solidFill>
                  <a:schemeClr val="dk1"/>
                </a:solidFill>
                <a:latin typeface="Calibri"/>
                <a:ea typeface="Calibri"/>
                <a:cs typeface="Calibri"/>
                <a:sym typeface="Calibri"/>
              </a:rPr>
              <a:t>“how does energy impact my life?” </a:t>
            </a:r>
            <a:r>
              <a:rPr lang="en" sz="1800">
                <a:solidFill>
                  <a:schemeClr val="dk1"/>
                </a:solidFill>
                <a:latin typeface="Calibri"/>
                <a:ea typeface="Calibri"/>
                <a:cs typeface="Calibri"/>
                <a:sym typeface="Calibri"/>
              </a:rPr>
              <a:t>from the choices below.</a:t>
            </a:r>
            <a:endParaRPr sz="1800"/>
          </a:p>
        </p:txBody>
      </p:sp>
      <p:sp>
        <p:nvSpPr>
          <p:cNvPr id="392" name="Google Shape;392;p46"/>
          <p:cNvSpPr txBox="1"/>
          <p:nvPr/>
        </p:nvSpPr>
        <p:spPr>
          <a:xfrm>
            <a:off x="805149" y="3851955"/>
            <a:ext cx="5905575" cy="577051"/>
          </a:xfrm>
          <a:prstGeom prst="rect">
            <a:avLst/>
          </a:prstGeom>
          <a:noFill/>
          <a:ln>
            <a:noFill/>
          </a:ln>
        </p:spPr>
        <p:txBody>
          <a:bodyPr spcFirstLastPara="1" wrap="square" lIns="68569" tIns="34275" rIns="68569" bIns="34275" anchor="t" anchorCtr="0">
            <a:spAutoFit/>
          </a:bodyPr>
          <a:lstStyle/>
          <a:p>
            <a:r>
              <a:rPr lang="en" sz="1650">
                <a:solidFill>
                  <a:srgbClr val="434343"/>
                </a:solidFill>
                <a:latin typeface="Helvetica Neue Light"/>
                <a:ea typeface="Helvetica Neue Light"/>
                <a:cs typeface="Helvetica Neue Light"/>
                <a:sym typeface="Helvetica Neue Light"/>
              </a:rPr>
              <a:t>Energy impacts my life by growing fruits and vegetables that we can eat to be healthy and strong.</a:t>
            </a:r>
            <a:endParaRPr sz="900">
              <a:solidFill>
                <a:srgbClr val="434343"/>
              </a:solidFill>
            </a:endParaRPr>
          </a:p>
        </p:txBody>
      </p:sp>
      <p:sp>
        <p:nvSpPr>
          <p:cNvPr id="393" name="Google Shape;393;p46"/>
          <p:cNvSpPr txBox="1"/>
          <p:nvPr/>
        </p:nvSpPr>
        <p:spPr>
          <a:xfrm>
            <a:off x="805149" y="3063128"/>
            <a:ext cx="5905575" cy="577051"/>
          </a:xfrm>
          <a:prstGeom prst="rect">
            <a:avLst/>
          </a:prstGeom>
          <a:noFill/>
          <a:ln>
            <a:noFill/>
          </a:ln>
        </p:spPr>
        <p:txBody>
          <a:bodyPr spcFirstLastPara="1" wrap="square" lIns="68569" tIns="34275" rIns="68569" bIns="34275" anchor="t" anchorCtr="0">
            <a:spAutoFit/>
          </a:bodyPr>
          <a:lstStyle/>
          <a:p>
            <a:pPr>
              <a:buClr>
                <a:schemeClr val="dk1"/>
              </a:buClr>
            </a:pPr>
            <a:r>
              <a:rPr lang="en" sz="1650">
                <a:solidFill>
                  <a:srgbClr val="43464D"/>
                </a:solidFill>
                <a:latin typeface="Helvetica Neue Light"/>
                <a:ea typeface="Helvetica Neue Light"/>
                <a:cs typeface="Helvetica Neue Light"/>
                <a:sym typeface="Helvetica Neue Light"/>
              </a:rPr>
              <a:t>Energy </a:t>
            </a:r>
            <a:r>
              <a:rPr lang="en" sz="1650">
                <a:solidFill>
                  <a:srgbClr val="434343"/>
                </a:solidFill>
                <a:latin typeface="Helvetica Neue Light"/>
                <a:ea typeface="Helvetica Neue Light"/>
                <a:cs typeface="Helvetica Neue Light"/>
                <a:sym typeface="Helvetica Neue Light"/>
              </a:rPr>
              <a:t>impacts my life by creating things like the air we breathe which is necessary for survival. </a:t>
            </a:r>
            <a:endParaRPr sz="1650">
              <a:latin typeface="Helvetica Neue Light"/>
              <a:ea typeface="Helvetica Neue Light"/>
              <a:cs typeface="Helvetica Neue Light"/>
              <a:sym typeface="Helvetica Neue Light"/>
            </a:endParaRPr>
          </a:p>
        </p:txBody>
      </p:sp>
      <p:sp>
        <p:nvSpPr>
          <p:cNvPr id="394" name="Google Shape;394;p46"/>
          <p:cNvSpPr txBox="1"/>
          <p:nvPr/>
        </p:nvSpPr>
        <p:spPr>
          <a:xfrm>
            <a:off x="875163" y="1792123"/>
            <a:ext cx="5982750" cy="346218"/>
          </a:xfrm>
          <a:prstGeom prst="rect">
            <a:avLst/>
          </a:prstGeom>
          <a:noFill/>
          <a:ln>
            <a:noFill/>
          </a:ln>
        </p:spPr>
        <p:txBody>
          <a:bodyPr spcFirstLastPara="1" wrap="square" lIns="68569" tIns="34275" rIns="68569" bIns="34275" anchor="t" anchorCtr="0">
            <a:spAutoFit/>
          </a:bodyPr>
          <a:lstStyle/>
          <a:p>
            <a:endParaRPr sz="1800">
              <a:latin typeface="Helvetica Neue Light"/>
              <a:ea typeface="Helvetica Neue Light"/>
              <a:cs typeface="Helvetica Neue Light"/>
              <a:sym typeface="Helvetica Neue Light"/>
            </a:endParaRPr>
          </a:p>
        </p:txBody>
      </p:sp>
      <p:sp>
        <p:nvSpPr>
          <p:cNvPr id="395" name="Google Shape;395;p46"/>
          <p:cNvSpPr txBox="1"/>
          <p:nvPr/>
        </p:nvSpPr>
        <p:spPr>
          <a:xfrm>
            <a:off x="805149" y="1526294"/>
            <a:ext cx="5905575" cy="577051"/>
          </a:xfrm>
          <a:prstGeom prst="rect">
            <a:avLst/>
          </a:prstGeom>
          <a:noFill/>
          <a:ln>
            <a:noFill/>
          </a:ln>
        </p:spPr>
        <p:txBody>
          <a:bodyPr spcFirstLastPara="1" wrap="square" lIns="68569" tIns="34275" rIns="68569" bIns="34275" anchor="t" anchorCtr="0">
            <a:spAutoFit/>
          </a:bodyPr>
          <a:lstStyle/>
          <a:p>
            <a:r>
              <a:rPr lang="en" sz="1650">
                <a:solidFill>
                  <a:srgbClr val="43464D"/>
                </a:solidFill>
                <a:latin typeface="Helvetica Neue Light"/>
                <a:ea typeface="Helvetica Neue Light"/>
                <a:cs typeface="Helvetica Neue Light"/>
                <a:sym typeface="Helvetica Neue Light"/>
              </a:rPr>
              <a:t>Energy impacts my life by cleaning our planet which helps keep us alive.</a:t>
            </a:r>
            <a:endParaRPr sz="1650">
              <a:latin typeface="Helvetica Neue Light"/>
              <a:ea typeface="Helvetica Neue Light"/>
              <a:cs typeface="Helvetica Neue Light"/>
              <a:sym typeface="Helvetica Neue Light"/>
            </a:endParaRPr>
          </a:p>
        </p:txBody>
      </p:sp>
      <p:sp>
        <p:nvSpPr>
          <p:cNvPr id="396" name="Google Shape;396;p46"/>
          <p:cNvSpPr txBox="1"/>
          <p:nvPr/>
        </p:nvSpPr>
        <p:spPr>
          <a:xfrm>
            <a:off x="285382" y="1563523"/>
            <a:ext cx="369225" cy="484718"/>
          </a:xfrm>
          <a:prstGeom prst="rect">
            <a:avLst/>
          </a:prstGeom>
          <a:noFill/>
          <a:ln>
            <a:noFill/>
          </a:ln>
        </p:spPr>
        <p:txBody>
          <a:bodyPr spcFirstLastPara="1" wrap="square" lIns="68569" tIns="34275" rIns="68569" bIns="34275" anchor="t" anchorCtr="0">
            <a:spAutoFit/>
          </a:bodyPr>
          <a:lstStyle/>
          <a:p>
            <a:r>
              <a:rPr lang="en" sz="2700"/>
              <a:t>A</a:t>
            </a:r>
            <a:endParaRPr sz="1050"/>
          </a:p>
        </p:txBody>
      </p:sp>
      <p:sp>
        <p:nvSpPr>
          <p:cNvPr id="397" name="Google Shape;397;p46"/>
          <p:cNvSpPr txBox="1"/>
          <p:nvPr/>
        </p:nvSpPr>
        <p:spPr>
          <a:xfrm>
            <a:off x="285381" y="2293586"/>
            <a:ext cx="369225" cy="484718"/>
          </a:xfrm>
          <a:prstGeom prst="rect">
            <a:avLst/>
          </a:prstGeom>
          <a:noFill/>
          <a:ln>
            <a:noFill/>
          </a:ln>
        </p:spPr>
        <p:txBody>
          <a:bodyPr spcFirstLastPara="1" wrap="square" lIns="68569" tIns="34275" rIns="68569" bIns="34275" anchor="t" anchorCtr="0">
            <a:spAutoFit/>
          </a:bodyPr>
          <a:lstStyle/>
          <a:p>
            <a:r>
              <a:rPr lang="en" sz="2700"/>
              <a:t>B</a:t>
            </a:r>
            <a:endParaRPr sz="1050"/>
          </a:p>
        </p:txBody>
      </p:sp>
      <p:sp>
        <p:nvSpPr>
          <p:cNvPr id="398" name="Google Shape;398;p46"/>
          <p:cNvSpPr txBox="1"/>
          <p:nvPr/>
        </p:nvSpPr>
        <p:spPr>
          <a:xfrm>
            <a:off x="294999" y="3038141"/>
            <a:ext cx="388575" cy="484718"/>
          </a:xfrm>
          <a:prstGeom prst="rect">
            <a:avLst/>
          </a:prstGeom>
          <a:noFill/>
          <a:ln>
            <a:noFill/>
          </a:ln>
        </p:spPr>
        <p:txBody>
          <a:bodyPr spcFirstLastPara="1" wrap="square" lIns="68569" tIns="34275" rIns="68569" bIns="34275" anchor="t" anchorCtr="0">
            <a:spAutoFit/>
          </a:bodyPr>
          <a:lstStyle/>
          <a:p>
            <a:r>
              <a:rPr lang="en" sz="2700"/>
              <a:t>C</a:t>
            </a:r>
            <a:endParaRPr sz="1050"/>
          </a:p>
        </p:txBody>
      </p:sp>
      <p:sp>
        <p:nvSpPr>
          <p:cNvPr id="399" name="Google Shape;399;p46"/>
          <p:cNvSpPr txBox="1"/>
          <p:nvPr/>
        </p:nvSpPr>
        <p:spPr>
          <a:xfrm>
            <a:off x="294998" y="3806847"/>
            <a:ext cx="388575" cy="484718"/>
          </a:xfrm>
          <a:prstGeom prst="rect">
            <a:avLst/>
          </a:prstGeom>
          <a:noFill/>
          <a:ln>
            <a:noFill/>
          </a:ln>
        </p:spPr>
        <p:txBody>
          <a:bodyPr spcFirstLastPara="1" wrap="square" lIns="68569" tIns="34275" rIns="68569" bIns="34275" anchor="t" anchorCtr="0">
            <a:spAutoFit/>
          </a:bodyPr>
          <a:lstStyle/>
          <a:p>
            <a:r>
              <a:rPr lang="en" sz="2700"/>
              <a:t>D</a:t>
            </a:r>
            <a:endParaRPr sz="1050"/>
          </a:p>
        </p:txBody>
      </p:sp>
      <p:sp>
        <p:nvSpPr>
          <p:cNvPr id="401" name="Google Shape;401;p46"/>
          <p:cNvSpPr txBox="1"/>
          <p:nvPr/>
        </p:nvSpPr>
        <p:spPr>
          <a:xfrm>
            <a:off x="805149" y="2197910"/>
            <a:ext cx="5905575" cy="577051"/>
          </a:xfrm>
          <a:prstGeom prst="rect">
            <a:avLst/>
          </a:prstGeom>
          <a:noFill/>
          <a:ln>
            <a:noFill/>
          </a:ln>
        </p:spPr>
        <p:txBody>
          <a:bodyPr spcFirstLastPara="1" wrap="square" lIns="68569" tIns="34275" rIns="68569" bIns="34275" anchor="t" anchorCtr="0">
            <a:spAutoFit/>
          </a:bodyPr>
          <a:lstStyle/>
          <a:p>
            <a:r>
              <a:rPr lang="en" sz="1650">
                <a:solidFill>
                  <a:srgbClr val="43464D"/>
                </a:solidFill>
                <a:latin typeface="Helvetica Neue Light"/>
                <a:ea typeface="Helvetica Neue Light"/>
                <a:cs typeface="Helvetica Neue Light"/>
                <a:sym typeface="Helvetica Neue Light"/>
              </a:rPr>
              <a:t>Energy impacts my life by powering our buildings and devices, helping us move from place to place, and overall helps us live.</a:t>
            </a:r>
            <a:endParaRPr sz="1650">
              <a:latin typeface="Helvetica Neue Light"/>
              <a:ea typeface="Helvetica Neue Light"/>
              <a:cs typeface="Helvetica Neue Light"/>
              <a:sym typeface="Helvetica Neue Light"/>
            </a:endParaRPr>
          </a:p>
        </p:txBody>
      </p:sp>
      <p:sp>
        <p:nvSpPr>
          <p:cNvPr id="2" name="Google Shape;576;g25e11802ac4_0_1992">
            <a:extLst>
              <a:ext uri="{FF2B5EF4-FFF2-40B4-BE49-F238E27FC236}">
                <a16:creationId xmlns:a16="http://schemas.microsoft.com/office/drawing/2014/main" id="{31F9467D-4875-3771-78C6-7B67362AD3AD}"/>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577;g25e11802ac4_0_1992">
            <a:extLst>
              <a:ext uri="{FF2B5EF4-FFF2-40B4-BE49-F238E27FC236}">
                <a16:creationId xmlns:a16="http://schemas.microsoft.com/office/drawing/2014/main" id="{79848371-71DF-3D2C-8F20-1214A735760B}"/>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578;g25e11802ac4_0_1992">
            <a:extLst>
              <a:ext uri="{FF2B5EF4-FFF2-40B4-BE49-F238E27FC236}">
                <a16:creationId xmlns:a16="http://schemas.microsoft.com/office/drawing/2014/main" id="{E5E0B948-6E8B-9C63-2500-713A18EAD79D}"/>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580;g25e11802ac4_0_1992">
            <a:extLst>
              <a:ext uri="{FF2B5EF4-FFF2-40B4-BE49-F238E27FC236}">
                <a16:creationId xmlns:a16="http://schemas.microsoft.com/office/drawing/2014/main" id="{9881A0CE-6AF4-90B8-8C32-CF13989C9A7C}"/>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581;g25e11802ac4_0_1992">
            <a:extLst>
              <a:ext uri="{FF2B5EF4-FFF2-40B4-BE49-F238E27FC236}">
                <a16:creationId xmlns:a16="http://schemas.microsoft.com/office/drawing/2014/main" id="{C7BE8896-A8CC-874D-BEEA-C1663D850403}"/>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579;g25e11802ac4_0_1992">
            <a:extLst>
              <a:ext uri="{FF2B5EF4-FFF2-40B4-BE49-F238E27FC236}">
                <a16:creationId xmlns:a16="http://schemas.microsoft.com/office/drawing/2014/main" id="{0AF43749-57F0-48D6-3A76-85A02A591047}"/>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47"/>
          <p:cNvSpPr txBox="1"/>
          <p:nvPr/>
        </p:nvSpPr>
        <p:spPr>
          <a:xfrm>
            <a:off x="388575" y="795412"/>
            <a:ext cx="6413400" cy="623217"/>
          </a:xfrm>
          <a:prstGeom prst="rect">
            <a:avLst/>
          </a:prstGeom>
          <a:noFill/>
          <a:ln>
            <a:noFill/>
          </a:ln>
        </p:spPr>
        <p:txBody>
          <a:bodyPr spcFirstLastPara="1" wrap="square" lIns="68569" tIns="34275" rIns="68569" bIns="34275" anchor="t" anchorCtr="0">
            <a:spAutoFit/>
          </a:bodyPr>
          <a:lstStyle/>
          <a:p>
            <a:pPr algn="ctr">
              <a:buSzPts val="3000"/>
            </a:pPr>
            <a:r>
              <a:rPr lang="en" sz="1800" b="1" u="sng">
                <a:solidFill>
                  <a:schemeClr val="dk1"/>
                </a:solidFill>
                <a:latin typeface="Calibri"/>
                <a:ea typeface="Calibri"/>
                <a:cs typeface="Calibri"/>
                <a:sym typeface="Calibri"/>
              </a:rPr>
              <a:t>Directions:</a:t>
            </a:r>
            <a:r>
              <a:rPr lang="en" sz="1800" b="1">
                <a:solidFill>
                  <a:schemeClr val="dk1"/>
                </a:solidFill>
                <a:latin typeface="Calibri"/>
                <a:ea typeface="Calibri"/>
                <a:cs typeface="Calibri"/>
                <a:sym typeface="Calibri"/>
              </a:rPr>
              <a:t> </a:t>
            </a:r>
            <a:r>
              <a:rPr lang="en" sz="1800">
                <a:solidFill>
                  <a:schemeClr val="dk1"/>
                </a:solidFill>
                <a:latin typeface="Calibri"/>
                <a:ea typeface="Calibri"/>
                <a:cs typeface="Calibri"/>
                <a:sym typeface="Calibri"/>
              </a:rPr>
              <a:t>Choose the correct response for </a:t>
            </a:r>
            <a:r>
              <a:rPr lang="en" sz="1800" i="1">
                <a:solidFill>
                  <a:schemeClr val="dk1"/>
                </a:solidFill>
                <a:latin typeface="Calibri"/>
                <a:ea typeface="Calibri"/>
                <a:cs typeface="Calibri"/>
                <a:sym typeface="Calibri"/>
              </a:rPr>
              <a:t>“how does energy impact my life?” </a:t>
            </a:r>
            <a:r>
              <a:rPr lang="en" sz="1800">
                <a:solidFill>
                  <a:schemeClr val="dk1"/>
                </a:solidFill>
                <a:latin typeface="Calibri"/>
                <a:ea typeface="Calibri"/>
                <a:cs typeface="Calibri"/>
                <a:sym typeface="Calibri"/>
              </a:rPr>
              <a:t>from the choices below.</a:t>
            </a:r>
            <a:endParaRPr sz="1800"/>
          </a:p>
        </p:txBody>
      </p:sp>
      <p:sp>
        <p:nvSpPr>
          <p:cNvPr id="408" name="Google Shape;408;p47"/>
          <p:cNvSpPr txBox="1"/>
          <p:nvPr/>
        </p:nvSpPr>
        <p:spPr>
          <a:xfrm>
            <a:off x="805149" y="3851955"/>
            <a:ext cx="5905575" cy="577051"/>
          </a:xfrm>
          <a:prstGeom prst="rect">
            <a:avLst/>
          </a:prstGeom>
          <a:noFill/>
          <a:ln>
            <a:noFill/>
          </a:ln>
        </p:spPr>
        <p:txBody>
          <a:bodyPr spcFirstLastPara="1" wrap="square" lIns="68569" tIns="34275" rIns="68569" bIns="34275" anchor="t" anchorCtr="0">
            <a:spAutoFit/>
          </a:bodyPr>
          <a:lstStyle/>
          <a:p>
            <a:r>
              <a:rPr lang="en" sz="1650">
                <a:solidFill>
                  <a:srgbClr val="434343"/>
                </a:solidFill>
                <a:latin typeface="Helvetica Neue Light"/>
                <a:ea typeface="Helvetica Neue Light"/>
                <a:cs typeface="Helvetica Neue Light"/>
                <a:sym typeface="Helvetica Neue Light"/>
              </a:rPr>
              <a:t>Energy impacts my life by growing fruits and vegetables that we can eat to be healthy and strong.</a:t>
            </a:r>
            <a:endParaRPr sz="900">
              <a:solidFill>
                <a:srgbClr val="434343"/>
              </a:solidFill>
            </a:endParaRPr>
          </a:p>
        </p:txBody>
      </p:sp>
      <p:sp>
        <p:nvSpPr>
          <p:cNvPr id="409" name="Google Shape;409;p47"/>
          <p:cNvSpPr txBox="1"/>
          <p:nvPr/>
        </p:nvSpPr>
        <p:spPr>
          <a:xfrm>
            <a:off x="805149" y="3063128"/>
            <a:ext cx="5905575" cy="577051"/>
          </a:xfrm>
          <a:prstGeom prst="rect">
            <a:avLst/>
          </a:prstGeom>
          <a:noFill/>
          <a:ln>
            <a:noFill/>
          </a:ln>
        </p:spPr>
        <p:txBody>
          <a:bodyPr spcFirstLastPara="1" wrap="square" lIns="68569" tIns="34275" rIns="68569" bIns="34275" anchor="t" anchorCtr="0">
            <a:spAutoFit/>
          </a:bodyPr>
          <a:lstStyle/>
          <a:p>
            <a:pPr>
              <a:buClr>
                <a:schemeClr val="dk1"/>
              </a:buClr>
            </a:pPr>
            <a:r>
              <a:rPr lang="en" sz="1650">
                <a:solidFill>
                  <a:srgbClr val="43464D"/>
                </a:solidFill>
                <a:latin typeface="Helvetica Neue Light"/>
                <a:ea typeface="Helvetica Neue Light"/>
                <a:cs typeface="Helvetica Neue Light"/>
                <a:sym typeface="Helvetica Neue Light"/>
              </a:rPr>
              <a:t>Energy </a:t>
            </a:r>
            <a:r>
              <a:rPr lang="en" sz="1650">
                <a:solidFill>
                  <a:srgbClr val="434343"/>
                </a:solidFill>
                <a:latin typeface="Helvetica Neue Light"/>
                <a:ea typeface="Helvetica Neue Light"/>
                <a:cs typeface="Helvetica Neue Light"/>
                <a:sym typeface="Helvetica Neue Light"/>
              </a:rPr>
              <a:t>impacts my life by creating things like the air we breathe which is necessary for survival. </a:t>
            </a:r>
            <a:endParaRPr sz="1650">
              <a:latin typeface="Helvetica Neue Light"/>
              <a:ea typeface="Helvetica Neue Light"/>
              <a:cs typeface="Helvetica Neue Light"/>
              <a:sym typeface="Helvetica Neue Light"/>
            </a:endParaRPr>
          </a:p>
        </p:txBody>
      </p:sp>
      <p:sp>
        <p:nvSpPr>
          <p:cNvPr id="410" name="Google Shape;410;p47"/>
          <p:cNvSpPr txBox="1"/>
          <p:nvPr/>
        </p:nvSpPr>
        <p:spPr>
          <a:xfrm>
            <a:off x="875163" y="1792123"/>
            <a:ext cx="5982750" cy="346218"/>
          </a:xfrm>
          <a:prstGeom prst="rect">
            <a:avLst/>
          </a:prstGeom>
          <a:noFill/>
          <a:ln>
            <a:noFill/>
          </a:ln>
        </p:spPr>
        <p:txBody>
          <a:bodyPr spcFirstLastPara="1" wrap="square" lIns="68569" tIns="34275" rIns="68569" bIns="34275" anchor="t" anchorCtr="0">
            <a:spAutoFit/>
          </a:bodyPr>
          <a:lstStyle/>
          <a:p>
            <a:endParaRPr sz="1800">
              <a:latin typeface="Helvetica Neue Light"/>
              <a:ea typeface="Helvetica Neue Light"/>
              <a:cs typeface="Helvetica Neue Light"/>
              <a:sym typeface="Helvetica Neue Light"/>
            </a:endParaRPr>
          </a:p>
        </p:txBody>
      </p:sp>
      <p:sp>
        <p:nvSpPr>
          <p:cNvPr id="411" name="Google Shape;411;p47"/>
          <p:cNvSpPr txBox="1"/>
          <p:nvPr/>
        </p:nvSpPr>
        <p:spPr>
          <a:xfrm>
            <a:off x="805149" y="1526294"/>
            <a:ext cx="5905575" cy="577051"/>
          </a:xfrm>
          <a:prstGeom prst="rect">
            <a:avLst/>
          </a:prstGeom>
          <a:noFill/>
          <a:ln>
            <a:noFill/>
          </a:ln>
        </p:spPr>
        <p:txBody>
          <a:bodyPr spcFirstLastPara="1" wrap="square" lIns="68569" tIns="34275" rIns="68569" bIns="34275" anchor="t" anchorCtr="0">
            <a:spAutoFit/>
          </a:bodyPr>
          <a:lstStyle/>
          <a:p>
            <a:r>
              <a:rPr lang="en" sz="1650">
                <a:solidFill>
                  <a:srgbClr val="43464D"/>
                </a:solidFill>
                <a:latin typeface="Helvetica Neue Light"/>
                <a:ea typeface="Helvetica Neue Light"/>
                <a:cs typeface="Helvetica Neue Light"/>
                <a:sym typeface="Helvetica Neue Light"/>
              </a:rPr>
              <a:t>Energy impacts my life by cleaning our planet which helps keep us alive.</a:t>
            </a:r>
            <a:endParaRPr sz="1650">
              <a:latin typeface="Helvetica Neue Light"/>
              <a:ea typeface="Helvetica Neue Light"/>
              <a:cs typeface="Helvetica Neue Light"/>
              <a:sym typeface="Helvetica Neue Light"/>
            </a:endParaRPr>
          </a:p>
        </p:txBody>
      </p:sp>
      <p:sp>
        <p:nvSpPr>
          <p:cNvPr id="412" name="Google Shape;412;p47"/>
          <p:cNvSpPr txBox="1"/>
          <p:nvPr/>
        </p:nvSpPr>
        <p:spPr>
          <a:xfrm>
            <a:off x="285382" y="1563523"/>
            <a:ext cx="369225" cy="484718"/>
          </a:xfrm>
          <a:prstGeom prst="rect">
            <a:avLst/>
          </a:prstGeom>
          <a:noFill/>
          <a:ln>
            <a:noFill/>
          </a:ln>
        </p:spPr>
        <p:txBody>
          <a:bodyPr spcFirstLastPara="1" wrap="square" lIns="68569" tIns="34275" rIns="68569" bIns="34275" anchor="t" anchorCtr="0">
            <a:spAutoFit/>
          </a:bodyPr>
          <a:lstStyle/>
          <a:p>
            <a:r>
              <a:rPr lang="en" sz="2700"/>
              <a:t>A</a:t>
            </a:r>
            <a:endParaRPr sz="1050"/>
          </a:p>
        </p:txBody>
      </p:sp>
      <p:sp>
        <p:nvSpPr>
          <p:cNvPr id="413" name="Google Shape;413;p47"/>
          <p:cNvSpPr txBox="1"/>
          <p:nvPr/>
        </p:nvSpPr>
        <p:spPr>
          <a:xfrm>
            <a:off x="285381" y="2293586"/>
            <a:ext cx="369225" cy="484718"/>
          </a:xfrm>
          <a:prstGeom prst="rect">
            <a:avLst/>
          </a:prstGeom>
          <a:noFill/>
          <a:ln>
            <a:noFill/>
          </a:ln>
        </p:spPr>
        <p:txBody>
          <a:bodyPr spcFirstLastPara="1" wrap="square" lIns="68569" tIns="34275" rIns="68569" bIns="34275" anchor="t" anchorCtr="0">
            <a:spAutoFit/>
          </a:bodyPr>
          <a:lstStyle/>
          <a:p>
            <a:r>
              <a:rPr lang="en" sz="2700"/>
              <a:t>B</a:t>
            </a:r>
            <a:endParaRPr sz="1050"/>
          </a:p>
        </p:txBody>
      </p:sp>
      <p:sp>
        <p:nvSpPr>
          <p:cNvPr id="414" name="Google Shape;414;p47"/>
          <p:cNvSpPr txBox="1"/>
          <p:nvPr/>
        </p:nvSpPr>
        <p:spPr>
          <a:xfrm>
            <a:off x="294999" y="3038141"/>
            <a:ext cx="388575" cy="484718"/>
          </a:xfrm>
          <a:prstGeom prst="rect">
            <a:avLst/>
          </a:prstGeom>
          <a:noFill/>
          <a:ln>
            <a:noFill/>
          </a:ln>
        </p:spPr>
        <p:txBody>
          <a:bodyPr spcFirstLastPara="1" wrap="square" lIns="68569" tIns="34275" rIns="68569" bIns="34275" anchor="t" anchorCtr="0">
            <a:spAutoFit/>
          </a:bodyPr>
          <a:lstStyle/>
          <a:p>
            <a:r>
              <a:rPr lang="en" sz="2700"/>
              <a:t>C</a:t>
            </a:r>
            <a:endParaRPr sz="1050"/>
          </a:p>
        </p:txBody>
      </p:sp>
      <p:sp>
        <p:nvSpPr>
          <p:cNvPr id="415" name="Google Shape;415;p47"/>
          <p:cNvSpPr txBox="1"/>
          <p:nvPr/>
        </p:nvSpPr>
        <p:spPr>
          <a:xfrm>
            <a:off x="294998" y="3806847"/>
            <a:ext cx="388575" cy="484718"/>
          </a:xfrm>
          <a:prstGeom prst="rect">
            <a:avLst/>
          </a:prstGeom>
          <a:noFill/>
          <a:ln>
            <a:noFill/>
          </a:ln>
        </p:spPr>
        <p:txBody>
          <a:bodyPr spcFirstLastPara="1" wrap="square" lIns="68569" tIns="34275" rIns="68569" bIns="34275" anchor="t" anchorCtr="0">
            <a:spAutoFit/>
          </a:bodyPr>
          <a:lstStyle/>
          <a:p>
            <a:r>
              <a:rPr lang="en" sz="2700"/>
              <a:t>D</a:t>
            </a:r>
            <a:endParaRPr sz="1050"/>
          </a:p>
        </p:txBody>
      </p:sp>
      <p:sp>
        <p:nvSpPr>
          <p:cNvPr id="417" name="Google Shape;417;p47"/>
          <p:cNvSpPr txBox="1"/>
          <p:nvPr/>
        </p:nvSpPr>
        <p:spPr>
          <a:xfrm>
            <a:off x="805149" y="2197910"/>
            <a:ext cx="5905575" cy="577051"/>
          </a:xfrm>
          <a:prstGeom prst="rect">
            <a:avLst/>
          </a:prstGeom>
          <a:noFill/>
          <a:ln>
            <a:noFill/>
          </a:ln>
        </p:spPr>
        <p:txBody>
          <a:bodyPr spcFirstLastPara="1" wrap="square" lIns="68569" tIns="34275" rIns="68569" bIns="34275" anchor="t" anchorCtr="0">
            <a:spAutoFit/>
          </a:bodyPr>
          <a:lstStyle/>
          <a:p>
            <a:r>
              <a:rPr lang="en" sz="1650">
                <a:solidFill>
                  <a:srgbClr val="43464D"/>
                </a:solidFill>
                <a:latin typeface="Helvetica Neue Light"/>
                <a:ea typeface="Helvetica Neue Light"/>
                <a:cs typeface="Helvetica Neue Light"/>
                <a:sym typeface="Helvetica Neue Light"/>
              </a:rPr>
              <a:t>Energy impacts my life by powering our buildings and devices, helping us move from place to place, and overall helps us live.</a:t>
            </a:r>
            <a:endParaRPr sz="1650">
              <a:latin typeface="Helvetica Neue Light"/>
              <a:ea typeface="Helvetica Neue Light"/>
              <a:cs typeface="Helvetica Neue Light"/>
              <a:sym typeface="Helvetica Neue Light"/>
            </a:endParaRPr>
          </a:p>
        </p:txBody>
      </p:sp>
      <p:sp>
        <p:nvSpPr>
          <p:cNvPr id="418" name="Google Shape;418;p47"/>
          <p:cNvSpPr/>
          <p:nvPr/>
        </p:nvSpPr>
        <p:spPr>
          <a:xfrm>
            <a:off x="294994" y="2097825"/>
            <a:ext cx="6310125" cy="83115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 name="Google Shape;576;g25e11802ac4_0_1992">
            <a:extLst>
              <a:ext uri="{FF2B5EF4-FFF2-40B4-BE49-F238E27FC236}">
                <a16:creationId xmlns:a16="http://schemas.microsoft.com/office/drawing/2014/main" id="{52C329FB-AAE8-CEC8-F1EF-4A7CDF436FB0}"/>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577;g25e11802ac4_0_1992">
            <a:extLst>
              <a:ext uri="{FF2B5EF4-FFF2-40B4-BE49-F238E27FC236}">
                <a16:creationId xmlns:a16="http://schemas.microsoft.com/office/drawing/2014/main" id="{1D08A9B7-D6AD-86EF-60EE-A8282569AFC5}"/>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578;g25e11802ac4_0_1992">
            <a:extLst>
              <a:ext uri="{FF2B5EF4-FFF2-40B4-BE49-F238E27FC236}">
                <a16:creationId xmlns:a16="http://schemas.microsoft.com/office/drawing/2014/main" id="{A9F5A436-6388-5E3E-3E7D-C29EFD2D88DD}"/>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580;g25e11802ac4_0_1992">
            <a:extLst>
              <a:ext uri="{FF2B5EF4-FFF2-40B4-BE49-F238E27FC236}">
                <a16:creationId xmlns:a16="http://schemas.microsoft.com/office/drawing/2014/main" id="{06AC91B7-38DF-E031-BB1B-D8F1BF8A84D2}"/>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581;g25e11802ac4_0_1992">
            <a:extLst>
              <a:ext uri="{FF2B5EF4-FFF2-40B4-BE49-F238E27FC236}">
                <a16:creationId xmlns:a16="http://schemas.microsoft.com/office/drawing/2014/main" id="{B6C40242-1E80-5418-92CD-4613D2477C50}"/>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579;g25e11802ac4_0_1992">
            <a:extLst>
              <a:ext uri="{FF2B5EF4-FFF2-40B4-BE49-F238E27FC236}">
                <a16:creationId xmlns:a16="http://schemas.microsoft.com/office/drawing/2014/main" id="{9429C788-74F0-106B-B3B0-E25C62906770}"/>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8"/>
          <p:cNvSpPr/>
          <p:nvPr/>
        </p:nvSpPr>
        <p:spPr>
          <a:xfrm>
            <a:off x="374072" y="1036493"/>
            <a:ext cx="6140925" cy="3265425"/>
          </a:xfrm>
          <a:prstGeom prst="rect">
            <a:avLst/>
          </a:prstGeom>
          <a:no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425" name="Google Shape;425;p48"/>
          <p:cNvSpPr txBox="1"/>
          <p:nvPr/>
        </p:nvSpPr>
        <p:spPr>
          <a:xfrm>
            <a:off x="458606" y="1553410"/>
            <a:ext cx="2924550" cy="392393"/>
          </a:xfrm>
          <a:prstGeom prst="rect">
            <a:avLst/>
          </a:prstGeom>
          <a:noFill/>
          <a:ln>
            <a:noFill/>
          </a:ln>
        </p:spPr>
        <p:txBody>
          <a:bodyPr spcFirstLastPara="1" wrap="square" lIns="68569" tIns="68569" rIns="68569" bIns="68569" anchor="t" anchorCtr="0">
            <a:spAutoFit/>
          </a:bodyPr>
          <a:lstStyle/>
          <a:p>
            <a:pPr algn="ctr"/>
            <a:r>
              <a:rPr lang="en" sz="1650">
                <a:solidFill>
                  <a:srgbClr val="1F1F1F"/>
                </a:solidFill>
                <a:latin typeface="Calibri"/>
                <a:ea typeface="Calibri"/>
                <a:cs typeface="Calibri"/>
                <a:sym typeface="Calibri"/>
              </a:rPr>
              <a:t>The ability to cause change</a:t>
            </a:r>
            <a:endParaRPr sz="2550">
              <a:latin typeface="Calibri"/>
              <a:ea typeface="Calibri"/>
              <a:cs typeface="Calibri"/>
              <a:sym typeface="Calibri"/>
            </a:endParaRPr>
          </a:p>
        </p:txBody>
      </p:sp>
      <p:pic>
        <p:nvPicPr>
          <p:cNvPr id="426" name="Google Shape;426;p48"/>
          <p:cNvPicPr preferRelativeResize="0"/>
          <p:nvPr/>
        </p:nvPicPr>
        <p:blipFill>
          <a:blip r:embed="rId3">
            <a:alphaModFix/>
          </a:blip>
          <a:stretch>
            <a:fillRect/>
          </a:stretch>
        </p:blipFill>
        <p:spPr>
          <a:xfrm>
            <a:off x="4565438" y="1300557"/>
            <a:ext cx="1836166" cy="1271194"/>
          </a:xfrm>
          <a:prstGeom prst="rect">
            <a:avLst/>
          </a:prstGeom>
          <a:noFill/>
          <a:ln>
            <a:noFill/>
          </a:ln>
        </p:spPr>
      </p:pic>
      <p:cxnSp>
        <p:nvCxnSpPr>
          <p:cNvPr id="427" name="Google Shape;427;p48"/>
          <p:cNvCxnSpPr/>
          <p:nvPr/>
        </p:nvCxnSpPr>
        <p:spPr>
          <a:xfrm>
            <a:off x="3455138" y="1036493"/>
            <a:ext cx="0" cy="991800"/>
          </a:xfrm>
          <a:prstGeom prst="straightConnector1">
            <a:avLst/>
          </a:prstGeom>
          <a:noFill/>
          <a:ln w="25400" cap="flat" cmpd="sng">
            <a:solidFill>
              <a:schemeClr val="dk1"/>
            </a:solidFill>
            <a:prstDash val="solid"/>
            <a:round/>
            <a:headEnd type="none" w="sm" len="sm"/>
            <a:tailEnd type="none" w="sm" len="sm"/>
          </a:ln>
        </p:spPr>
      </p:cxnSp>
      <p:cxnSp>
        <p:nvCxnSpPr>
          <p:cNvPr id="428" name="Google Shape;428;p48"/>
          <p:cNvCxnSpPr>
            <a:stCxn id="429" idx="4"/>
            <a:endCxn id="424" idx="2"/>
          </p:cNvCxnSpPr>
          <p:nvPr/>
        </p:nvCxnSpPr>
        <p:spPr>
          <a:xfrm>
            <a:off x="3428979" y="3293575"/>
            <a:ext cx="15525" cy="1008450"/>
          </a:xfrm>
          <a:prstGeom prst="straightConnector1">
            <a:avLst/>
          </a:prstGeom>
          <a:noFill/>
          <a:ln w="25400" cap="flat" cmpd="sng">
            <a:solidFill>
              <a:schemeClr val="dk1"/>
            </a:solidFill>
            <a:prstDash val="solid"/>
            <a:round/>
            <a:headEnd type="none" w="sm" len="sm"/>
            <a:tailEnd type="none" w="sm" len="sm"/>
          </a:ln>
        </p:spPr>
      </p:cxnSp>
      <p:cxnSp>
        <p:nvCxnSpPr>
          <p:cNvPr id="430" name="Google Shape;430;p48"/>
          <p:cNvCxnSpPr/>
          <p:nvPr/>
        </p:nvCxnSpPr>
        <p:spPr>
          <a:xfrm>
            <a:off x="374072" y="2661445"/>
            <a:ext cx="1792350" cy="0"/>
          </a:xfrm>
          <a:prstGeom prst="straightConnector1">
            <a:avLst/>
          </a:prstGeom>
          <a:noFill/>
          <a:ln w="25400" cap="flat" cmpd="sng">
            <a:solidFill>
              <a:schemeClr val="dk1"/>
            </a:solidFill>
            <a:prstDash val="solid"/>
            <a:round/>
            <a:headEnd type="none" w="sm" len="sm"/>
            <a:tailEnd type="none" w="sm" len="sm"/>
          </a:ln>
        </p:spPr>
      </p:cxnSp>
      <p:cxnSp>
        <p:nvCxnSpPr>
          <p:cNvPr id="431" name="Google Shape;431;p48"/>
          <p:cNvCxnSpPr/>
          <p:nvPr/>
        </p:nvCxnSpPr>
        <p:spPr>
          <a:xfrm>
            <a:off x="4691495" y="2640053"/>
            <a:ext cx="1823625" cy="0"/>
          </a:xfrm>
          <a:prstGeom prst="straightConnector1">
            <a:avLst/>
          </a:prstGeom>
          <a:noFill/>
          <a:ln w="25400" cap="flat" cmpd="sng">
            <a:solidFill>
              <a:schemeClr val="dk1"/>
            </a:solidFill>
            <a:prstDash val="solid"/>
            <a:round/>
            <a:headEnd type="none" w="sm" len="sm"/>
            <a:tailEnd type="none" w="sm" len="sm"/>
          </a:ln>
        </p:spPr>
      </p:cxnSp>
      <p:sp>
        <p:nvSpPr>
          <p:cNvPr id="429" name="Google Shape;429;p48"/>
          <p:cNvSpPr/>
          <p:nvPr/>
        </p:nvSpPr>
        <p:spPr>
          <a:xfrm>
            <a:off x="2166504" y="2028175"/>
            <a:ext cx="2524950" cy="12654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432" name="Google Shape;432;p48"/>
          <p:cNvSpPr txBox="1"/>
          <p:nvPr/>
        </p:nvSpPr>
        <p:spPr>
          <a:xfrm>
            <a:off x="2242538" y="2435822"/>
            <a:ext cx="2372850" cy="450093"/>
          </a:xfrm>
          <a:prstGeom prst="rect">
            <a:avLst/>
          </a:prstGeom>
          <a:noFill/>
          <a:ln>
            <a:noFill/>
          </a:ln>
        </p:spPr>
        <p:txBody>
          <a:bodyPr spcFirstLastPara="1" wrap="square" lIns="68569" tIns="34275" rIns="68569" bIns="34275" anchor="t" anchorCtr="0">
            <a:spAutoFit/>
          </a:bodyPr>
          <a:lstStyle/>
          <a:p>
            <a:pPr algn="ctr"/>
            <a:r>
              <a:rPr lang="en" sz="2475" b="1">
                <a:latin typeface="Poppins"/>
                <a:ea typeface="Poppins"/>
                <a:cs typeface="Poppins"/>
                <a:sym typeface="Poppins"/>
              </a:rPr>
              <a:t>Energy</a:t>
            </a:r>
            <a:endParaRPr sz="825"/>
          </a:p>
        </p:txBody>
      </p:sp>
      <p:sp>
        <p:nvSpPr>
          <p:cNvPr id="433" name="Google Shape;433;p48"/>
          <p:cNvSpPr txBox="1"/>
          <p:nvPr/>
        </p:nvSpPr>
        <p:spPr>
          <a:xfrm>
            <a:off x="370772" y="1037528"/>
            <a:ext cx="85995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Definition</a:t>
            </a:r>
            <a:endParaRPr sz="1050"/>
          </a:p>
        </p:txBody>
      </p:sp>
      <p:sp>
        <p:nvSpPr>
          <p:cNvPr id="434" name="Google Shape;434;p48"/>
          <p:cNvSpPr txBox="1"/>
          <p:nvPr/>
        </p:nvSpPr>
        <p:spPr>
          <a:xfrm>
            <a:off x="374072" y="4049857"/>
            <a:ext cx="81180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Example</a:t>
            </a:r>
            <a:endParaRPr sz="1050"/>
          </a:p>
        </p:txBody>
      </p:sp>
      <p:sp>
        <p:nvSpPr>
          <p:cNvPr id="435" name="Google Shape;435;p48"/>
          <p:cNvSpPr txBox="1"/>
          <p:nvPr/>
        </p:nvSpPr>
        <p:spPr>
          <a:xfrm>
            <a:off x="5837992" y="1023574"/>
            <a:ext cx="677025"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Picture</a:t>
            </a:r>
            <a:endParaRPr sz="1050"/>
          </a:p>
        </p:txBody>
      </p:sp>
      <p:sp>
        <p:nvSpPr>
          <p:cNvPr id="436" name="Google Shape;436;p48"/>
          <p:cNvSpPr txBox="1"/>
          <p:nvPr/>
        </p:nvSpPr>
        <p:spPr>
          <a:xfrm>
            <a:off x="3507171" y="4055901"/>
            <a:ext cx="3028725" cy="265427"/>
          </a:xfrm>
          <a:prstGeom prst="rect">
            <a:avLst/>
          </a:prstGeom>
          <a:noFill/>
          <a:ln>
            <a:noFill/>
          </a:ln>
        </p:spPr>
        <p:txBody>
          <a:bodyPr spcFirstLastPara="1" wrap="square" lIns="68569" tIns="34275" rIns="68569" bIns="34275" anchor="t" anchorCtr="0">
            <a:spAutoFit/>
          </a:bodyPr>
          <a:lstStyle/>
          <a:p>
            <a:pPr algn="r"/>
            <a:r>
              <a:rPr lang="en" sz="1275">
                <a:latin typeface="Helvetica Neue Light"/>
                <a:ea typeface="Helvetica Neue Light"/>
                <a:cs typeface="Helvetica Neue Light"/>
                <a:sym typeface="Helvetica Neue Light"/>
              </a:rPr>
              <a:t>How does energy impact my life?</a:t>
            </a:r>
            <a:endParaRPr sz="975"/>
          </a:p>
        </p:txBody>
      </p:sp>
      <p:sp>
        <p:nvSpPr>
          <p:cNvPr id="437" name="Google Shape;437;p48"/>
          <p:cNvSpPr txBox="1"/>
          <p:nvPr/>
        </p:nvSpPr>
        <p:spPr>
          <a:xfrm>
            <a:off x="458606" y="3375910"/>
            <a:ext cx="2924550" cy="392393"/>
          </a:xfrm>
          <a:prstGeom prst="rect">
            <a:avLst/>
          </a:prstGeom>
          <a:noFill/>
          <a:ln>
            <a:noFill/>
          </a:ln>
        </p:spPr>
        <p:txBody>
          <a:bodyPr spcFirstLastPara="1" wrap="square" lIns="68569" tIns="68569" rIns="68569" bIns="68569" anchor="t" anchorCtr="0">
            <a:spAutoFit/>
          </a:bodyPr>
          <a:lstStyle/>
          <a:p>
            <a:pPr algn="ctr"/>
            <a:r>
              <a:rPr lang="en" sz="1650">
                <a:solidFill>
                  <a:srgbClr val="1F1F1F"/>
                </a:solidFill>
                <a:latin typeface="Calibri"/>
                <a:ea typeface="Calibri"/>
                <a:cs typeface="Calibri"/>
                <a:sym typeface="Calibri"/>
              </a:rPr>
              <a:t>A cake baking in the oven</a:t>
            </a:r>
            <a:endParaRPr sz="2550">
              <a:latin typeface="Calibri"/>
              <a:ea typeface="Calibri"/>
              <a:cs typeface="Calibri"/>
              <a:sym typeface="Calibri"/>
            </a:endParaRPr>
          </a:p>
        </p:txBody>
      </p:sp>
      <p:sp>
        <p:nvSpPr>
          <p:cNvPr id="438" name="Google Shape;438;p48"/>
          <p:cNvSpPr txBox="1"/>
          <p:nvPr/>
        </p:nvSpPr>
        <p:spPr>
          <a:xfrm>
            <a:off x="3429000" y="3293588"/>
            <a:ext cx="3146400" cy="969474"/>
          </a:xfrm>
          <a:prstGeom prst="rect">
            <a:avLst/>
          </a:prstGeom>
          <a:noFill/>
          <a:ln>
            <a:noFill/>
          </a:ln>
        </p:spPr>
        <p:txBody>
          <a:bodyPr spcFirstLastPara="1" wrap="square" lIns="68569" tIns="68569" rIns="68569" bIns="68569" anchor="t" anchorCtr="0">
            <a:spAutoFit/>
          </a:bodyPr>
          <a:lstStyle/>
          <a:p>
            <a:r>
              <a:rPr lang="en" sz="1350">
                <a:solidFill>
                  <a:schemeClr val="dk1"/>
                </a:solidFill>
                <a:latin typeface="Calibri"/>
                <a:ea typeface="Calibri"/>
                <a:cs typeface="Calibri"/>
                <a:sym typeface="Calibri"/>
              </a:rPr>
              <a:t>Energy impacts my life by powering our buildings and devices, helping us move from place to place, and overall helps us live.</a:t>
            </a:r>
            <a:endParaRPr sz="1500"/>
          </a:p>
        </p:txBody>
      </p:sp>
      <p:sp>
        <p:nvSpPr>
          <p:cNvPr id="2" name="Google Shape;576;g25e11802ac4_0_1992">
            <a:extLst>
              <a:ext uri="{FF2B5EF4-FFF2-40B4-BE49-F238E27FC236}">
                <a16:creationId xmlns:a16="http://schemas.microsoft.com/office/drawing/2014/main" id="{48313F6F-0CBD-38FE-4768-771C46419DD5}"/>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577;g25e11802ac4_0_1992">
            <a:extLst>
              <a:ext uri="{FF2B5EF4-FFF2-40B4-BE49-F238E27FC236}">
                <a16:creationId xmlns:a16="http://schemas.microsoft.com/office/drawing/2014/main" id="{27103A99-9546-57A3-B4A8-C318963A4054}"/>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578;g25e11802ac4_0_1992">
            <a:extLst>
              <a:ext uri="{FF2B5EF4-FFF2-40B4-BE49-F238E27FC236}">
                <a16:creationId xmlns:a16="http://schemas.microsoft.com/office/drawing/2014/main" id="{E2087E91-2AC1-2478-8E80-D6EC0FCC9872}"/>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580;g25e11802ac4_0_1992">
            <a:extLst>
              <a:ext uri="{FF2B5EF4-FFF2-40B4-BE49-F238E27FC236}">
                <a16:creationId xmlns:a16="http://schemas.microsoft.com/office/drawing/2014/main" id="{60758F7D-0F52-65E2-6A11-F77105979CB3}"/>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581;g25e11802ac4_0_1992">
            <a:extLst>
              <a:ext uri="{FF2B5EF4-FFF2-40B4-BE49-F238E27FC236}">
                <a16:creationId xmlns:a16="http://schemas.microsoft.com/office/drawing/2014/main" id="{835D1487-8BF1-EF2E-D4A4-DE525977CC68}"/>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579;g25e11802ac4_0_1992">
            <a:extLst>
              <a:ext uri="{FF2B5EF4-FFF2-40B4-BE49-F238E27FC236}">
                <a16:creationId xmlns:a16="http://schemas.microsoft.com/office/drawing/2014/main" id="{7E4FAA55-BE2A-BB7D-740B-0F6EB2BFB8DB}"/>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g25e11802ac4_0_2229"/>
          <p:cNvSpPr txBox="1"/>
          <p:nvPr/>
        </p:nvSpPr>
        <p:spPr>
          <a:xfrm>
            <a:off x="1939048" y="471436"/>
            <a:ext cx="2979900" cy="692467"/>
          </a:xfrm>
          <a:prstGeom prst="rect">
            <a:avLst/>
          </a:prstGeom>
          <a:noFill/>
          <a:ln>
            <a:noFill/>
          </a:ln>
        </p:spPr>
        <p:txBody>
          <a:bodyPr spcFirstLastPara="1" wrap="square" lIns="68569" tIns="34275" rIns="68569" bIns="34275" anchor="t" anchorCtr="0">
            <a:spAutoFit/>
          </a:bodyPr>
          <a:lstStyle/>
          <a:p>
            <a:pPr>
              <a:buSzPts val="5400"/>
            </a:pPr>
            <a:r>
              <a:rPr lang="en-US" sz="4050">
                <a:solidFill>
                  <a:srgbClr val="FF0000"/>
                </a:solidFill>
                <a:latin typeface="Calibri"/>
                <a:ea typeface="Calibri"/>
                <a:cs typeface="Calibri"/>
                <a:sym typeface="Calibri"/>
              </a:rPr>
              <a:t>Remember!!!</a:t>
            </a:r>
            <a:endParaRPr sz="1050"/>
          </a:p>
        </p:txBody>
      </p:sp>
      <p:sp>
        <p:nvSpPr>
          <p:cNvPr id="528" name="Google Shape;528;g25e11802ac4_0_2229" descr="Rewind"/>
          <p:cNvSpPr/>
          <p:nvPr/>
        </p:nvSpPr>
        <p:spPr>
          <a:xfrm>
            <a:off x="1446334" y="1125416"/>
            <a:ext cx="3965400" cy="3200400"/>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18530364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259762" y="264798"/>
            <a:ext cx="6338475" cy="826875"/>
          </a:xfrm>
          <a:prstGeom prst="rect">
            <a:avLst/>
          </a:prstGeom>
          <a:noFill/>
          <a:ln>
            <a:noFill/>
          </a:ln>
        </p:spPr>
        <p:txBody>
          <a:bodyPr spcFirstLastPara="1" wrap="square" lIns="68569" tIns="34275" rIns="68569" bIns="34275" anchor="ctr" anchorCtr="0">
            <a:normAutofit/>
          </a:bodyPr>
          <a:lstStyle/>
          <a:p>
            <a:pPr>
              <a:buSzPts val="3600"/>
            </a:pPr>
            <a:r>
              <a:rPr lang="en" sz="2700" b="1" u="sng" dirty="0"/>
              <a:t>Energy</a:t>
            </a:r>
            <a:r>
              <a:rPr lang="en" sz="2700" dirty="0"/>
              <a:t>: the ability to cause change</a:t>
            </a:r>
            <a:endParaRPr sz="2700" b="1" u="sng" dirty="0"/>
          </a:p>
        </p:txBody>
      </p:sp>
      <p:pic>
        <p:nvPicPr>
          <p:cNvPr id="157" name="Google Shape;157;p28"/>
          <p:cNvPicPr preferRelativeResize="0"/>
          <p:nvPr/>
        </p:nvPicPr>
        <p:blipFill>
          <a:blip r:embed="rId3">
            <a:alphaModFix/>
          </a:blip>
          <a:stretch>
            <a:fillRect/>
          </a:stretch>
        </p:blipFill>
        <p:spPr>
          <a:xfrm>
            <a:off x="173248" y="1468315"/>
            <a:ext cx="6511503" cy="3199371"/>
          </a:xfrm>
          <a:prstGeom prst="rect">
            <a:avLst/>
          </a:prstGeom>
          <a:noFill/>
          <a:ln>
            <a:noFill/>
          </a:ln>
        </p:spPr>
      </p:pic>
      <p:sp>
        <p:nvSpPr>
          <p:cNvPr id="4" name="Google Shape;536;g27e576c1a67_0_1091" descr="Rewind">
            <a:extLst>
              <a:ext uri="{FF2B5EF4-FFF2-40B4-BE49-F238E27FC236}">
                <a16:creationId xmlns:a16="http://schemas.microsoft.com/office/drawing/2014/main" id="{101C5AC3-D7CC-DFB4-6E16-4EDCA99CE8BE}"/>
              </a:ext>
            </a:extLst>
          </p:cNvPr>
          <p:cNvSpPr/>
          <p:nvPr/>
        </p:nvSpPr>
        <p:spPr>
          <a:xfrm>
            <a:off x="0" y="0"/>
            <a:ext cx="690075" cy="585225"/>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3872124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8"/>
        <p:cNvGrpSpPr/>
        <p:nvPr/>
      </p:nvGrpSpPr>
      <p:grpSpPr>
        <a:xfrm>
          <a:off x="0" y="0"/>
          <a:ext cx="0" cy="0"/>
          <a:chOff x="0" y="0"/>
          <a:chExt cx="0" cy="0"/>
        </a:xfrm>
      </p:grpSpPr>
      <p:sp>
        <p:nvSpPr>
          <p:cNvPr id="1599" name="Google Shape;1599;g28084ac76e6_0_103"/>
          <p:cNvSpPr txBox="1">
            <a:spLocks noGrp="1"/>
          </p:cNvSpPr>
          <p:nvPr>
            <p:ph type="ctrTitle"/>
          </p:nvPr>
        </p:nvSpPr>
        <p:spPr>
          <a:xfrm>
            <a:off x="992663" y="140825"/>
            <a:ext cx="5669325" cy="1500300"/>
          </a:xfrm>
          <a:prstGeom prst="rect">
            <a:avLst/>
          </a:prstGeom>
          <a:noFill/>
          <a:ln>
            <a:noFill/>
          </a:ln>
        </p:spPr>
        <p:txBody>
          <a:bodyPr spcFirstLastPara="1" wrap="square" lIns="68569" tIns="34275" rIns="68569" bIns="34275" anchor="ctr" anchorCtr="0">
            <a:normAutofit/>
          </a:bodyPr>
          <a:lstStyle/>
          <a:p>
            <a:pPr>
              <a:buSzPts val="3600"/>
            </a:pPr>
            <a:r>
              <a:rPr lang="en-US" sz="2700" b="1" u="sng"/>
              <a:t>Direction</a:t>
            </a:r>
            <a:r>
              <a:rPr lang="en-US" sz="2700" b="1"/>
              <a:t>: </a:t>
            </a:r>
            <a:r>
              <a:rPr lang="en-US" sz="2700"/>
              <a:t>where something moves or points</a:t>
            </a:r>
            <a:endParaRPr sz="2700" b="1"/>
          </a:p>
        </p:txBody>
      </p:sp>
      <p:sp>
        <p:nvSpPr>
          <p:cNvPr id="1600" name="Google Shape;1600;g28084ac76e6_0_103" descr="Rewind"/>
          <p:cNvSpPr/>
          <p:nvPr/>
        </p:nvSpPr>
        <p:spPr>
          <a:xfrm>
            <a:off x="0" y="0"/>
            <a:ext cx="637200" cy="637200"/>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1601" name="Google Shape;1601;g28084ac76e6_0_103"/>
          <p:cNvPicPr preferRelativeResize="0"/>
          <p:nvPr/>
        </p:nvPicPr>
        <p:blipFill>
          <a:blip r:embed="rId4">
            <a:alphaModFix/>
          </a:blip>
          <a:stretch>
            <a:fillRect/>
          </a:stretch>
        </p:blipFill>
        <p:spPr>
          <a:xfrm>
            <a:off x="2125257" y="1578387"/>
            <a:ext cx="2607469" cy="3378994"/>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6" descr="Lightbulb and gear"/>
          <p:cNvSpPr/>
          <p:nvPr/>
        </p:nvSpPr>
        <p:spPr>
          <a:xfrm>
            <a:off x="135341" y="95552"/>
            <a:ext cx="430200" cy="406575"/>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
        <p:nvSpPr>
          <p:cNvPr id="140" name="Google Shape;140;p26"/>
          <p:cNvSpPr txBox="1"/>
          <p:nvPr/>
        </p:nvSpPr>
        <p:spPr>
          <a:xfrm>
            <a:off x="350441" y="211672"/>
            <a:ext cx="6157125" cy="1107965"/>
          </a:xfrm>
          <a:prstGeom prst="rect">
            <a:avLst/>
          </a:prstGeom>
          <a:noFill/>
          <a:ln>
            <a:noFill/>
          </a:ln>
        </p:spPr>
        <p:txBody>
          <a:bodyPr spcFirstLastPara="1" wrap="square" lIns="68569" tIns="34275" rIns="68569" bIns="34275" anchor="t" anchorCtr="0">
            <a:spAutoFit/>
          </a:bodyPr>
          <a:lstStyle/>
          <a:p>
            <a:pPr algn="ctr">
              <a:buSzPts val="3000"/>
            </a:pPr>
            <a:r>
              <a:rPr lang="en" sz="2250" b="1" dirty="0">
                <a:solidFill>
                  <a:schemeClr val="dk1"/>
                </a:solidFill>
                <a:latin typeface="Calibri"/>
                <a:ea typeface="Calibri"/>
                <a:cs typeface="Calibri"/>
                <a:sym typeface="Calibri"/>
              </a:rPr>
              <a:t>Big Question: </a:t>
            </a:r>
            <a:r>
              <a:rPr lang="en" sz="2250" dirty="0">
                <a:solidFill>
                  <a:schemeClr val="dk1"/>
                </a:solidFill>
                <a:latin typeface="Calibri"/>
                <a:ea typeface="Calibri"/>
                <a:cs typeface="Calibri"/>
                <a:sym typeface="Calibri"/>
              </a:rPr>
              <a:t>How do forces, motion, and energy work together to affect the way objects move and interact with the world around us?</a:t>
            </a:r>
            <a:endParaRPr sz="2250" dirty="0">
              <a:solidFill>
                <a:schemeClr val="dk1"/>
              </a:solidFill>
              <a:latin typeface="Calibri"/>
              <a:ea typeface="Calibri"/>
              <a:cs typeface="Calibri"/>
              <a:sym typeface="Calibri"/>
            </a:endParaRPr>
          </a:p>
        </p:txBody>
      </p:sp>
      <p:pic>
        <p:nvPicPr>
          <p:cNvPr id="141" name="Google Shape;141;p26"/>
          <p:cNvPicPr preferRelativeResize="0"/>
          <p:nvPr/>
        </p:nvPicPr>
        <p:blipFill>
          <a:blip r:embed="rId4">
            <a:alphaModFix/>
          </a:blip>
          <a:stretch>
            <a:fillRect/>
          </a:stretch>
        </p:blipFill>
        <p:spPr>
          <a:xfrm>
            <a:off x="729761" y="1435757"/>
            <a:ext cx="5398477" cy="3399355"/>
          </a:xfrm>
          <a:prstGeom prst="rect">
            <a:avLst/>
          </a:prstGeom>
          <a:noFill/>
          <a:ln>
            <a:noFill/>
          </a:ln>
        </p:spPr>
      </p:pic>
    </p:spTree>
    <p:extLst>
      <p:ext uri="{BB962C8B-B14F-4D97-AF65-F5344CB8AC3E}">
        <p14:creationId xmlns:p14="http://schemas.microsoft.com/office/powerpoint/2010/main" val="39967864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g27e68c1a8e3_0_83"/>
          <p:cNvSpPr txBox="1"/>
          <p:nvPr/>
        </p:nvSpPr>
        <p:spPr>
          <a:xfrm>
            <a:off x="1326382" y="83371"/>
            <a:ext cx="4205250" cy="715550"/>
          </a:xfrm>
          <a:prstGeom prst="rect">
            <a:avLst/>
          </a:prstGeom>
          <a:noFill/>
          <a:ln>
            <a:noFill/>
          </a:ln>
        </p:spPr>
        <p:txBody>
          <a:bodyPr spcFirstLastPara="1" wrap="square" lIns="68569" tIns="34275" rIns="68569" bIns="34275" anchor="t" anchorCtr="0">
            <a:spAutoFit/>
          </a:bodyPr>
          <a:lstStyle/>
          <a:p>
            <a:pPr>
              <a:buSzPts val="5600"/>
            </a:pPr>
            <a:r>
              <a:rPr lang="en-US" sz="4200">
                <a:solidFill>
                  <a:srgbClr val="FFC000"/>
                </a:solidFill>
                <a:latin typeface="Calibri"/>
                <a:ea typeface="Calibri"/>
                <a:cs typeface="Calibri"/>
                <a:sym typeface="Calibri"/>
              </a:rPr>
              <a:t>Simulation Activity</a:t>
            </a:r>
            <a:endParaRPr sz="1050"/>
          </a:p>
        </p:txBody>
      </p:sp>
      <p:sp>
        <p:nvSpPr>
          <p:cNvPr id="868" name="Google Shape;868;g27e68c1a8e3_0_83"/>
          <p:cNvSpPr txBox="1"/>
          <p:nvPr/>
        </p:nvSpPr>
        <p:spPr>
          <a:xfrm>
            <a:off x="1703195" y="675303"/>
            <a:ext cx="3451500" cy="900216"/>
          </a:xfrm>
          <a:prstGeom prst="rect">
            <a:avLst/>
          </a:prstGeom>
          <a:noFill/>
          <a:ln>
            <a:noFill/>
          </a:ln>
        </p:spPr>
        <p:txBody>
          <a:bodyPr spcFirstLastPara="1" wrap="square" lIns="68569" tIns="34275" rIns="68569" bIns="34275" anchor="t" anchorCtr="0">
            <a:spAutoFit/>
          </a:bodyPr>
          <a:lstStyle/>
          <a:p>
            <a:pPr algn="ctr">
              <a:buSzPts val="3600"/>
            </a:pPr>
            <a:r>
              <a:rPr lang="en-US" sz="2700" u="sng" dirty="0">
                <a:solidFill>
                  <a:srgbClr val="0000FF"/>
                </a:solidFill>
                <a:latin typeface="Calibri"/>
                <a:ea typeface="Calibri"/>
                <a:cs typeface="Calibri"/>
                <a:sym typeface="Calibri"/>
                <a:hlinkClick r:id="rId3"/>
              </a:rPr>
              <a:t>Energy</a:t>
            </a:r>
            <a:endParaRPr sz="2700" dirty="0">
              <a:solidFill>
                <a:srgbClr val="0000FF"/>
              </a:solidFill>
              <a:latin typeface="Calibri"/>
              <a:ea typeface="Calibri"/>
              <a:cs typeface="Calibri"/>
              <a:sym typeface="Calibri"/>
            </a:endParaRPr>
          </a:p>
          <a:p>
            <a:pPr algn="ctr">
              <a:buSzPts val="3600"/>
            </a:pPr>
            <a:r>
              <a:rPr lang="en-US" sz="2700" dirty="0">
                <a:solidFill>
                  <a:schemeClr val="dk1"/>
                </a:solidFill>
                <a:latin typeface="Calibri"/>
                <a:ea typeface="Calibri"/>
                <a:cs typeface="Calibri"/>
                <a:sym typeface="Calibri"/>
              </a:rPr>
              <a:t>(</a:t>
            </a:r>
            <a:r>
              <a:rPr lang="en-US" sz="2700" dirty="0" err="1">
                <a:solidFill>
                  <a:schemeClr val="dk1"/>
                </a:solidFill>
                <a:latin typeface="Calibri"/>
                <a:ea typeface="Calibri"/>
                <a:cs typeface="Calibri"/>
                <a:sym typeface="Calibri"/>
              </a:rPr>
              <a:t>PhET</a:t>
            </a:r>
            <a:r>
              <a:rPr lang="en-US" sz="2700" dirty="0">
                <a:solidFill>
                  <a:schemeClr val="dk1"/>
                </a:solidFill>
                <a:latin typeface="Calibri"/>
                <a:ea typeface="Calibri"/>
                <a:cs typeface="Calibri"/>
                <a:sym typeface="Calibri"/>
              </a:rPr>
              <a:t>)</a:t>
            </a:r>
            <a:endParaRPr sz="1050" dirty="0"/>
          </a:p>
        </p:txBody>
      </p:sp>
      <p:pic>
        <p:nvPicPr>
          <p:cNvPr id="869" name="Google Shape;869;g27e68c1a8e3_0_83" descr="Cursor"/>
          <p:cNvPicPr preferRelativeResize="0"/>
          <p:nvPr/>
        </p:nvPicPr>
        <p:blipFill rotWithShape="1">
          <a:blip r:embed="rId4">
            <a:alphaModFix/>
          </a:blip>
          <a:srcRect/>
          <a:stretch/>
        </p:blipFill>
        <p:spPr>
          <a:xfrm rot="5400000">
            <a:off x="1188539" y="1137863"/>
            <a:ext cx="685800" cy="685800"/>
          </a:xfrm>
          <a:prstGeom prst="rect">
            <a:avLst/>
          </a:prstGeom>
          <a:noFill/>
          <a:ln>
            <a:noFill/>
          </a:ln>
        </p:spPr>
      </p:pic>
      <p:sp>
        <p:nvSpPr>
          <p:cNvPr id="870" name="Google Shape;870;g27e68c1a8e3_0_83"/>
          <p:cNvSpPr txBox="1"/>
          <p:nvPr/>
        </p:nvSpPr>
        <p:spPr>
          <a:xfrm>
            <a:off x="332913" y="1823663"/>
            <a:ext cx="1914300" cy="692467"/>
          </a:xfrm>
          <a:prstGeom prst="rect">
            <a:avLst/>
          </a:prstGeom>
          <a:noFill/>
          <a:ln>
            <a:noFill/>
          </a:ln>
        </p:spPr>
        <p:txBody>
          <a:bodyPr spcFirstLastPara="1" wrap="square" lIns="68569" tIns="34275" rIns="68569" bIns="34275" anchor="t" anchorCtr="0">
            <a:spAutoFit/>
          </a:bodyPr>
          <a:lstStyle/>
          <a:p>
            <a:pPr>
              <a:buSzPts val="1800"/>
            </a:pPr>
            <a:r>
              <a:rPr lang="en-US" sz="1350" i="1" dirty="0">
                <a:solidFill>
                  <a:schemeClr val="dk1"/>
                </a:solidFill>
                <a:latin typeface="Calibri"/>
                <a:ea typeface="Calibri"/>
                <a:cs typeface="Calibri"/>
                <a:sym typeface="Calibri"/>
              </a:rPr>
              <a:t>Click the link above for a simulation to explore energy. </a:t>
            </a:r>
            <a:endParaRPr sz="1050" dirty="0"/>
          </a:p>
        </p:txBody>
      </p:sp>
      <p:sp>
        <p:nvSpPr>
          <p:cNvPr id="871" name="Google Shape;871;g27e68c1a8e3_0_83" descr="Laptop"/>
          <p:cNvSpPr/>
          <p:nvPr/>
        </p:nvSpPr>
        <p:spPr>
          <a:xfrm>
            <a:off x="15073" y="0"/>
            <a:ext cx="637200" cy="637200"/>
          </a:xfrm>
          <a:prstGeom prst="ellipse">
            <a:avLst/>
          </a:prstGeom>
          <a:blipFill rotWithShape="1">
            <a:blip r:embed="rId5">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3" name="Picture 2" descr="A screenshot of a video&#10;&#10;Description automatically generated">
            <a:extLst>
              <a:ext uri="{FF2B5EF4-FFF2-40B4-BE49-F238E27FC236}">
                <a16:creationId xmlns:a16="http://schemas.microsoft.com/office/drawing/2014/main" id="{5D953FCD-1C06-B7F5-8F1A-418B75862702}"/>
              </a:ext>
            </a:extLst>
          </p:cNvPr>
          <p:cNvPicPr>
            <a:picLocks noChangeAspect="1"/>
          </p:cNvPicPr>
          <p:nvPr/>
        </p:nvPicPr>
        <p:blipFill>
          <a:blip r:embed="rId6"/>
          <a:stretch>
            <a:fillRect/>
          </a:stretch>
        </p:blipFill>
        <p:spPr>
          <a:xfrm>
            <a:off x="2435323" y="1823663"/>
            <a:ext cx="4205250" cy="2738104"/>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pic>
        <p:nvPicPr>
          <p:cNvPr id="878" name="Google Shape;878;p62"/>
          <p:cNvPicPr preferRelativeResize="0"/>
          <p:nvPr/>
        </p:nvPicPr>
        <p:blipFill rotWithShape="1">
          <a:blip r:embed="rId3">
            <a:alphaModFix/>
          </a:blip>
          <a:srcRect/>
          <a:stretch/>
        </p:blipFill>
        <p:spPr>
          <a:xfrm>
            <a:off x="1" y="0"/>
            <a:ext cx="6857300" cy="51435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pic>
        <p:nvPicPr>
          <p:cNvPr id="883" name="Google Shape;883;p14" descr="IEP Translation – Communication from OSEP regarding the ..."/>
          <p:cNvPicPr preferRelativeResize="0"/>
          <p:nvPr/>
        </p:nvPicPr>
        <p:blipFill rotWithShape="1">
          <a:blip r:embed="rId3">
            <a:alphaModFix/>
          </a:blip>
          <a:srcRect/>
          <a:stretch/>
        </p:blipFill>
        <p:spPr>
          <a:xfrm>
            <a:off x="1336958" y="678955"/>
            <a:ext cx="4311261" cy="678371"/>
          </a:xfrm>
          <a:prstGeom prst="rect">
            <a:avLst/>
          </a:prstGeom>
          <a:noFill/>
          <a:ln>
            <a:noFill/>
          </a:ln>
        </p:spPr>
      </p:pic>
      <p:pic>
        <p:nvPicPr>
          <p:cNvPr id="884" name="Google Shape;884;p14" descr="United States Department of Education - Wikipedia"/>
          <p:cNvPicPr preferRelativeResize="0"/>
          <p:nvPr/>
        </p:nvPicPr>
        <p:blipFill rotWithShape="1">
          <a:blip r:embed="rId4">
            <a:alphaModFix/>
          </a:blip>
          <a:srcRect/>
          <a:stretch/>
        </p:blipFill>
        <p:spPr>
          <a:xfrm>
            <a:off x="2581383" y="1462319"/>
            <a:ext cx="1623344" cy="1550649"/>
          </a:xfrm>
          <a:prstGeom prst="rect">
            <a:avLst/>
          </a:prstGeom>
          <a:noFill/>
          <a:ln>
            <a:noFill/>
          </a:ln>
        </p:spPr>
      </p:pic>
      <p:pic>
        <p:nvPicPr>
          <p:cNvPr id="885" name="Google Shape;885;p14"/>
          <p:cNvPicPr preferRelativeResize="0"/>
          <p:nvPr/>
        </p:nvPicPr>
        <p:blipFill rotWithShape="1">
          <a:blip r:embed="rId5">
            <a:alphaModFix/>
          </a:blip>
          <a:srcRect/>
          <a:stretch/>
        </p:blipFill>
        <p:spPr>
          <a:xfrm>
            <a:off x="762856" y="3177295"/>
            <a:ext cx="5666537" cy="967323"/>
          </a:xfrm>
          <a:prstGeom prst="rect">
            <a:avLst/>
          </a:prstGeom>
          <a:noFill/>
          <a:ln>
            <a:noFill/>
          </a:ln>
        </p:spPr>
      </p:pic>
      <p:sp>
        <p:nvSpPr>
          <p:cNvPr id="886" name="Google Shape;886;p14"/>
          <p:cNvSpPr txBox="1"/>
          <p:nvPr/>
        </p:nvSpPr>
        <p:spPr>
          <a:xfrm>
            <a:off x="476003" y="135212"/>
            <a:ext cx="5906025" cy="438551"/>
          </a:xfrm>
          <a:prstGeom prst="rect">
            <a:avLst/>
          </a:prstGeom>
          <a:noFill/>
          <a:ln>
            <a:noFill/>
          </a:ln>
        </p:spPr>
        <p:txBody>
          <a:bodyPr spcFirstLastPara="1" wrap="square" lIns="68569" tIns="34275" rIns="68569" bIns="34275" anchor="t" anchorCtr="0">
            <a:spAutoFit/>
          </a:bodyPr>
          <a:lstStyle/>
          <a:p>
            <a:pPr algn="ctr">
              <a:buSzPts val="3200"/>
            </a:pPr>
            <a:r>
              <a:rPr lang="en-US" sz="2400">
                <a:latin typeface="Calibri"/>
                <a:ea typeface="Calibri"/>
                <a:cs typeface="Calibri"/>
                <a:sym typeface="Calibri"/>
              </a:rPr>
              <a:t>This Was Created With Resources From:</a:t>
            </a:r>
            <a:endParaRPr sz="1050"/>
          </a:p>
        </p:txBody>
      </p:sp>
      <p:sp>
        <p:nvSpPr>
          <p:cNvPr id="887" name="Google Shape;887;p14"/>
          <p:cNvSpPr txBox="1"/>
          <p:nvPr/>
        </p:nvSpPr>
        <p:spPr>
          <a:xfrm>
            <a:off x="677588" y="4144612"/>
            <a:ext cx="5502825" cy="808148"/>
          </a:xfrm>
          <a:prstGeom prst="rect">
            <a:avLst/>
          </a:prstGeom>
          <a:noFill/>
          <a:ln>
            <a:noFill/>
          </a:ln>
        </p:spPr>
        <p:txBody>
          <a:bodyPr spcFirstLastPara="1" wrap="square" lIns="68569" tIns="68569" rIns="68569" bIns="68569" anchor="t" anchorCtr="0">
            <a:spAutoFit/>
          </a:bodyPr>
          <a:lstStyle/>
          <a:p>
            <a:pPr algn="ctr">
              <a:buSzPts val="1450"/>
            </a:pPr>
            <a:r>
              <a:rPr lang="en-US" sz="1088" b="1">
                <a:latin typeface="Calibri"/>
                <a:ea typeface="Calibri"/>
                <a:cs typeface="Calibri"/>
                <a:sym typeface="Calibri"/>
              </a:rPr>
              <a:t>Questions or Comments</a:t>
            </a:r>
            <a:endParaRPr sz="1125"/>
          </a:p>
          <a:p>
            <a:pPr algn="ctr">
              <a:buSzPts val="1450"/>
            </a:pPr>
            <a:endParaRPr sz="1088" b="1">
              <a:latin typeface="Calibri"/>
              <a:ea typeface="Calibri"/>
              <a:cs typeface="Calibri"/>
              <a:sym typeface="Calibri"/>
            </a:endParaRPr>
          </a:p>
          <a:p>
            <a:pPr algn="ctr">
              <a:buSzPts val="1450"/>
            </a:pPr>
            <a:r>
              <a:rPr lang="en-US" sz="1088">
                <a:latin typeface="Calibri"/>
                <a:ea typeface="Calibri"/>
                <a:cs typeface="Calibri"/>
                <a:sym typeface="Calibri"/>
              </a:rPr>
              <a:t> Michael Kennedy, Ph.D.          MKennedy@Virginia.edu </a:t>
            </a:r>
            <a:endParaRPr sz="1125"/>
          </a:p>
          <a:p>
            <a:pPr algn="ctr">
              <a:buSzPts val="1450"/>
            </a:pPr>
            <a:r>
              <a:rPr lang="en-US" sz="1088">
                <a:latin typeface="Calibri"/>
                <a:ea typeface="Calibri"/>
                <a:cs typeface="Calibri"/>
                <a:sym typeface="Calibri"/>
              </a:rPr>
              <a:t>Rachel L Kunemund, Ph.D.	             rk8vm@virginia.edu</a:t>
            </a:r>
            <a:endParaRPr sz="1125">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6"/>
        <p:cNvGrpSpPr/>
        <p:nvPr/>
      </p:nvGrpSpPr>
      <p:grpSpPr>
        <a:xfrm>
          <a:off x="0" y="0"/>
          <a:ext cx="0" cy="0"/>
          <a:chOff x="0" y="0"/>
          <a:chExt cx="0" cy="0"/>
        </a:xfrm>
      </p:grpSpPr>
      <p:sp>
        <p:nvSpPr>
          <p:cNvPr id="1607" name="Google Shape;1607;g28084ac76e6_0_177"/>
          <p:cNvSpPr txBox="1">
            <a:spLocks noGrp="1"/>
          </p:cNvSpPr>
          <p:nvPr>
            <p:ph type="subTitle" idx="1"/>
          </p:nvPr>
        </p:nvSpPr>
        <p:spPr>
          <a:xfrm>
            <a:off x="578812" y="758713"/>
            <a:ext cx="5700375" cy="819675"/>
          </a:xfrm>
          <a:prstGeom prst="rect">
            <a:avLst/>
          </a:prstGeom>
          <a:noFill/>
          <a:ln>
            <a:noFill/>
          </a:ln>
        </p:spPr>
        <p:txBody>
          <a:bodyPr spcFirstLastPara="1" wrap="square" lIns="68569" tIns="34275" rIns="68569" bIns="34275" anchor="t" anchorCtr="0">
            <a:normAutofit/>
          </a:bodyPr>
          <a:lstStyle/>
          <a:p>
            <a:pPr marL="0" indent="0">
              <a:buClr>
                <a:schemeClr val="dk1"/>
              </a:buClr>
              <a:buSzPts val="3200"/>
            </a:pPr>
            <a:r>
              <a:rPr lang="en-US" b="1" u="sng">
                <a:solidFill>
                  <a:schemeClr val="dk1"/>
                </a:solidFill>
              </a:rPr>
              <a:t>Speed</a:t>
            </a:r>
            <a:r>
              <a:rPr lang="en-US" b="1">
                <a:solidFill>
                  <a:schemeClr val="dk1"/>
                </a:solidFill>
              </a:rPr>
              <a:t>: </a:t>
            </a:r>
            <a:r>
              <a:rPr lang="en-US">
                <a:solidFill>
                  <a:schemeClr val="dk1"/>
                </a:solidFill>
              </a:rPr>
              <a:t>how fast an object moves</a:t>
            </a:r>
            <a:endParaRPr/>
          </a:p>
        </p:txBody>
      </p:sp>
      <p:sp>
        <p:nvSpPr>
          <p:cNvPr id="1608" name="Google Shape;1608;g28084ac76e6_0_177" descr="Rewind"/>
          <p:cNvSpPr/>
          <p:nvPr/>
        </p:nvSpPr>
        <p:spPr>
          <a:xfrm>
            <a:off x="0" y="0"/>
            <a:ext cx="690075" cy="585225"/>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1609" name="Google Shape;1609;g28084ac76e6_0_177"/>
          <p:cNvPicPr preferRelativeResize="0"/>
          <p:nvPr/>
        </p:nvPicPr>
        <p:blipFill>
          <a:blip r:embed="rId4">
            <a:alphaModFix/>
          </a:blip>
          <a:stretch>
            <a:fillRect/>
          </a:stretch>
        </p:blipFill>
        <p:spPr>
          <a:xfrm>
            <a:off x="1886982" y="1638919"/>
            <a:ext cx="3084038" cy="308403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4"/>
        <p:cNvGrpSpPr/>
        <p:nvPr/>
      </p:nvGrpSpPr>
      <p:grpSpPr>
        <a:xfrm>
          <a:off x="0" y="0"/>
          <a:ext cx="0" cy="0"/>
          <a:chOff x="0" y="0"/>
          <a:chExt cx="0" cy="0"/>
        </a:xfrm>
      </p:grpSpPr>
      <p:sp>
        <p:nvSpPr>
          <p:cNvPr id="1665" name="Google Shape;1665;g27f7a576e42_0_802"/>
          <p:cNvSpPr txBox="1">
            <a:spLocks noGrp="1"/>
          </p:cNvSpPr>
          <p:nvPr>
            <p:ph type="subTitle" idx="1"/>
          </p:nvPr>
        </p:nvSpPr>
        <p:spPr>
          <a:xfrm>
            <a:off x="578813" y="758720"/>
            <a:ext cx="5700375" cy="880200"/>
          </a:xfrm>
          <a:prstGeom prst="rect">
            <a:avLst/>
          </a:prstGeom>
          <a:noFill/>
          <a:ln>
            <a:noFill/>
          </a:ln>
        </p:spPr>
        <p:txBody>
          <a:bodyPr spcFirstLastPara="1" wrap="square" lIns="68569" tIns="34275" rIns="68569" bIns="34275" anchor="t" anchorCtr="0">
            <a:normAutofit/>
          </a:bodyPr>
          <a:lstStyle/>
          <a:p>
            <a:pPr marL="0" indent="0">
              <a:buClr>
                <a:schemeClr val="dk1"/>
              </a:buClr>
              <a:buSzPts val="3200"/>
            </a:pPr>
            <a:r>
              <a:rPr lang="en-US" b="1" u="sng">
                <a:solidFill>
                  <a:schemeClr val="dk1"/>
                </a:solidFill>
              </a:rPr>
              <a:t>Motion</a:t>
            </a:r>
            <a:r>
              <a:rPr lang="en-US" b="1">
                <a:solidFill>
                  <a:schemeClr val="dk1"/>
                </a:solidFill>
              </a:rPr>
              <a:t>: </a:t>
            </a:r>
            <a:r>
              <a:rPr lang="en-US">
                <a:solidFill>
                  <a:schemeClr val="dk1"/>
                </a:solidFill>
              </a:rPr>
              <a:t>moving from one place to another</a:t>
            </a:r>
            <a:endParaRPr/>
          </a:p>
        </p:txBody>
      </p:sp>
      <p:pic>
        <p:nvPicPr>
          <p:cNvPr id="1668" name="Google Shape;1668;g27f7a576e42_0_802"/>
          <p:cNvPicPr preferRelativeResize="0"/>
          <p:nvPr/>
        </p:nvPicPr>
        <p:blipFill>
          <a:blip r:embed="rId3">
            <a:alphaModFix/>
          </a:blip>
          <a:stretch>
            <a:fillRect/>
          </a:stretch>
        </p:blipFill>
        <p:spPr>
          <a:xfrm>
            <a:off x="1862182" y="1638919"/>
            <a:ext cx="3133631" cy="3133631"/>
          </a:xfrm>
          <a:prstGeom prst="rect">
            <a:avLst/>
          </a:prstGeom>
          <a:noFill/>
          <a:ln>
            <a:noFill/>
          </a:ln>
        </p:spPr>
      </p:pic>
      <p:sp>
        <p:nvSpPr>
          <p:cNvPr id="2" name="Google Shape;1608;g28084ac76e6_0_177" descr="Rewind">
            <a:extLst>
              <a:ext uri="{FF2B5EF4-FFF2-40B4-BE49-F238E27FC236}">
                <a16:creationId xmlns:a16="http://schemas.microsoft.com/office/drawing/2014/main" id="{71022E2E-385D-34D3-EEDD-B76F1A99C1C1}"/>
              </a:ext>
            </a:extLst>
          </p:cNvPr>
          <p:cNvSpPr/>
          <p:nvPr/>
        </p:nvSpPr>
        <p:spPr>
          <a:xfrm>
            <a:off x="0" y="0"/>
            <a:ext cx="690075" cy="585225"/>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259762" y="267954"/>
            <a:ext cx="6338475" cy="826875"/>
          </a:xfrm>
          <a:prstGeom prst="rect">
            <a:avLst/>
          </a:prstGeom>
          <a:noFill/>
          <a:ln>
            <a:noFill/>
          </a:ln>
        </p:spPr>
        <p:txBody>
          <a:bodyPr spcFirstLastPara="1" wrap="square" lIns="68569" tIns="34275" rIns="68569" bIns="34275" anchor="ctr" anchorCtr="0">
            <a:normAutofit/>
          </a:bodyPr>
          <a:lstStyle/>
          <a:p>
            <a:pPr>
              <a:buSzPts val="3600"/>
            </a:pPr>
            <a:r>
              <a:rPr lang="en" sz="2700" b="1" u="sng" dirty="0"/>
              <a:t>Force</a:t>
            </a:r>
            <a:r>
              <a:rPr lang="en" sz="2700" dirty="0"/>
              <a:t>: a push or pull of an object</a:t>
            </a:r>
            <a:endParaRPr sz="2700" b="1" u="sng" dirty="0"/>
          </a:p>
        </p:txBody>
      </p:sp>
      <p:pic>
        <p:nvPicPr>
          <p:cNvPr id="157" name="Google Shape;157;p28"/>
          <p:cNvPicPr preferRelativeResize="0"/>
          <p:nvPr/>
        </p:nvPicPr>
        <p:blipFill>
          <a:blip r:embed="rId3">
            <a:alphaModFix/>
          </a:blip>
          <a:stretch>
            <a:fillRect/>
          </a:stretch>
        </p:blipFill>
        <p:spPr>
          <a:xfrm>
            <a:off x="1207435" y="1932694"/>
            <a:ext cx="4443140" cy="2280319"/>
          </a:xfrm>
          <a:prstGeom prst="rect">
            <a:avLst/>
          </a:prstGeom>
          <a:noFill/>
          <a:ln>
            <a:noFill/>
          </a:ln>
        </p:spPr>
      </p:pic>
      <p:sp>
        <p:nvSpPr>
          <p:cNvPr id="2" name="Google Shape;224;g2a5a1442303_0_281" descr="Rewind">
            <a:extLst>
              <a:ext uri="{FF2B5EF4-FFF2-40B4-BE49-F238E27FC236}">
                <a16:creationId xmlns:a16="http://schemas.microsoft.com/office/drawing/2014/main" id="{B11B1193-5311-5351-A632-0E64652AEA4D}"/>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434</TotalTime>
  <Words>3695</Words>
  <Application>Microsoft Macintosh PowerPoint</Application>
  <PresentationFormat>Custom</PresentationFormat>
  <Paragraphs>408</Paragraphs>
  <Slides>63</Slides>
  <Notes>63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63</vt:i4>
      </vt:variant>
    </vt:vector>
  </HeadingPairs>
  <TitlesOfParts>
    <vt:vector size="72" baseType="lpstr">
      <vt:lpstr>Calibri</vt:lpstr>
      <vt:lpstr>Roboto</vt:lpstr>
      <vt:lpstr>Helvetica Neue Light</vt:lpstr>
      <vt:lpstr>Poppins</vt:lpstr>
      <vt:lpstr>Arial</vt:lpstr>
      <vt:lpstr>Times New Roman</vt:lpstr>
      <vt:lpstr>Söhne</vt:lpstr>
      <vt:lpstr>Simple Light</vt:lpstr>
      <vt:lpstr>Office Theme</vt:lpstr>
      <vt:lpstr>PowerPoint Presentation</vt:lpstr>
      <vt:lpstr>Energy</vt:lpstr>
      <vt:lpstr>PowerPoint Presentation</vt:lpstr>
      <vt:lpstr>PowerPoint Presentation</vt:lpstr>
      <vt:lpstr>PowerPoint Presentation</vt:lpstr>
      <vt:lpstr>Direction: where something moves or points</vt:lpstr>
      <vt:lpstr>PowerPoint Presentation</vt:lpstr>
      <vt:lpstr>PowerPoint Presentation</vt:lpstr>
      <vt:lpstr>Force: a push or pull of an object</vt:lpstr>
      <vt:lpstr>Friction: a force that resists the motion of two surfaces that are touching</vt:lpstr>
      <vt:lpstr>PowerPoint Presentation</vt:lpstr>
      <vt:lpstr>PowerPoint Presentation</vt:lpstr>
      <vt:lpstr>True or False: Direction is where something moves or points.</vt:lpstr>
      <vt:lpstr>True or False: Direction is where something moves or points.</vt:lpstr>
      <vt:lpstr>A.  Energy B.  Energy transformation C.  Speed</vt:lpstr>
      <vt:lpstr>A.  Energy B.  Energy transformation C.  Speed</vt:lpstr>
      <vt:lpstr>True or False: Force is a push or pull of an object</vt:lpstr>
      <vt:lpstr>True or False: Force is a push or pull of an object</vt:lpstr>
      <vt:lpstr>Friction: a force that               the motion of two surfaces that are touching</vt:lpstr>
      <vt:lpstr>Friction: a force that resists the motion of two surfaces that are touching</vt:lpstr>
      <vt:lpstr>PowerPoint Presentation</vt:lpstr>
      <vt:lpstr>PowerPoint Presentation</vt:lpstr>
      <vt:lpstr>PowerPoint Presentation</vt:lpstr>
      <vt:lpstr>Energy: the ability to cause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Energy: the ability to cause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Energy: the ability to cause change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Coleman, Olivia Fudge (rhz9xk)</cp:lastModifiedBy>
  <cp:revision>15</cp:revision>
  <dcterms:modified xsi:type="dcterms:W3CDTF">2024-01-04T02:25:46Z</dcterms:modified>
</cp:coreProperties>
</file>