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1" r:id="rId2"/>
    <p:sldMasterId id="2147483672" r:id="rId3"/>
  </p:sldMasterIdLst>
  <p:notesMasterIdLst>
    <p:notesMasterId r:id="rId67"/>
  </p:notesMasterIdLst>
  <p:sldIdLst>
    <p:sldId id="284" r:id="rId4"/>
    <p:sldId id="256" r:id="rId5"/>
    <p:sldId id="257" r:id="rId6"/>
    <p:sldId id="313" r:id="rId7"/>
    <p:sldId id="314" r:id="rId8"/>
    <p:sldId id="317" r:id="rId9"/>
    <p:sldId id="316" r:id="rId10"/>
    <p:sldId id="318" r:id="rId11"/>
    <p:sldId id="315" r:id="rId12"/>
    <p:sldId id="329" r:id="rId13"/>
    <p:sldId id="333" r:id="rId14"/>
    <p:sldId id="337" r:id="rId15"/>
    <p:sldId id="334" r:id="rId16"/>
    <p:sldId id="338" r:id="rId17"/>
    <p:sldId id="335" r:id="rId18"/>
    <p:sldId id="340" r:id="rId19"/>
    <p:sldId id="336" r:id="rId20"/>
    <p:sldId id="341" r:id="rId21"/>
    <p:sldId id="258" r:id="rId22"/>
    <p:sldId id="259" r:id="rId23"/>
    <p:sldId id="319" r:id="rId24"/>
    <p:sldId id="320" r:id="rId25"/>
    <p:sldId id="321" r:id="rId26"/>
    <p:sldId id="261" r:id="rId27"/>
    <p:sldId id="325" r:id="rId28"/>
    <p:sldId id="326" r:id="rId29"/>
    <p:sldId id="327" r:id="rId30"/>
    <p:sldId id="322" r:id="rId31"/>
    <p:sldId id="328" r:id="rId32"/>
    <p:sldId id="330" r:id="rId33"/>
    <p:sldId id="331" r:id="rId34"/>
    <p:sldId id="332" r:id="rId35"/>
    <p:sldId id="283" r:id="rId36"/>
    <p:sldId id="264" r:id="rId37"/>
    <p:sldId id="265" r:id="rId38"/>
    <p:sldId id="293" r:id="rId39"/>
    <p:sldId id="323" r:id="rId40"/>
    <p:sldId id="260" r:id="rId41"/>
    <p:sldId id="324" r:id="rId42"/>
    <p:sldId id="342" r:id="rId43"/>
    <p:sldId id="343" r:id="rId44"/>
    <p:sldId id="295" r:id="rId45"/>
    <p:sldId id="344" r:id="rId46"/>
    <p:sldId id="297" r:id="rId47"/>
    <p:sldId id="267" r:id="rId48"/>
    <p:sldId id="268" r:id="rId49"/>
    <p:sldId id="269" r:id="rId50"/>
    <p:sldId id="270" r:id="rId51"/>
    <p:sldId id="271" r:id="rId52"/>
    <p:sldId id="272" r:id="rId53"/>
    <p:sldId id="273" r:id="rId54"/>
    <p:sldId id="274" r:id="rId55"/>
    <p:sldId id="275" r:id="rId56"/>
    <p:sldId id="276" r:id="rId57"/>
    <p:sldId id="277" r:id="rId58"/>
    <p:sldId id="278" r:id="rId59"/>
    <p:sldId id="279" r:id="rId60"/>
    <p:sldId id="345" r:id="rId61"/>
    <p:sldId id="346" r:id="rId62"/>
    <p:sldId id="347" r:id="rId63"/>
    <p:sldId id="410" r:id="rId64"/>
    <p:sldId id="411" r:id="rId65"/>
    <p:sldId id="412" r:id="rId66"/>
  </p:sldIdLst>
  <p:sldSz cx="6858000" cy="5143500"/>
  <p:notesSz cx="6858000" cy="9144000"/>
  <p:embeddedFontLst>
    <p:embeddedFont>
      <p:font typeface="Helvetica Neue Light" panose="02000403000000020004" pitchFamily="2" charset="0"/>
      <p:regular r:id="rId68"/>
      <p:bold r:id="rId69"/>
      <p:italic r:id="rId70"/>
      <p:boldItalic r:id="rId71"/>
    </p:embeddedFont>
    <p:embeddedFont>
      <p:font typeface="Poppins" pitchFamily="2" charset="77"/>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0435"/>
  </p:normalViewPr>
  <p:slideViewPr>
    <p:cSldViewPr snapToGrid="0">
      <p:cViewPr varScale="1">
        <p:scale>
          <a:sx n="122" d="100"/>
          <a:sy n="122" d="100"/>
        </p:scale>
        <p:origin x="2232" y="192"/>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font" Target="fonts/font1.fntdata"/><Relationship Id="rId16" Type="http://schemas.openxmlformats.org/officeDocument/2006/relationships/slide" Target="slides/slide1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font" Target="fonts/font7.fntdata"/><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font" Target="fonts/font2.fntdata"/><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5.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font" Target="fonts/font3.fntdata"/><Relationship Id="rId75"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font" Target="fonts/font6.fntdata"/><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font" Target="fonts/font4.fntdata"/><Relationship Id="rId2" Type="http://schemas.openxmlformats.org/officeDocument/2006/relationships/slideMaster" Target="slideMasters/slideMaster2.xml"/><Relationship Id="rId29" Type="http://schemas.openxmlformats.org/officeDocument/2006/relationships/slide" Target="slides/slide2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 name="Google Shape;81;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2" name="Google Shape;82;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extLst>
      <p:ext uri="{BB962C8B-B14F-4D97-AF65-F5344CB8AC3E}">
        <p14:creationId xmlns:p14="http://schemas.microsoft.com/office/powerpoint/2010/main" val="13727334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or False: </a:t>
            </a:r>
            <a:r>
              <a:rPr lang="en" sz="1100" dirty="0"/>
              <a:t>Force is a push or pull of an object</a:t>
            </a:r>
          </a:p>
          <a:p>
            <a:pPr marL="0" lvl="0" indent="0" algn="l" rtl="0">
              <a:lnSpc>
                <a:spcPct val="115000"/>
              </a:lnSpc>
              <a:spcBef>
                <a:spcPts val="0"/>
              </a:spcBef>
              <a:spcAft>
                <a:spcPts val="0"/>
              </a:spcAft>
              <a:buClr>
                <a:schemeClr val="dk1"/>
              </a:buClr>
              <a:buSzPts val="1100"/>
              <a:buFont typeface="Arial"/>
              <a:buNone/>
            </a:pPr>
            <a:endParaRPr lang="en" sz="1100" dirty="0"/>
          </a:p>
          <a:p>
            <a:pPr marL="0" lvl="0" indent="0" algn="l" rtl="0">
              <a:lnSpc>
                <a:spcPct val="115000"/>
              </a:lnSpc>
              <a:spcBef>
                <a:spcPts val="0"/>
              </a:spcBef>
              <a:spcAft>
                <a:spcPts val="0"/>
              </a:spcAft>
              <a:buClr>
                <a:schemeClr val="dk1"/>
              </a:buClr>
              <a:buSzPts val="1100"/>
              <a:buFont typeface="Arial"/>
              <a:buNone/>
            </a:pPr>
            <a:r>
              <a:rPr lang="en" sz="1100" dirty="0"/>
              <a:t>[True]</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11</a:t>
            </a:fld>
            <a:endParaRPr/>
          </a:p>
        </p:txBody>
      </p:sp>
    </p:spTree>
    <p:extLst>
      <p:ext uri="{BB962C8B-B14F-4D97-AF65-F5344CB8AC3E}">
        <p14:creationId xmlns:p14="http://schemas.microsoft.com/office/powerpoint/2010/main" val="3384341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100" b="1" u="sng" dirty="0"/>
              <a:t>True: </a:t>
            </a:r>
            <a:r>
              <a:rPr lang="en" sz="1100" dirty="0"/>
              <a:t>Force is a push or pull of an object</a:t>
            </a: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12</a:t>
            </a:fld>
            <a:endParaRPr/>
          </a:p>
        </p:txBody>
      </p:sp>
    </p:spTree>
    <p:extLst>
      <p:ext uri="{BB962C8B-B14F-4D97-AF65-F5344CB8AC3E}">
        <p14:creationId xmlns:p14="http://schemas.microsoft.com/office/powerpoint/2010/main" val="6195326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u="sng" dirty="0">
                <a:solidFill>
                  <a:schemeClr val="dk1"/>
                </a:solidFill>
              </a:rPr>
              <a:t>                  </a:t>
            </a:r>
            <a:r>
              <a:rPr lang="en" dirty="0">
                <a:solidFill>
                  <a:schemeClr val="dk1"/>
                </a:solidFill>
              </a:rPr>
              <a:t> 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13</a:t>
            </a:fld>
            <a:endParaRPr/>
          </a:p>
        </p:txBody>
      </p:sp>
    </p:spTree>
    <p:extLst>
      <p:ext uri="{BB962C8B-B14F-4D97-AF65-F5344CB8AC3E}">
        <p14:creationId xmlns:p14="http://schemas.microsoft.com/office/powerpoint/2010/main" val="7308073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Friction</a:t>
            </a:r>
            <a:r>
              <a:rPr lang="en" dirty="0">
                <a:solidFill>
                  <a:schemeClr val="dk1"/>
                </a:solidFill>
              </a:rPr>
              <a:t> is a force that </a:t>
            </a:r>
            <a:r>
              <a:rPr lang="en" b="1" u="sng" dirty="0">
                <a:solidFill>
                  <a:schemeClr val="dk1"/>
                </a:solidFill>
              </a:rPr>
              <a:t>resists</a:t>
            </a:r>
            <a:r>
              <a:rPr lang="en" u="sng" dirty="0">
                <a:solidFill>
                  <a:schemeClr val="dk1"/>
                </a:solidFill>
              </a:rPr>
              <a:t> </a:t>
            </a:r>
            <a:r>
              <a:rPr lang="en" dirty="0">
                <a:solidFill>
                  <a:schemeClr val="dk1"/>
                </a:solidFill>
              </a:rPr>
              <a:t>the motion of two surface that are touching. </a:t>
            </a:r>
            <a:endParaRPr sz="1300" dirty="0"/>
          </a:p>
          <a:p>
            <a:pPr marL="0" lvl="0" indent="0" algn="l" rtl="0">
              <a:lnSpc>
                <a:spcPct val="100000"/>
              </a:lnSpc>
              <a:spcBef>
                <a:spcPts val="0"/>
              </a:spcBef>
              <a:spcAft>
                <a:spcPts val="0"/>
              </a:spcAft>
              <a:buSzPts val="1400"/>
              <a:buNone/>
            </a:pPr>
            <a:endParaRPr dirty="0"/>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14</a:t>
            </a:fld>
            <a:endParaRPr/>
          </a:p>
        </p:txBody>
      </p:sp>
    </p:spTree>
    <p:extLst>
      <p:ext uri="{BB962C8B-B14F-4D97-AF65-F5344CB8AC3E}">
        <p14:creationId xmlns:p14="http://schemas.microsoft.com/office/powerpoint/2010/main" val="691888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u="sng" dirty="0"/>
              <a:t>                </a:t>
            </a:r>
            <a:r>
              <a:rPr lang="en-US" dirty="0"/>
              <a:t> acting upon an object causing the object to move in the </a:t>
            </a:r>
            <a:r>
              <a:rPr lang="en-US" u="sng" dirty="0"/>
              <a:t>                        </a:t>
            </a:r>
            <a:r>
              <a:rPr lang="en-US" dirty="0"/>
              <a:t> of that force.</a:t>
            </a:r>
            <a:endParaRPr b="0" dirty="0"/>
          </a:p>
          <a:p>
            <a:pPr marL="0" lvl="0" indent="0" algn="l" rtl="0">
              <a:lnSpc>
                <a:spcPct val="100000"/>
              </a:lnSpc>
              <a:spcBef>
                <a:spcPts val="0"/>
              </a:spcBef>
              <a:spcAft>
                <a:spcPts val="0"/>
              </a:spcAft>
              <a:buSzPts val="1400"/>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dirty="0">
                <a:latin typeface="Calibri" panose="020F0502020204030204" pitchFamily="34" charset="0"/>
                <a:cs typeface="Calibri" panose="020F0502020204030204" pitchFamily="34" charset="0"/>
              </a:rPr>
              <a:t>[force, direction]</a:t>
            </a:r>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extLst>
      <p:ext uri="{BB962C8B-B14F-4D97-AF65-F5344CB8AC3E}">
        <p14:creationId xmlns:p14="http://schemas.microsoft.com/office/powerpoint/2010/main" val="2712259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dirty="0"/>
              <a:t>Work</a:t>
            </a:r>
            <a:r>
              <a:rPr lang="en-US" dirty="0"/>
              <a:t> is a </a:t>
            </a:r>
            <a:r>
              <a:rPr lang="en-US" b="1" u="sng" dirty="0"/>
              <a:t>force</a:t>
            </a:r>
            <a:r>
              <a:rPr lang="en-US" dirty="0"/>
              <a:t> acting upon an object causing the object to move in the </a:t>
            </a:r>
            <a:r>
              <a:rPr lang="en-US" b="1" u="sng" dirty="0"/>
              <a:t>direction</a:t>
            </a:r>
            <a:r>
              <a:rPr lang="en-US" dirty="0"/>
              <a:t> of that force.</a:t>
            </a:r>
            <a:endParaRPr b="0" dirty="0"/>
          </a:p>
          <a:p>
            <a:pPr marL="0" lvl="0" indent="0" algn="l" rtl="0">
              <a:lnSpc>
                <a:spcPct val="100000"/>
              </a:lnSpc>
              <a:spcBef>
                <a:spcPts val="0"/>
              </a:spcBef>
              <a:spcAft>
                <a:spcPts val="0"/>
              </a:spcAft>
              <a:buSzPts val="1400"/>
              <a:buNone/>
            </a:pPr>
            <a:endParaRPr dirty="0"/>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extLst>
      <p:ext uri="{BB962C8B-B14F-4D97-AF65-F5344CB8AC3E}">
        <p14:creationId xmlns:p14="http://schemas.microsoft.com/office/powerpoint/2010/main" val="3379299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or False: Energy</a:t>
            </a:r>
            <a:r>
              <a:rPr lang="en" dirty="0">
                <a:solidFill>
                  <a:schemeClr val="dk1"/>
                </a:solidFill>
              </a:rPr>
              <a:t> is the ability to cause change.</a:t>
            </a:r>
          </a:p>
          <a:p>
            <a:pPr marL="0" lvl="0" indent="0" algn="l" rtl="0">
              <a:lnSpc>
                <a:spcPct val="115000"/>
              </a:lnSpc>
              <a:spcBef>
                <a:spcPts val="0"/>
              </a:spcBef>
              <a:spcAft>
                <a:spcPts val="0"/>
              </a:spcAft>
              <a:buClr>
                <a:schemeClr val="dk1"/>
              </a:buClr>
              <a:buSzPts val="1100"/>
              <a:buFont typeface="Arial"/>
              <a:buNone/>
            </a:pPr>
            <a:endParaRPr lang="en" sz="13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sz="1300" dirty="0">
                <a:solidFill>
                  <a:schemeClr val="dk1"/>
                </a:solidFill>
              </a:rPr>
              <a:t>[True]</a:t>
            </a:r>
            <a:endParaRPr sz="1300" dirty="0"/>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17</a:t>
            </a:fld>
            <a:endParaRPr/>
          </a:p>
        </p:txBody>
      </p:sp>
    </p:spTree>
    <p:extLst>
      <p:ext uri="{BB962C8B-B14F-4D97-AF65-F5344CB8AC3E}">
        <p14:creationId xmlns:p14="http://schemas.microsoft.com/office/powerpoint/2010/main" val="8468293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True: Energy</a:t>
            </a:r>
            <a:r>
              <a:rPr lang="en" dirty="0">
                <a:solidFill>
                  <a:schemeClr val="dk1"/>
                </a:solidFill>
              </a:rPr>
              <a:t> is the ability to cause change.</a:t>
            </a:r>
          </a:p>
          <a:p>
            <a:pPr marL="0" lvl="0" indent="0" algn="l" rtl="0">
              <a:lnSpc>
                <a:spcPct val="100000"/>
              </a:lnSpc>
              <a:spcBef>
                <a:spcPts val="0"/>
              </a:spcBef>
              <a:spcAft>
                <a:spcPts val="0"/>
              </a:spcAft>
              <a:buSzPts val="1400"/>
              <a:buNone/>
            </a:pPr>
            <a:endParaRPr dirty="0"/>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18</a:t>
            </a:fld>
            <a:endParaRPr/>
          </a:p>
        </p:txBody>
      </p:sp>
    </p:spTree>
    <p:extLst>
      <p:ext uri="{BB962C8B-B14F-4D97-AF65-F5344CB8AC3E}">
        <p14:creationId xmlns:p14="http://schemas.microsoft.com/office/powerpoint/2010/main" val="1199608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20568432cb1_0_2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g20568432cb1_0_2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Now let’s define our new term, </a:t>
            </a:r>
            <a:r>
              <a:rPr lang="en" b="1"/>
              <a:t>Kinetic Energy</a:t>
            </a:r>
            <a:r>
              <a:rPr lang="en"/>
              <a:t>.</a:t>
            </a:r>
            <a:endParaRPr/>
          </a:p>
        </p:txBody>
      </p:sp>
      <p:sp>
        <p:nvSpPr>
          <p:cNvPr id="145" name="Google Shape;145;g20568432cb1_0_2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20568432cb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7" name="Google Shape;127;g20568432cb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
              <a:t>Today we will be learning about </a:t>
            </a:r>
            <a:r>
              <a:rPr lang="en" b="1"/>
              <a:t>Kinetic Energy.</a:t>
            </a:r>
            <a:endParaRPr b="1"/>
          </a:p>
        </p:txBody>
      </p:sp>
      <p:sp>
        <p:nvSpPr>
          <p:cNvPr id="128" name="Google Shape;128;g20568432cb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4" name="Google Shape;254;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55" name="Google Shape;255;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g27e576c1a67_0_3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g27e576c1a67_0_3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dirty="0"/>
              <a:t>What is </a:t>
            </a:r>
            <a:r>
              <a:rPr lang="en-US" dirty="0"/>
              <a:t>kinetic energy</a:t>
            </a:r>
            <a:r>
              <a:rPr lang="en-US" b="0" dirty="0"/>
              <a:t>? </a:t>
            </a:r>
            <a:endParaRPr b="0" dirty="0"/>
          </a:p>
          <a:p>
            <a:pPr marL="0" lvl="0" indent="0" algn="l" rtl="0">
              <a:lnSpc>
                <a:spcPct val="100000"/>
              </a:lnSpc>
              <a:spcBef>
                <a:spcPts val="0"/>
              </a:spcBef>
              <a:spcAft>
                <a:spcPts val="0"/>
              </a:spcAft>
              <a:buSzPts val="1400"/>
              <a:buNone/>
            </a:pPr>
            <a:endParaRPr b="0" dirty="0"/>
          </a:p>
          <a:p>
            <a:pPr marL="0" lvl="0" indent="0" algn="l" rtl="0">
              <a:lnSpc>
                <a:spcPct val="100000"/>
              </a:lnSpc>
              <a:spcBef>
                <a:spcPts val="0"/>
              </a:spcBef>
              <a:spcAft>
                <a:spcPts val="0"/>
              </a:spcAft>
              <a:buSzPts val="1400"/>
              <a:buNone/>
            </a:pPr>
            <a:r>
              <a:rPr lang="en-US" b="0"/>
              <a:t>[</a:t>
            </a:r>
            <a:r>
              <a:rPr lang="en-US"/>
              <a:t>Energy of mass in motion</a:t>
            </a:r>
            <a:endParaRPr dirty="0"/>
          </a:p>
        </p:txBody>
      </p:sp>
      <p:sp>
        <p:nvSpPr>
          <p:cNvPr id="261" name="Google Shape;261;g27e576c1a67_0_3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8" name="Google Shape;268;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That is the basic definition, but there is a bit more you need to know. </a:t>
            </a:r>
            <a:endParaRPr/>
          </a:p>
        </p:txBody>
      </p:sp>
      <p:sp>
        <p:nvSpPr>
          <p:cNvPr id="269" name="Google Shape;269;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20ff2c1a251_0_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20ff2c1a251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dirty="0">
                <a:solidFill>
                  <a:schemeClr val="dk1"/>
                </a:solidFill>
              </a:rPr>
              <a:t>Kinetic Energy</a:t>
            </a:r>
            <a:r>
              <a:rPr lang="en" sz="1200" dirty="0">
                <a:solidFill>
                  <a:schemeClr val="dk1"/>
                </a:solidFill>
              </a:rPr>
              <a:t> is the energy of an object in motion. It starts with something called potential energy. Potential energy is how much possible energy an object has before the energy is used or released. When you pull an arrow back in the bow, it has potential energy before you release it. When you release it and the arrow flies, the flying of the arrow is its kinetic energy. </a:t>
            </a:r>
            <a:endParaRPr dirty="0">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Söhne"/>
              </a:rPr>
              <a:t>The faster an object is moving, the more kinetic energy it has. So, if our toy car is zooming down the ramp, it has more kinetic energy than if it's slowly rolling.</a:t>
            </a:r>
            <a:endParaRPr lang="en-US" dirty="0"/>
          </a:p>
        </p:txBody>
      </p:sp>
    </p:spTree>
    <p:extLst>
      <p:ext uri="{BB962C8B-B14F-4D97-AF65-F5344CB8AC3E}">
        <p14:creationId xmlns:p14="http://schemas.microsoft.com/office/powerpoint/2010/main" val="41321896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Söhne"/>
              </a:rPr>
              <a:t>The amount of stuff (or mass) an object has also affects its kinetic energy. If you have two toy cars, and one is heavier than the other, the heavier one will have more kinetic energy when rolling at the same speed.</a:t>
            </a:r>
            <a:endParaRPr lang="en-US" dirty="0"/>
          </a:p>
        </p:txBody>
      </p:sp>
    </p:spTree>
    <p:extLst>
      <p:ext uri="{BB962C8B-B14F-4D97-AF65-F5344CB8AC3E}">
        <p14:creationId xmlns:p14="http://schemas.microsoft.com/office/powerpoint/2010/main" val="29937980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Söhne"/>
              </a:rPr>
              <a:t>Objects can move in all sorts of ways. They can spin, slide, roll, or bounce. Each type of motion contributes to the object's kinetic energy. So, whether it's a spinning top or a rolling ball, there's kinetic energy involved.</a:t>
            </a:r>
            <a:endParaRPr lang="en-US" dirty="0"/>
          </a:p>
        </p:txBody>
      </p:sp>
    </p:spTree>
    <p:extLst>
      <p:ext uri="{BB962C8B-B14F-4D97-AF65-F5344CB8AC3E}">
        <p14:creationId xmlns:p14="http://schemas.microsoft.com/office/powerpoint/2010/main" val="3808988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0" name="Google Shape;29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nSpc>
                <a:spcPct val="90000"/>
              </a:lnSpc>
              <a:spcAft>
                <a:spcPts val="600"/>
              </a:spcAft>
              <a:buNone/>
            </a:pPr>
            <a:r>
              <a:rPr lang="en-US" sz="1100" b="1" i="0" u="sng" kern="1200" dirty="0">
                <a:solidFill>
                  <a:schemeClr val="tx1"/>
                </a:solidFill>
                <a:effectLst/>
                <a:latin typeface="Calibri" panose="020F0502020204030204" pitchFamily="34" charset="0"/>
                <a:ea typeface="+mn-ea"/>
                <a:cs typeface="Calibri" panose="020F0502020204030204" pitchFamily="34" charset="0"/>
              </a:rPr>
              <a:t>True or False: </a:t>
            </a:r>
            <a:r>
              <a:rPr lang="en-US" sz="1100" b="0" i="0" kern="1200" dirty="0">
                <a:solidFill>
                  <a:schemeClr val="tx1"/>
                </a:solidFill>
                <a:effectLst/>
                <a:latin typeface="Calibri" panose="020F0502020204030204" pitchFamily="34" charset="0"/>
                <a:ea typeface="+mn-ea"/>
                <a:cs typeface="Calibri" panose="020F0502020204030204" pitchFamily="34" charset="0"/>
              </a:rPr>
              <a:t>The faster an object is moving makes no difference on the amount of kinetic energy it has. </a:t>
            </a:r>
          </a:p>
          <a:p>
            <a:pPr marL="158750" indent="0">
              <a:lnSpc>
                <a:spcPct val="90000"/>
              </a:lnSpc>
              <a:spcAft>
                <a:spcPts val="600"/>
              </a:spcAft>
              <a:buNone/>
            </a:pPr>
            <a:endParaRPr lang="en-US" sz="1100" b="0" i="0" kern="1200" dirty="0">
              <a:solidFill>
                <a:schemeClr val="tx1"/>
              </a:solidFill>
              <a:effectLst/>
              <a:latin typeface="Calibri" panose="020F0502020204030204" pitchFamily="34" charset="0"/>
              <a:ea typeface="+mn-ea"/>
              <a:cs typeface="Calibri" panose="020F0502020204030204" pitchFamily="34" charset="0"/>
            </a:endParaRPr>
          </a:p>
          <a:p>
            <a:pPr marL="158750" indent="0">
              <a:lnSpc>
                <a:spcPct val="90000"/>
              </a:lnSpc>
              <a:spcAft>
                <a:spcPts val="600"/>
              </a:spcAft>
              <a:buNone/>
            </a:pPr>
            <a:r>
              <a:rPr lang="en-US" sz="1100" b="0" i="0" kern="1200" dirty="0">
                <a:solidFill>
                  <a:schemeClr val="tx1"/>
                </a:solidFill>
                <a:effectLst/>
                <a:latin typeface="Calibri" panose="020F0502020204030204" pitchFamily="34" charset="0"/>
                <a:ea typeface="+mn-ea"/>
                <a:cs typeface="Calibri" panose="020F0502020204030204" pitchFamily="34" charset="0"/>
              </a:rPr>
              <a:t>[False]</a:t>
            </a:r>
          </a:p>
        </p:txBody>
      </p:sp>
    </p:spTree>
    <p:extLst>
      <p:ext uri="{BB962C8B-B14F-4D97-AF65-F5344CB8AC3E}">
        <p14:creationId xmlns:p14="http://schemas.microsoft.com/office/powerpoint/2010/main" val="131876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f2c1a2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0ff2c1a2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Our “big question” is: How do forces, motion, and energy work together to affect the way objects move and interact with the world around us?</a:t>
            </a:r>
            <a:endParaRPr sz="120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[Pause and illicit predictions from students.]</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 sz="1200">
                <a:solidFill>
                  <a:schemeClr val="dk1"/>
                </a:solidFill>
              </a:rPr>
              <a:t>Be sure to keep this question and your predictions in mind as we move through this video and questions.</a:t>
            </a:r>
            <a:endParaRPr sz="1200" b="1"/>
          </a:p>
        </p:txBody>
      </p:sp>
      <p:sp>
        <p:nvSpPr>
          <p:cNvPr id="137" name="Google Shape;137;g20ff2c1a25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lnSpc>
                <a:spcPct val="90000"/>
              </a:lnSpc>
              <a:spcAft>
                <a:spcPts val="600"/>
              </a:spcAft>
              <a:buNone/>
            </a:pPr>
            <a:r>
              <a:rPr lang="en-US" sz="1100" b="1" i="0" u="sng" kern="1200" dirty="0">
                <a:solidFill>
                  <a:schemeClr val="tx1"/>
                </a:solidFill>
                <a:effectLst/>
                <a:latin typeface="Calibri" panose="020F0502020204030204" pitchFamily="34" charset="0"/>
                <a:ea typeface="+mn-ea"/>
                <a:cs typeface="Calibri" panose="020F0502020204030204" pitchFamily="34" charset="0"/>
              </a:rPr>
              <a:t>False: </a:t>
            </a:r>
            <a:r>
              <a:rPr lang="en-US" sz="1100" b="0" i="0" kern="1200" dirty="0">
                <a:solidFill>
                  <a:schemeClr val="tx1"/>
                </a:solidFill>
                <a:effectLst/>
                <a:latin typeface="Calibri" panose="020F0502020204030204" pitchFamily="34" charset="0"/>
                <a:ea typeface="+mn-ea"/>
                <a:cs typeface="Calibri" panose="020F0502020204030204" pitchFamily="34" charset="0"/>
              </a:rPr>
              <a:t>The faster an object is moving, the more kinetic energy it has. So, if our toy car is zooming down the ramp, it has more kinetic energy than if it's slowly rolling.</a:t>
            </a:r>
            <a:endParaRPr lang="en-US" sz="1100" kern="1200" dirty="0">
              <a:solidFill>
                <a:schemeClr val="tx1"/>
              </a:solidFill>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16268064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Söhne"/>
              </a:rPr>
              <a:t>The amount of stuff (or mass) an object has also affects its kinetic energy. If you have two toy cars, and one is heavier than the other, the heavier one will have </a:t>
            </a:r>
            <a:r>
              <a:rPr lang="en-US" b="0" i="0" u="sng" dirty="0">
                <a:solidFill>
                  <a:srgbClr val="374151"/>
                </a:solidFill>
                <a:effectLst/>
                <a:latin typeface="Söhne"/>
              </a:rPr>
              <a:t>             </a:t>
            </a:r>
            <a:r>
              <a:rPr lang="en-US" b="0" i="0" dirty="0">
                <a:solidFill>
                  <a:srgbClr val="374151"/>
                </a:solidFill>
                <a:effectLst/>
                <a:latin typeface="Söhne"/>
              </a:rPr>
              <a:t> kinetic energy when rolling at the same speed.</a:t>
            </a:r>
            <a:endParaRPr lang="en-US" dirty="0"/>
          </a:p>
        </p:txBody>
      </p:sp>
    </p:spTree>
    <p:extLst>
      <p:ext uri="{BB962C8B-B14F-4D97-AF65-F5344CB8AC3E}">
        <p14:creationId xmlns:p14="http://schemas.microsoft.com/office/powerpoint/2010/main" val="3714437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indent="0">
              <a:buNone/>
            </a:pPr>
            <a:r>
              <a:rPr lang="en-US" b="0" i="0" dirty="0">
                <a:solidFill>
                  <a:srgbClr val="374151"/>
                </a:solidFill>
                <a:effectLst/>
                <a:latin typeface="Söhne"/>
              </a:rPr>
              <a:t>The amount of stuff (or mass) an object has also affects its kinetic energy. If you have two toy cars, and one is heavier than the other, the heavier one will have </a:t>
            </a:r>
            <a:r>
              <a:rPr lang="en-US" b="1" i="0" dirty="0">
                <a:solidFill>
                  <a:srgbClr val="374151"/>
                </a:solidFill>
                <a:effectLst/>
                <a:latin typeface="Söhne"/>
              </a:rPr>
              <a:t>more</a:t>
            </a:r>
            <a:r>
              <a:rPr lang="en-US" b="0" i="0" dirty="0">
                <a:solidFill>
                  <a:srgbClr val="374151"/>
                </a:solidFill>
                <a:effectLst/>
                <a:latin typeface="Söhne"/>
              </a:rPr>
              <a:t> kinetic energy when rolling at the same speed.</a:t>
            </a:r>
            <a:endParaRPr lang="en-US" dirty="0"/>
          </a:p>
        </p:txBody>
      </p:sp>
    </p:spTree>
    <p:extLst>
      <p:ext uri="{BB962C8B-B14F-4D97-AF65-F5344CB8AC3E}">
        <p14:creationId xmlns:p14="http://schemas.microsoft.com/office/powerpoint/2010/main" val="29068945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g25e11802ac4_0_4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7" name="Google Shape;327;g25e11802ac4_0_41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Now, let’s talk about some examples of </a:t>
            </a:r>
            <a:r>
              <a:rPr lang="en-US" b="1" dirty="0"/>
              <a:t>kinetic energy</a:t>
            </a:r>
            <a:r>
              <a:rPr lang="en-US" dirty="0"/>
              <a:t>.</a:t>
            </a:r>
            <a:endParaRPr dirty="0"/>
          </a:p>
        </p:txBody>
      </p:sp>
      <p:sp>
        <p:nvSpPr>
          <p:cNvPr id="328" name="Google Shape;328;g25e11802ac4_0_41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20ff2c1a251_0_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20ff2c1a251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 dirty="0">
                <a:solidFill>
                  <a:schemeClr val="dk1"/>
                </a:solidFill>
              </a:rPr>
              <a:t>An example of </a:t>
            </a:r>
            <a:r>
              <a:rPr lang="en" b="1" dirty="0">
                <a:solidFill>
                  <a:schemeClr val="dk1"/>
                </a:solidFill>
              </a:rPr>
              <a:t>kinetic energy</a:t>
            </a:r>
            <a:r>
              <a:rPr lang="en" dirty="0">
                <a:solidFill>
                  <a:schemeClr val="dk1"/>
                </a:solidFill>
              </a:rPr>
              <a:t> is bowling. When you release the bowling ball down the alley lane, it moves towards the pins. If you’re lucky, a few of them will get knocked down! The movement of the bowling ball and any pins knocked over is kinetic energy.</a:t>
            </a:r>
            <a:endParaRPr dirty="0">
              <a:solidFill>
                <a:schemeClr val="dk1"/>
              </a:solidFill>
            </a:endParaRPr>
          </a:p>
        </p:txBody>
      </p:sp>
      <p:sp>
        <p:nvSpPr>
          <p:cNvPr id="197" name="Google Shape;197;g20ff2c1a251_0_1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20ff2c1a251_0_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20ff2c1a251_0_1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 dirty="0"/>
              <a:t>Another example of </a:t>
            </a:r>
            <a:r>
              <a:rPr lang="en" b="1" dirty="0"/>
              <a:t>kinetic energy</a:t>
            </a:r>
            <a:r>
              <a:rPr lang="en" dirty="0"/>
              <a:t> is running. As you move your legs forward and up and down quickly, you create the running motion. Your running movement is kinetic energy.</a:t>
            </a:r>
            <a:endParaRPr dirty="0"/>
          </a:p>
        </p:txBody>
      </p:sp>
      <p:sp>
        <p:nvSpPr>
          <p:cNvPr id="205" name="Google Shape;205;g20ff2c1a251_0_1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4"/>
        <p:cNvGrpSpPr/>
        <p:nvPr/>
      </p:nvGrpSpPr>
      <p:grpSpPr>
        <a:xfrm>
          <a:off x="0" y="0"/>
          <a:ext cx="0" cy="0"/>
          <a:chOff x="0" y="0"/>
          <a:chExt cx="0" cy="0"/>
        </a:xfrm>
      </p:grpSpPr>
      <p:sp>
        <p:nvSpPr>
          <p:cNvPr id="415" name="Google Shape;415;g25e11802ac4_0_6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6" name="Google Shape;416;g25e11802ac4_0_69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Now, let’s talk about some non-examples of </a:t>
            </a:r>
            <a:r>
              <a:rPr lang="en-US" b="1"/>
              <a:t>Igneous Rocks</a:t>
            </a:r>
            <a:r>
              <a:rPr lang="en-US"/>
              <a:t>.</a:t>
            </a:r>
            <a:endParaRPr/>
          </a:p>
        </p:txBody>
      </p:sp>
      <p:sp>
        <p:nvSpPr>
          <p:cNvPr id="417" name="Google Shape;417;g25e11802ac4_0_69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b="0" i="0" dirty="0">
                <a:solidFill>
                  <a:srgbClr val="374151"/>
                </a:solidFill>
                <a:effectLst/>
                <a:latin typeface="Söhne"/>
              </a:rPr>
              <a:t>People might sometimes confuse potential energy with kinetic energy. Potential energy is the stored energy an object has based on its position or state, not its motion. For instance, a ball at the top of a hill has potential energy due to gravity, but it becomes kinetic energy as it rolls down.</a:t>
            </a:r>
            <a:endParaRPr lang="en-US" dirty="0"/>
          </a:p>
          <a:p>
            <a:endParaRPr lang="en-US" dirty="0"/>
          </a:p>
        </p:txBody>
      </p:sp>
    </p:spTree>
    <p:extLst>
      <p:ext uri="{BB962C8B-B14F-4D97-AF65-F5344CB8AC3E}">
        <p14:creationId xmlns:p14="http://schemas.microsoft.com/office/powerpoint/2010/main" val="36844844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936c336ece_0_7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5" name="Google Shape;145;g2936c336ece_0_7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i="0" dirty="0">
                <a:solidFill>
                  <a:srgbClr val="374151"/>
                </a:solidFill>
                <a:effectLst/>
                <a:latin typeface="Söhne"/>
              </a:rPr>
              <a:t>While the movement of electrons constitutes electric current and involves the motion of charged particles, it is not kinetic energy in the classical sense. Kinetic energy typically refers to the motion of larger objects.</a:t>
            </a:r>
            <a:endParaRPr dirty="0"/>
          </a:p>
        </p:txBody>
      </p:sp>
      <p:sp>
        <p:nvSpPr>
          <p:cNvPr id="146" name="Google Shape;146;g2936c336ece_0_7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10798793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7"/>
        <p:cNvGrpSpPr/>
        <p:nvPr/>
      </p:nvGrpSpPr>
      <p:grpSpPr>
        <a:xfrm>
          <a:off x="0" y="0"/>
          <a:ext cx="0" cy="0"/>
          <a:chOff x="0" y="0"/>
          <a:chExt cx="0" cy="0"/>
        </a:xfrm>
      </p:grpSpPr>
      <p:sp>
        <p:nvSpPr>
          <p:cNvPr id="288" name="Google Shape;288;gd96993b0a5_0_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9" name="Google Shape;289;gd96993b0a5_0_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b="0"/>
              <a:t>Let’s check-in for understanding.</a:t>
            </a:r>
            <a:endParaRPr/>
          </a:p>
        </p:txBody>
      </p:sp>
      <p:sp>
        <p:nvSpPr>
          <p:cNvPr id="290" name="Google Shape;290;gd96993b0a5_0_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extLst>
      <p:ext uri="{BB962C8B-B14F-4D97-AF65-F5344CB8AC3E}">
        <p14:creationId xmlns:p14="http://schemas.microsoft.com/office/powerpoint/2010/main" val="26523683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3"/>
        <p:cNvGrpSpPr/>
        <p:nvPr/>
      </p:nvGrpSpPr>
      <p:grpSpPr>
        <a:xfrm>
          <a:off x="0" y="0"/>
          <a:ext cx="0" cy="0"/>
          <a:chOff x="0" y="0"/>
          <a:chExt cx="0" cy="0"/>
        </a:xfrm>
      </p:grpSpPr>
      <p:sp>
        <p:nvSpPr>
          <p:cNvPr id="834" name="Google Shape;834;g28d0a459bb7_0_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5" name="Google Shape;835;g28d0a459bb7_0_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200" dirty="0"/>
              <a:t>Let’s do a quick demonstration that will help get our brains ready to think </a:t>
            </a:r>
            <a:r>
              <a:rPr lang="en-US" sz="1200"/>
              <a:t>about kinetic </a:t>
            </a:r>
            <a:r>
              <a:rPr lang="en-US" sz="1200" dirty="0"/>
              <a:t>energy, and how it relates to our big question.</a:t>
            </a:r>
          </a:p>
          <a:p>
            <a:pPr marL="0" lvl="0" indent="0" algn="l" rtl="0">
              <a:lnSpc>
                <a:spcPct val="100000"/>
              </a:lnSpc>
              <a:spcBef>
                <a:spcPts val="0"/>
              </a:spcBef>
              <a:spcAft>
                <a:spcPts val="0"/>
              </a:spcAft>
              <a:buSzPts val="1400"/>
              <a:buNone/>
            </a:pPr>
            <a:endParaRPr lang="en-US" sz="120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200" i="1" dirty="0">
                <a:solidFill>
                  <a:schemeClr val="dk1"/>
                </a:solidFill>
                <a:latin typeface="Calibri"/>
                <a:ea typeface="Calibri"/>
                <a:cs typeface="Calibri"/>
                <a:sym typeface="Calibri"/>
              </a:rPr>
              <a:t>You can set up the materials – all you need is a marble an an inclined plane. Set up an inclined surface and roll the marble down the plan. *You can also change the size of the marble/the incline of the plane the marble rolls on to have students make observations about these changes (i.e. does the bigger marble go faster slower, etc.) </a:t>
            </a:r>
            <a:endParaRPr lang="en-US" sz="1050" dirty="0"/>
          </a:p>
          <a:p>
            <a:pPr marL="0" lvl="0" indent="0" algn="l" rtl="0">
              <a:lnSpc>
                <a:spcPct val="100000"/>
              </a:lnSpc>
              <a:spcBef>
                <a:spcPts val="0"/>
              </a:spcBef>
              <a:spcAft>
                <a:spcPts val="0"/>
              </a:spcAft>
              <a:buSzPts val="1400"/>
              <a:buNone/>
            </a:pPr>
            <a:endParaRPr lang="en-US" sz="1200" dirty="0"/>
          </a:p>
          <a:p>
            <a:pPr marL="0" lvl="0" indent="0" algn="l" rtl="0">
              <a:lnSpc>
                <a:spcPct val="100000"/>
              </a:lnSpc>
              <a:spcBef>
                <a:spcPts val="0"/>
              </a:spcBef>
              <a:spcAft>
                <a:spcPts val="0"/>
              </a:spcAft>
              <a:buSzPts val="1400"/>
              <a:buNone/>
            </a:pPr>
            <a:r>
              <a:rPr lang="en-US" sz="1200" dirty="0"/>
              <a:t>Feedback: This demonstration is a great way to introduce students to an investigation. In your classroom, you may encourage students to plan and conduct this investigation more independently since a large component of inquiry-based activities is encouraging student thinking and independence. As suggested by the slide, beginning with open-ended questions, followed by providing explicit explanations, and then asking probing questions is a great way to engage students in a discussion while also providing clear explanations.</a:t>
            </a:r>
          </a:p>
        </p:txBody>
      </p:sp>
      <p:sp>
        <p:nvSpPr>
          <p:cNvPr id="836" name="Google Shape;836;g28d0a459bb7_0_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40467278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36c336ece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936c336ece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chemeClr val="dk1"/>
                </a:solidFill>
                <a:latin typeface="Calibri"/>
                <a:ea typeface="Calibri"/>
                <a:cs typeface="Calibri"/>
                <a:sym typeface="Calibri"/>
              </a:rPr>
              <a:t>Which is an example of kinetic energy?</a:t>
            </a:r>
            <a:endParaRPr lang="en-US" sz="800" b="0" i="0" u="none" strike="noStrike" cap="none" dirty="0">
              <a:solidFill>
                <a:srgbClr val="000000"/>
              </a:solidFill>
              <a:latin typeface="Arial"/>
              <a:ea typeface="Arial"/>
              <a:cs typeface="Arial"/>
              <a:sym typeface="Arial"/>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US" dirty="0"/>
              <a:t>[kids running]</a:t>
            </a:r>
            <a:endParaRPr dirty="0"/>
          </a:p>
        </p:txBody>
      </p:sp>
      <p:sp>
        <p:nvSpPr>
          <p:cNvPr id="411" name="Google Shape;411;g2936c336ece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2936c336ece_0_2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0" name="Google Shape;410;g2936c336ece_0_2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US" sz="1200" dirty="0">
                <a:solidFill>
                  <a:schemeClr val="dk1"/>
                </a:solidFill>
                <a:latin typeface="Calibri"/>
                <a:ea typeface="Calibri"/>
                <a:cs typeface="Calibri"/>
                <a:sym typeface="Calibri"/>
              </a:rPr>
              <a:t>The kids running is an example of kinetic energy. They are in motion. </a:t>
            </a:r>
            <a:endParaRPr dirty="0"/>
          </a:p>
        </p:txBody>
      </p:sp>
      <p:sp>
        <p:nvSpPr>
          <p:cNvPr id="411" name="Google Shape;411;g2936c336ece_0_2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19764252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34" name="Google Shape;434;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43</a:t>
            </a:fld>
            <a:endParaRPr/>
          </a:p>
        </p:txBody>
      </p:sp>
    </p:spTree>
    <p:extLst>
      <p:ext uri="{BB962C8B-B14F-4D97-AF65-F5344CB8AC3E}">
        <p14:creationId xmlns:p14="http://schemas.microsoft.com/office/powerpoint/2010/main" val="38714370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25e11802ac4_0_19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25e11802ac4_0_19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dirty="0"/>
              <a:t>We will now complete this concept map, called a Frayer model, </a:t>
            </a:r>
            <a:r>
              <a:rPr lang="en-US" dirty="0">
                <a:solidFill>
                  <a:srgbClr val="242424"/>
                </a:solidFill>
              </a:rPr>
              <a:t>to summarize and further clarify what you have learned about the term</a:t>
            </a:r>
            <a:r>
              <a:rPr lang="en-US" dirty="0"/>
              <a:t> </a:t>
            </a:r>
            <a:r>
              <a:rPr lang="en-US" b="1" dirty="0"/>
              <a:t>kinetic energy</a:t>
            </a:r>
            <a:r>
              <a:rPr lang="en-US" dirty="0">
                <a:solidFill>
                  <a:srgbClr val="242424"/>
                </a:solidFill>
              </a:rPr>
              <a:t>. </a:t>
            </a:r>
            <a:endParaRPr dirty="0"/>
          </a:p>
        </p:txBody>
      </p:sp>
      <p:sp>
        <p:nvSpPr>
          <p:cNvPr id="449" name="Google Shape;449;g25e11802ac4_0_19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20568432cb1_0_8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400" dirty="0"/>
              <a:t>To complete the Frayer model,</a:t>
            </a:r>
            <a:r>
              <a:rPr lang="en-US" sz="1400" dirty="0">
                <a:solidFill>
                  <a:srgbClr val="242424"/>
                </a:solidFill>
              </a:rPr>
              <a:t> we will choose from four choices the correct picture, definition, example, and response to the question, “How does </a:t>
            </a:r>
            <a:r>
              <a:rPr lang="en-US" sz="1400" b="1" dirty="0">
                <a:solidFill>
                  <a:srgbClr val="242424"/>
                </a:solidFill>
              </a:rPr>
              <a:t>kinetic energy</a:t>
            </a:r>
            <a:r>
              <a:rPr lang="en-US" sz="1400" dirty="0">
                <a:solidFill>
                  <a:srgbClr val="242424"/>
                </a:solidFill>
              </a:rPr>
              <a:t> impact my life?”</a:t>
            </a:r>
            <a:r>
              <a:rPr lang="en-US" sz="1400" dirty="0">
                <a:solidFill>
                  <a:schemeClr val="dk1"/>
                </a:solidFill>
              </a:rPr>
              <a:t> </a:t>
            </a:r>
            <a:r>
              <a:rPr lang="en-US" sz="1400" dirty="0">
                <a:solidFill>
                  <a:srgbClr val="242424"/>
                </a:solidFill>
              </a:rPr>
              <a:t>Select the best response for each question </a:t>
            </a:r>
            <a:r>
              <a:rPr lang="en-US" sz="1400" dirty="0">
                <a:solidFill>
                  <a:schemeClr val="dk1"/>
                </a:solidFill>
              </a:rPr>
              <a:t>using the information you just learned. As </a:t>
            </a:r>
            <a:r>
              <a:rPr lang="en-US" sz="1400" dirty="0"/>
              <a:t>we </a:t>
            </a:r>
            <a:r>
              <a:rPr lang="en-US" sz="1400" dirty="0">
                <a:solidFill>
                  <a:schemeClr val="dk1"/>
                </a:solidFill>
              </a:rPr>
              <a:t>select responses, </a:t>
            </a:r>
            <a:r>
              <a:rPr lang="en-US" sz="1400" dirty="0"/>
              <a:t>we</a:t>
            </a:r>
            <a:r>
              <a:rPr lang="en-US" sz="1400" dirty="0">
                <a:solidFill>
                  <a:schemeClr val="dk1"/>
                </a:solidFill>
              </a:rPr>
              <a:t> will see how this model looks filled in for the term</a:t>
            </a:r>
            <a:r>
              <a:rPr lang="en-US" sz="1400" dirty="0"/>
              <a:t> </a:t>
            </a:r>
            <a:r>
              <a:rPr lang="en-US" sz="1400" b="1" dirty="0"/>
              <a:t>kinetic energy.</a:t>
            </a:r>
            <a:endParaRPr lang="en-US" sz="1400" dirty="0">
              <a:solidFill>
                <a:schemeClr val="dk1"/>
              </a:solidFill>
            </a:endParaRPr>
          </a:p>
          <a:p>
            <a:pPr marL="0" lvl="0" indent="0" algn="l" rtl="0">
              <a:spcBef>
                <a:spcPts val="0"/>
              </a:spcBef>
              <a:spcAft>
                <a:spcPts val="0"/>
              </a:spcAft>
              <a:buClr>
                <a:schemeClr val="dk1"/>
              </a:buClr>
              <a:buSzPts val="1400"/>
              <a:buFont typeface="Arial"/>
              <a:buNone/>
            </a:pPr>
            <a:endParaRPr sz="1200" dirty="0">
              <a:solidFill>
                <a:schemeClr val="dk1"/>
              </a:solidFill>
            </a:endParaRPr>
          </a:p>
        </p:txBody>
      </p:sp>
      <p:sp>
        <p:nvSpPr>
          <p:cNvPr id="219" name="Google Shape;219;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
        <p:cNvGrpSpPr/>
        <p:nvPr/>
      </p:nvGrpSpPr>
      <p:grpSpPr>
        <a:xfrm>
          <a:off x="0" y="0"/>
          <a:ext cx="0" cy="0"/>
          <a:chOff x="0" y="0"/>
          <a:chExt cx="0" cy="0"/>
        </a:xfrm>
      </p:grpSpPr>
      <p:sp>
        <p:nvSpPr>
          <p:cNvPr id="233" name="Google Shape;233;g20568432cb1_0_8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4" name="Google Shape;234;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Kinetic Energy </a:t>
            </a:r>
            <a:r>
              <a:rPr lang="en" sz="1200">
                <a:solidFill>
                  <a:schemeClr val="dk1"/>
                </a:solidFill>
              </a:rPr>
              <a:t>from these four choices and drag and place it in the picture box below.</a:t>
            </a:r>
            <a:endParaRPr/>
          </a:p>
        </p:txBody>
      </p:sp>
      <p:sp>
        <p:nvSpPr>
          <p:cNvPr id="235" name="Google Shape;235;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g24f40bfe5b9_0_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9" name="Google Shape;249;g24f40bfe5b9_0_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the picture that shows </a:t>
            </a:r>
            <a:r>
              <a:rPr lang="en" sz="1200" b="1">
                <a:solidFill>
                  <a:schemeClr val="dk1"/>
                </a:solidFill>
              </a:rPr>
              <a:t>Kinetic Energy</a:t>
            </a:r>
            <a:r>
              <a:rPr lang="en" sz="1200">
                <a:solidFill>
                  <a:schemeClr val="dk1"/>
                </a:solidFill>
              </a:rPr>
              <a:t>.</a:t>
            </a:r>
            <a:endParaRPr/>
          </a:p>
        </p:txBody>
      </p:sp>
      <p:sp>
        <p:nvSpPr>
          <p:cNvPr id="250" name="Google Shape;250;g24f40bfe5b9_0_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0568432cb1_0_10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5" name="Google Shape;265;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Kinetic Energy</a:t>
            </a:r>
            <a:r>
              <a:rPr lang="en" sz="1200">
                <a:solidFill>
                  <a:schemeClr val="dk1"/>
                </a:solidFill>
              </a:rPr>
              <a:t>.</a:t>
            </a:r>
            <a:endParaRPr/>
          </a:p>
        </p:txBody>
      </p:sp>
      <p:sp>
        <p:nvSpPr>
          <p:cNvPr id="266" name="Google Shape;266;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250281745d3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2" name="Google Shape;282;g250281745d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Kinetic Energy</a:t>
            </a:r>
            <a:r>
              <a:rPr lang="en" sz="1200">
                <a:solidFill>
                  <a:schemeClr val="dk1"/>
                </a:solidFill>
              </a:rPr>
              <a:t> from these four choices and drag and place it in the definition box below.</a:t>
            </a:r>
            <a:endParaRPr sz="1200">
              <a:solidFill>
                <a:schemeClr val="dk1"/>
              </a:solidFill>
            </a:endParaRPr>
          </a:p>
        </p:txBody>
      </p:sp>
      <p:sp>
        <p:nvSpPr>
          <p:cNvPr id="283" name="Google Shape;283;g250281745d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
        <p:cNvGrpSpPr/>
        <p:nvPr/>
      </p:nvGrpSpPr>
      <p:grpSpPr>
        <a:xfrm>
          <a:off x="0" y="0"/>
          <a:ext cx="0" cy="0"/>
          <a:chOff x="0" y="0"/>
          <a:chExt cx="0" cy="0"/>
        </a:xfrm>
      </p:grpSpPr>
      <p:sp>
        <p:nvSpPr>
          <p:cNvPr id="213" name="Google Shape;213;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4" name="Google Shape;214;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Before we move on to our new topic, let’s review some other words &amp; concepts that you already learned and make sure you are firm in your understanding. </a:t>
            </a:r>
            <a:endParaRPr/>
          </a:p>
        </p:txBody>
      </p:sp>
      <p:sp>
        <p:nvSpPr>
          <p:cNvPr id="215" name="Google Shape;215;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4f40bfe5b9_0_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4f40bfe5b9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“Energy of mass in motion.” This is correct! This is the definition of </a:t>
            </a:r>
            <a:r>
              <a:rPr lang="en" sz="1200" b="1">
                <a:solidFill>
                  <a:schemeClr val="dk1"/>
                </a:solidFill>
              </a:rPr>
              <a:t>Kinetic Energy</a:t>
            </a:r>
            <a:r>
              <a:rPr lang="en" sz="1200">
                <a:solidFill>
                  <a:schemeClr val="dk1"/>
                </a:solidFill>
              </a:rPr>
              <a:t>.</a:t>
            </a:r>
            <a:endParaRPr sz="1200">
              <a:solidFill>
                <a:schemeClr val="dk1"/>
              </a:solidFill>
            </a:endParaRPr>
          </a:p>
        </p:txBody>
      </p:sp>
      <p:sp>
        <p:nvSpPr>
          <p:cNvPr id="299" name="Google Shape;299;g24f40bfe5b9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24c17280fde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5" name="Google Shape;315;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Thermal Energy</a:t>
            </a:r>
            <a:r>
              <a:rPr lang="en" sz="1200">
                <a:solidFill>
                  <a:schemeClr val="dk1"/>
                </a:solidFill>
              </a:rPr>
              <a:t>: Energy of mass in motion.</a:t>
            </a:r>
            <a:endParaRPr/>
          </a:p>
        </p:txBody>
      </p:sp>
      <p:sp>
        <p:nvSpPr>
          <p:cNvPr id="316" name="Google Shape;316;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24c17280fde_0_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t>
            </a:r>
            <a:r>
              <a:rPr lang="en" sz="1200" b="1">
                <a:solidFill>
                  <a:schemeClr val="dk1"/>
                </a:solidFill>
                <a:latin typeface="Calibri"/>
                <a:ea typeface="Calibri"/>
                <a:cs typeface="Calibri"/>
                <a:sym typeface="Calibri"/>
              </a:rPr>
              <a:t>Kinetic Energy</a:t>
            </a:r>
            <a:r>
              <a:rPr lang="en" sz="1200">
                <a:solidFill>
                  <a:schemeClr val="dk1"/>
                </a:solidFill>
                <a:latin typeface="Calibri"/>
                <a:ea typeface="Calibri"/>
                <a:cs typeface="Calibri"/>
                <a:sym typeface="Calibri"/>
              </a:rPr>
              <a:t> from these four choices and drag and place it in the example box below. </a:t>
            </a:r>
            <a:endParaRPr sz="1200">
              <a:solidFill>
                <a:schemeClr val="dk1"/>
              </a:solidFill>
            </a:endParaRPr>
          </a:p>
        </p:txBody>
      </p:sp>
      <p:sp>
        <p:nvSpPr>
          <p:cNvPr id="334" name="Google Shape;334;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g24f40bfe5b9_0_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g24f40bfe5b9_0_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“A basketball being dribbled by a basketball player.” This is an example of </a:t>
            </a:r>
            <a:r>
              <a:rPr lang="en" sz="1200" b="1">
                <a:solidFill>
                  <a:schemeClr val="dk1"/>
                </a:solidFill>
                <a:latin typeface="Calibri"/>
                <a:ea typeface="Calibri"/>
                <a:cs typeface="Calibri"/>
                <a:sym typeface="Calibri"/>
              </a:rPr>
              <a:t>Kinetic Energy</a:t>
            </a:r>
            <a:r>
              <a:rPr lang="en" sz="1200">
                <a:solidFill>
                  <a:schemeClr val="dk1"/>
                </a:solidFill>
                <a:latin typeface="Calibri"/>
                <a:ea typeface="Calibri"/>
                <a:cs typeface="Calibri"/>
                <a:sym typeface="Calibri"/>
              </a:rPr>
              <a:t>!</a:t>
            </a:r>
            <a:endParaRPr sz="1200">
              <a:solidFill>
                <a:schemeClr val="dk1"/>
              </a:solidFill>
            </a:endParaRPr>
          </a:p>
        </p:txBody>
      </p:sp>
      <p:sp>
        <p:nvSpPr>
          <p:cNvPr id="350" name="Google Shape;350;g24f40bfe5b9_0_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4"/>
        <p:cNvGrpSpPr/>
        <p:nvPr/>
      </p:nvGrpSpPr>
      <p:grpSpPr>
        <a:xfrm>
          <a:off x="0" y="0"/>
          <a:ext cx="0" cy="0"/>
          <a:chOff x="0" y="0"/>
          <a:chExt cx="0" cy="0"/>
        </a:xfrm>
      </p:grpSpPr>
      <p:sp>
        <p:nvSpPr>
          <p:cNvPr id="365" name="Google Shape;365;g24c17280fde_0_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6" name="Google Shape;366;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t>
            </a:r>
            <a:r>
              <a:rPr lang="en" sz="1200" b="1">
                <a:solidFill>
                  <a:schemeClr val="dk1"/>
                </a:solidFill>
              </a:rPr>
              <a:t>Kinetic Energy</a:t>
            </a:r>
            <a:r>
              <a:rPr lang="en" sz="1200">
                <a:solidFill>
                  <a:schemeClr val="dk1"/>
                </a:solidFill>
              </a:rPr>
              <a:t>: A basketball being dribbled by a basketball player.</a:t>
            </a:r>
            <a:endParaRPr/>
          </a:p>
        </p:txBody>
      </p:sp>
      <p:sp>
        <p:nvSpPr>
          <p:cNvPr id="367" name="Google Shape;367;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
        <p:cNvGrpSpPr/>
        <p:nvPr/>
      </p:nvGrpSpPr>
      <p:grpSpPr>
        <a:xfrm>
          <a:off x="0" y="0"/>
          <a:ext cx="0" cy="0"/>
          <a:chOff x="0" y="0"/>
          <a:chExt cx="0" cy="0"/>
        </a:xfrm>
      </p:grpSpPr>
      <p:sp>
        <p:nvSpPr>
          <p:cNvPr id="384" name="Google Shape;384;g24c17280fde_0_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5" name="Google Shape;385;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does </a:t>
            </a:r>
            <a:r>
              <a:rPr lang="en" sz="1200" b="1">
                <a:solidFill>
                  <a:schemeClr val="dk1"/>
                </a:solidFill>
                <a:latin typeface="Calibri"/>
                <a:ea typeface="Calibri"/>
                <a:cs typeface="Calibri"/>
                <a:sym typeface="Calibri"/>
              </a:rPr>
              <a:t>kinetic energy</a:t>
            </a:r>
            <a:r>
              <a:rPr lang="en" sz="1200">
                <a:solidFill>
                  <a:schemeClr val="dk1"/>
                </a:solidFill>
                <a:latin typeface="Calibri"/>
                <a:ea typeface="Calibri"/>
                <a:cs typeface="Calibri"/>
                <a:sym typeface="Calibri"/>
              </a:rPr>
              <a:t> impact my life?” from these four choices and drag and place it in the box below. </a:t>
            </a:r>
            <a:endParaRPr sz="1200">
              <a:solidFill>
                <a:schemeClr val="dk1"/>
              </a:solidFill>
            </a:endParaRPr>
          </a:p>
        </p:txBody>
      </p:sp>
      <p:sp>
        <p:nvSpPr>
          <p:cNvPr id="386" name="Google Shape;386;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24f40bfe5b9_0_10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1" name="Google Shape;401;g24f40bfe5b9_0_10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“Kinetic energy impacts my life by allowing objects to move and helps power things like vehicles, both of which helps move in our environment.” That is correct! This is an example of how</a:t>
            </a:r>
            <a:r>
              <a:rPr lang="en" sz="1200" b="1">
                <a:solidFill>
                  <a:schemeClr val="dk1"/>
                </a:solidFill>
                <a:latin typeface="Calibri"/>
                <a:ea typeface="Calibri"/>
                <a:cs typeface="Calibri"/>
                <a:sym typeface="Calibri"/>
              </a:rPr>
              <a:t> kinetic energy </a:t>
            </a:r>
            <a:r>
              <a:rPr lang="en" sz="1200">
                <a:solidFill>
                  <a:schemeClr val="dk1"/>
                </a:solidFill>
                <a:latin typeface="Calibri"/>
                <a:ea typeface="Calibri"/>
                <a:cs typeface="Calibri"/>
                <a:sym typeface="Calibri"/>
              </a:rPr>
              <a:t>impacts your life.</a:t>
            </a:r>
            <a:endParaRPr sz="1200">
              <a:solidFill>
                <a:schemeClr val="dk1"/>
              </a:solidFill>
            </a:endParaRPr>
          </a:p>
        </p:txBody>
      </p:sp>
      <p:sp>
        <p:nvSpPr>
          <p:cNvPr id="402" name="Google Shape;402;g24f40bfe5b9_0_10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g24c17280fde_0_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8" name="Google Shape;418;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rgbClr val="000000"/>
              </a:buClr>
              <a:buSzPts val="1400"/>
              <a:buFont typeface="Arial"/>
              <a:buNone/>
            </a:pPr>
            <a:r>
              <a:rPr lang="en" sz="1200">
                <a:solidFill>
                  <a:schemeClr val="dk1"/>
                </a:solidFill>
              </a:rPr>
              <a:t>Here is the Frayer Model with a picture, definition, example, and a correct response to “how does </a:t>
            </a:r>
            <a:r>
              <a:rPr lang="en" sz="1200" b="1">
                <a:solidFill>
                  <a:schemeClr val="dk1"/>
                </a:solidFill>
              </a:rPr>
              <a:t>kinetic energy </a:t>
            </a:r>
            <a:r>
              <a:rPr lang="en" sz="1200">
                <a:solidFill>
                  <a:schemeClr val="dk1"/>
                </a:solidFill>
              </a:rPr>
              <a:t>impact my life?”: </a:t>
            </a:r>
            <a:r>
              <a:rPr lang="en" sz="1200">
                <a:solidFill>
                  <a:schemeClr val="dk1"/>
                </a:solidFill>
                <a:latin typeface="Calibri"/>
                <a:ea typeface="Calibri"/>
                <a:cs typeface="Calibri"/>
                <a:sym typeface="Calibri"/>
              </a:rPr>
              <a:t>Kinetic energy impacts my life by allowing objects to move and helps power things like vehicles, both of which helps move in our environment.”</a:t>
            </a:r>
            <a:endParaRPr/>
          </a:p>
        </p:txBody>
      </p:sp>
      <p:sp>
        <p:nvSpPr>
          <p:cNvPr id="419" name="Google Shape;419;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1"/>
        <p:cNvGrpSpPr/>
        <p:nvPr/>
      </p:nvGrpSpPr>
      <p:grpSpPr>
        <a:xfrm>
          <a:off x="0" y="0"/>
          <a:ext cx="0" cy="0"/>
          <a:chOff x="0" y="0"/>
          <a:chExt cx="0" cy="0"/>
        </a:xfrm>
      </p:grpSpPr>
      <p:sp>
        <p:nvSpPr>
          <p:cNvPr id="432" name="Google Shape;432;g25e11802ac4_0_22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3" name="Google Shape;433;g25e11802ac4_0_22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So remember!</a:t>
            </a:r>
            <a:endParaRPr/>
          </a:p>
          <a:p>
            <a:pPr marL="0" lvl="0" indent="0" algn="l" rtl="0">
              <a:lnSpc>
                <a:spcPct val="100000"/>
              </a:lnSpc>
              <a:spcBef>
                <a:spcPts val="0"/>
              </a:spcBef>
              <a:spcAft>
                <a:spcPts val="0"/>
              </a:spcAft>
              <a:buSzPts val="1400"/>
              <a:buNone/>
            </a:pPr>
            <a:endParaRPr/>
          </a:p>
        </p:txBody>
      </p:sp>
      <p:sp>
        <p:nvSpPr>
          <p:cNvPr id="434" name="Google Shape;434;g25e11802ac4_0_22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extLst>
      <p:ext uri="{BB962C8B-B14F-4D97-AF65-F5344CB8AC3E}">
        <p14:creationId xmlns:p14="http://schemas.microsoft.com/office/powerpoint/2010/main" val="33886505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Kinetic Energy</a:t>
            </a:r>
            <a:r>
              <a:rPr lang="en">
                <a:solidFill>
                  <a:schemeClr val="dk1"/>
                </a:solidFill>
              </a:rPr>
              <a:t> is energy of mass in motion,.</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59</a:t>
            </a:fld>
            <a:endParaRPr/>
          </a:p>
        </p:txBody>
      </p:sp>
    </p:spTree>
    <p:extLst>
      <p:ext uri="{BB962C8B-B14F-4D97-AF65-F5344CB8AC3E}">
        <p14:creationId xmlns:p14="http://schemas.microsoft.com/office/powerpoint/2010/main" val="893541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Force</a:t>
            </a:r>
            <a:r>
              <a:rPr lang="en">
                <a:solidFill>
                  <a:schemeClr val="dk1"/>
                </a:solidFill>
              </a:rPr>
              <a:t> is a push or pull of an object.</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0ff2c1a251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g20ff2c1a251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rPr>
              <a:t>Our “big question” is: How do forces, motion, and energy work together to affect the way objects move and interact with the world around us?</a:t>
            </a:r>
            <a:endParaRPr sz="1200">
              <a:solidFill>
                <a:schemeClr val="dk1"/>
              </a:solidFill>
              <a:highlight>
                <a:schemeClr val="lt1"/>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200" b="1">
              <a:solidFill>
                <a:schemeClr val="dk1"/>
              </a:solidFill>
            </a:endParaRPr>
          </a:p>
          <a:p>
            <a:pPr marL="0" lvl="0" indent="0" algn="l" rtl="0">
              <a:lnSpc>
                <a:spcPct val="115000"/>
              </a:lnSpc>
              <a:spcBef>
                <a:spcPts val="0"/>
              </a:spcBef>
              <a:spcAft>
                <a:spcPts val="0"/>
              </a:spcAft>
              <a:buSzPts val="1100"/>
              <a:buNone/>
            </a:pPr>
            <a:r>
              <a:rPr lang="en" sz="1200">
                <a:solidFill>
                  <a:schemeClr val="dk1"/>
                </a:solidFill>
              </a:rPr>
              <a:t>[Pause and illicit predictions from students.]</a:t>
            </a:r>
            <a:endParaRPr sz="1200"/>
          </a:p>
          <a:p>
            <a:pPr marL="0" lvl="0" indent="0" algn="l" rtl="0">
              <a:lnSpc>
                <a:spcPct val="100000"/>
              </a:lnSpc>
              <a:spcBef>
                <a:spcPts val="0"/>
              </a:spcBef>
              <a:spcAft>
                <a:spcPts val="0"/>
              </a:spcAft>
              <a:buSzPts val="1400"/>
              <a:buNone/>
            </a:pPr>
            <a:endParaRPr sz="1200"/>
          </a:p>
          <a:p>
            <a:pPr marL="0" lvl="0" indent="0" algn="l" rtl="0">
              <a:spcBef>
                <a:spcPts val="0"/>
              </a:spcBef>
              <a:spcAft>
                <a:spcPts val="0"/>
              </a:spcAft>
              <a:buClr>
                <a:schemeClr val="dk1"/>
              </a:buClr>
              <a:buSzPts val="1400"/>
              <a:buFont typeface="Arial"/>
              <a:buNone/>
            </a:pPr>
            <a:r>
              <a:rPr lang="en" sz="1200">
                <a:solidFill>
                  <a:schemeClr val="dk1"/>
                </a:solidFill>
              </a:rPr>
              <a:t>Be sure to keep this question and your predictions in mind as we move through this video and questions.</a:t>
            </a:r>
            <a:endParaRPr sz="1200" b="1"/>
          </a:p>
        </p:txBody>
      </p:sp>
      <p:sp>
        <p:nvSpPr>
          <p:cNvPr id="137" name="Google Shape;137;g20ff2c1a251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60</a:t>
            </a:fld>
            <a:endParaRPr/>
          </a:p>
        </p:txBody>
      </p:sp>
    </p:spTree>
    <p:extLst>
      <p:ext uri="{BB962C8B-B14F-4D97-AF65-F5344CB8AC3E}">
        <p14:creationId xmlns:p14="http://schemas.microsoft.com/office/powerpoint/2010/main" val="330376805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0"/>
        <p:cNvGrpSpPr/>
        <p:nvPr/>
      </p:nvGrpSpPr>
      <p:grpSpPr>
        <a:xfrm>
          <a:off x="0" y="0"/>
          <a:ext cx="0" cy="0"/>
          <a:chOff x="0" y="0"/>
          <a:chExt cx="0" cy="0"/>
        </a:xfrm>
      </p:grpSpPr>
      <p:sp>
        <p:nvSpPr>
          <p:cNvPr id="1491" name="Google Shape;1491;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92" name="Google Shape;1492;p1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Feedback: Remind students that with kinetic energy, you have to pay attention to both speed and mass. You can also relate this back to potential energy. Ask students why they thing potential energy is also going to effect the car. </a:t>
            </a:r>
            <a:endParaRPr/>
          </a:p>
        </p:txBody>
      </p:sp>
      <p:sp>
        <p:nvSpPr>
          <p:cNvPr id="1493" name="Google Shape;1493;p1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7"/>
        <p:cNvGrpSpPr/>
        <p:nvPr/>
      </p:nvGrpSpPr>
      <p:grpSpPr>
        <a:xfrm>
          <a:off x="0" y="0"/>
          <a:ext cx="0" cy="0"/>
          <a:chOff x="0" y="0"/>
          <a:chExt cx="0" cy="0"/>
        </a:xfrm>
      </p:grpSpPr>
      <p:sp>
        <p:nvSpPr>
          <p:cNvPr id="778" name="Google Shape;778;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9" name="Google Shape;779;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Thanks, and please continue watching and using CAPs available from this website.  </a:t>
            </a:r>
            <a:endParaRPr/>
          </a:p>
        </p:txBody>
      </p:sp>
      <p:sp>
        <p:nvSpPr>
          <p:cNvPr id="780" name="Google Shape;780;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3"/>
        <p:cNvGrpSpPr/>
        <p:nvPr/>
      </p:nvGrpSpPr>
      <p:grpSpPr>
        <a:xfrm>
          <a:off x="0" y="0"/>
          <a:ext cx="0" cy="0"/>
          <a:chOff x="0" y="0"/>
          <a:chExt cx="0" cy="0"/>
        </a:xfrm>
      </p:grpSpPr>
      <p:sp>
        <p:nvSpPr>
          <p:cNvPr id="784" name="Google Shape;784;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85" name="Google Shape;78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3" name="Google Shape;153;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Friction</a:t>
            </a:r>
            <a:r>
              <a:rPr lang="en">
                <a:solidFill>
                  <a:schemeClr val="dk1"/>
                </a:solidFill>
              </a:rPr>
              <a:t> is a force that resists the motion of two surface that are touching. </a:t>
            </a:r>
            <a:endParaRPr sz="1300"/>
          </a:p>
          <a:p>
            <a:pPr marL="0" lvl="0" indent="0" algn="l" rtl="0">
              <a:lnSpc>
                <a:spcPct val="100000"/>
              </a:lnSpc>
              <a:spcBef>
                <a:spcPts val="0"/>
              </a:spcBef>
              <a:spcAft>
                <a:spcPts val="0"/>
              </a:spcAft>
              <a:buSzPts val="1400"/>
              <a:buNone/>
            </a:pPr>
            <a:endParaRPr/>
          </a:p>
        </p:txBody>
      </p:sp>
      <p:sp>
        <p:nvSpPr>
          <p:cNvPr id="154" name="Google Shape;154;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e576c1a67_0_2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5" name="Google Shape;245;g27e576c1a67_0_2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1"/>
              <a:t>Work</a:t>
            </a:r>
            <a:r>
              <a:rPr lang="en-US"/>
              <a:t> is a force acting upon an object causing the object to move in the direction of that force.</a:t>
            </a:r>
            <a:endParaRPr b="0"/>
          </a:p>
          <a:p>
            <a:pPr marL="0" lvl="0" indent="0" algn="l" rtl="0">
              <a:lnSpc>
                <a:spcPct val="100000"/>
              </a:lnSpc>
              <a:spcBef>
                <a:spcPts val="0"/>
              </a:spcBef>
              <a:spcAft>
                <a:spcPts val="0"/>
              </a:spcAft>
              <a:buSzPts val="1400"/>
              <a:buNone/>
            </a:pPr>
            <a:endParaRPr/>
          </a:p>
        </p:txBody>
      </p:sp>
      <p:sp>
        <p:nvSpPr>
          <p:cNvPr id="246" name="Google Shape;246;g27e576c1a67_0_2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20568432cb1_0_3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2" name="Google Shape;152;g20568432cb1_0_3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b="1">
                <a:solidFill>
                  <a:schemeClr val="dk1"/>
                </a:solidFill>
              </a:rPr>
              <a:t>Energy</a:t>
            </a:r>
            <a:r>
              <a:rPr lang="en">
                <a:solidFill>
                  <a:schemeClr val="dk1"/>
                </a:solidFill>
              </a:rPr>
              <a:t> is the ability to cause change.</a:t>
            </a:r>
            <a:endParaRPr sz="1300"/>
          </a:p>
          <a:p>
            <a:pPr marL="0" lvl="0" indent="0" algn="l" rtl="0">
              <a:lnSpc>
                <a:spcPct val="100000"/>
              </a:lnSpc>
              <a:spcBef>
                <a:spcPts val="0"/>
              </a:spcBef>
              <a:spcAft>
                <a:spcPts val="0"/>
              </a:spcAft>
              <a:buSzPts val="1400"/>
              <a:buNone/>
            </a:pPr>
            <a:endParaRPr/>
          </a:p>
        </p:txBody>
      </p:sp>
      <p:sp>
        <p:nvSpPr>
          <p:cNvPr id="153" name="Google Shape;153;g20568432cb1_0_3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33781" y="744575"/>
            <a:ext cx="639045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3900"/>
            </a:lvl1pPr>
            <a:lvl2pPr lvl="1" algn="ctr">
              <a:spcBef>
                <a:spcPts val="0"/>
              </a:spcBef>
              <a:spcAft>
                <a:spcPts val="0"/>
              </a:spcAft>
              <a:buSzPts val="5200"/>
              <a:buNone/>
              <a:defRPr sz="3900"/>
            </a:lvl2pPr>
            <a:lvl3pPr lvl="2" algn="ctr">
              <a:spcBef>
                <a:spcPts val="0"/>
              </a:spcBef>
              <a:spcAft>
                <a:spcPts val="0"/>
              </a:spcAft>
              <a:buSzPts val="5200"/>
              <a:buNone/>
              <a:defRPr sz="3900"/>
            </a:lvl3pPr>
            <a:lvl4pPr lvl="3" algn="ctr">
              <a:spcBef>
                <a:spcPts val="0"/>
              </a:spcBef>
              <a:spcAft>
                <a:spcPts val="0"/>
              </a:spcAft>
              <a:buSzPts val="5200"/>
              <a:buNone/>
              <a:defRPr sz="3900"/>
            </a:lvl4pPr>
            <a:lvl5pPr lvl="4" algn="ctr">
              <a:spcBef>
                <a:spcPts val="0"/>
              </a:spcBef>
              <a:spcAft>
                <a:spcPts val="0"/>
              </a:spcAft>
              <a:buSzPts val="5200"/>
              <a:buNone/>
              <a:defRPr sz="3900"/>
            </a:lvl5pPr>
            <a:lvl6pPr lvl="5" algn="ctr">
              <a:spcBef>
                <a:spcPts val="0"/>
              </a:spcBef>
              <a:spcAft>
                <a:spcPts val="0"/>
              </a:spcAft>
              <a:buSzPts val="5200"/>
              <a:buNone/>
              <a:defRPr sz="3900"/>
            </a:lvl6pPr>
            <a:lvl7pPr lvl="6" algn="ctr">
              <a:spcBef>
                <a:spcPts val="0"/>
              </a:spcBef>
              <a:spcAft>
                <a:spcPts val="0"/>
              </a:spcAft>
              <a:buSzPts val="5200"/>
              <a:buNone/>
              <a:defRPr sz="3900"/>
            </a:lvl7pPr>
            <a:lvl8pPr lvl="7" algn="ctr">
              <a:spcBef>
                <a:spcPts val="0"/>
              </a:spcBef>
              <a:spcAft>
                <a:spcPts val="0"/>
              </a:spcAft>
              <a:buSzPts val="5200"/>
              <a:buNone/>
              <a:defRPr sz="3900"/>
            </a:lvl8pPr>
            <a:lvl9pPr lvl="8" algn="ctr">
              <a:spcBef>
                <a:spcPts val="0"/>
              </a:spcBef>
              <a:spcAft>
                <a:spcPts val="0"/>
              </a:spcAft>
              <a:buSzPts val="5200"/>
              <a:buNone/>
              <a:defRPr sz="3900"/>
            </a:lvl9pPr>
          </a:lstStyle>
          <a:p>
            <a:endParaRPr/>
          </a:p>
        </p:txBody>
      </p:sp>
      <p:sp>
        <p:nvSpPr>
          <p:cNvPr id="11" name="Google Shape;11;p2"/>
          <p:cNvSpPr txBox="1">
            <a:spLocks noGrp="1"/>
          </p:cNvSpPr>
          <p:nvPr>
            <p:ph type="subTitle" idx="1"/>
          </p:nvPr>
        </p:nvSpPr>
        <p:spPr>
          <a:xfrm>
            <a:off x="233775" y="2834125"/>
            <a:ext cx="639045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100"/>
            </a:lvl1pPr>
            <a:lvl2pPr lvl="1" algn="ctr">
              <a:lnSpc>
                <a:spcPct val="100000"/>
              </a:lnSpc>
              <a:spcBef>
                <a:spcPts val="0"/>
              </a:spcBef>
              <a:spcAft>
                <a:spcPts val="0"/>
              </a:spcAft>
              <a:buSzPts val="2800"/>
              <a:buNone/>
              <a:defRPr sz="2100"/>
            </a:lvl2pPr>
            <a:lvl3pPr lvl="2" algn="ctr">
              <a:lnSpc>
                <a:spcPct val="100000"/>
              </a:lnSpc>
              <a:spcBef>
                <a:spcPts val="0"/>
              </a:spcBef>
              <a:spcAft>
                <a:spcPts val="0"/>
              </a:spcAft>
              <a:buSzPts val="2800"/>
              <a:buNone/>
              <a:defRPr sz="2100"/>
            </a:lvl3pPr>
            <a:lvl4pPr lvl="3" algn="ctr">
              <a:lnSpc>
                <a:spcPct val="100000"/>
              </a:lnSpc>
              <a:spcBef>
                <a:spcPts val="0"/>
              </a:spcBef>
              <a:spcAft>
                <a:spcPts val="0"/>
              </a:spcAft>
              <a:buSzPts val="2800"/>
              <a:buNone/>
              <a:defRPr sz="2100"/>
            </a:lvl4pPr>
            <a:lvl5pPr lvl="4" algn="ctr">
              <a:lnSpc>
                <a:spcPct val="100000"/>
              </a:lnSpc>
              <a:spcBef>
                <a:spcPts val="0"/>
              </a:spcBef>
              <a:spcAft>
                <a:spcPts val="0"/>
              </a:spcAft>
              <a:buSzPts val="2800"/>
              <a:buNone/>
              <a:defRPr sz="2100"/>
            </a:lvl5pPr>
            <a:lvl6pPr lvl="5" algn="ctr">
              <a:lnSpc>
                <a:spcPct val="100000"/>
              </a:lnSpc>
              <a:spcBef>
                <a:spcPts val="0"/>
              </a:spcBef>
              <a:spcAft>
                <a:spcPts val="0"/>
              </a:spcAft>
              <a:buSzPts val="2800"/>
              <a:buNone/>
              <a:defRPr sz="2100"/>
            </a:lvl6pPr>
            <a:lvl7pPr lvl="6" algn="ctr">
              <a:lnSpc>
                <a:spcPct val="100000"/>
              </a:lnSpc>
              <a:spcBef>
                <a:spcPts val="0"/>
              </a:spcBef>
              <a:spcAft>
                <a:spcPts val="0"/>
              </a:spcAft>
              <a:buSzPts val="2800"/>
              <a:buNone/>
              <a:defRPr sz="2100"/>
            </a:lvl7pPr>
            <a:lvl8pPr lvl="7" algn="ctr">
              <a:lnSpc>
                <a:spcPct val="100000"/>
              </a:lnSpc>
              <a:spcBef>
                <a:spcPts val="0"/>
              </a:spcBef>
              <a:spcAft>
                <a:spcPts val="0"/>
              </a:spcAft>
              <a:buSzPts val="2800"/>
              <a:buNone/>
              <a:defRPr sz="2100"/>
            </a:lvl8pPr>
            <a:lvl9pPr lvl="8" algn="ctr">
              <a:lnSpc>
                <a:spcPct val="100000"/>
              </a:lnSpc>
              <a:spcBef>
                <a:spcPts val="0"/>
              </a:spcBef>
              <a:spcAft>
                <a:spcPts val="0"/>
              </a:spcAft>
              <a:buSzPts val="2800"/>
              <a:buNone/>
              <a:defRPr sz="2100"/>
            </a:lvl9pPr>
          </a:lstStyle>
          <a:p>
            <a:endParaRPr/>
          </a:p>
        </p:txBody>
      </p:sp>
      <p:sp>
        <p:nvSpPr>
          <p:cNvPr id="12" name="Google Shape;12;p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233775" y="1106125"/>
            <a:ext cx="639045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9000"/>
            </a:lvl1pPr>
            <a:lvl2pPr lvl="1" algn="ctr">
              <a:spcBef>
                <a:spcPts val="0"/>
              </a:spcBef>
              <a:spcAft>
                <a:spcPts val="0"/>
              </a:spcAft>
              <a:buSzPts val="12000"/>
              <a:buNone/>
              <a:defRPr sz="9000"/>
            </a:lvl2pPr>
            <a:lvl3pPr lvl="2" algn="ctr">
              <a:spcBef>
                <a:spcPts val="0"/>
              </a:spcBef>
              <a:spcAft>
                <a:spcPts val="0"/>
              </a:spcAft>
              <a:buSzPts val="12000"/>
              <a:buNone/>
              <a:defRPr sz="9000"/>
            </a:lvl3pPr>
            <a:lvl4pPr lvl="3" algn="ctr">
              <a:spcBef>
                <a:spcPts val="0"/>
              </a:spcBef>
              <a:spcAft>
                <a:spcPts val="0"/>
              </a:spcAft>
              <a:buSzPts val="12000"/>
              <a:buNone/>
              <a:defRPr sz="9000"/>
            </a:lvl4pPr>
            <a:lvl5pPr lvl="4" algn="ctr">
              <a:spcBef>
                <a:spcPts val="0"/>
              </a:spcBef>
              <a:spcAft>
                <a:spcPts val="0"/>
              </a:spcAft>
              <a:buSzPts val="12000"/>
              <a:buNone/>
              <a:defRPr sz="9000"/>
            </a:lvl5pPr>
            <a:lvl6pPr lvl="5" algn="ctr">
              <a:spcBef>
                <a:spcPts val="0"/>
              </a:spcBef>
              <a:spcAft>
                <a:spcPts val="0"/>
              </a:spcAft>
              <a:buSzPts val="12000"/>
              <a:buNone/>
              <a:defRPr sz="9000"/>
            </a:lvl6pPr>
            <a:lvl7pPr lvl="6" algn="ctr">
              <a:spcBef>
                <a:spcPts val="0"/>
              </a:spcBef>
              <a:spcAft>
                <a:spcPts val="0"/>
              </a:spcAft>
              <a:buSzPts val="12000"/>
              <a:buNone/>
              <a:defRPr sz="9000"/>
            </a:lvl7pPr>
            <a:lvl8pPr lvl="7" algn="ctr">
              <a:spcBef>
                <a:spcPts val="0"/>
              </a:spcBef>
              <a:spcAft>
                <a:spcPts val="0"/>
              </a:spcAft>
              <a:buSzPts val="12000"/>
              <a:buNone/>
              <a:defRPr sz="9000"/>
            </a:lvl8pPr>
            <a:lvl9pPr lvl="8" algn="ctr">
              <a:spcBef>
                <a:spcPts val="0"/>
              </a:spcBef>
              <a:spcAft>
                <a:spcPts val="0"/>
              </a:spcAft>
              <a:buSzPts val="12000"/>
              <a:buNone/>
              <a:defRPr sz="9000"/>
            </a:lvl9pPr>
          </a:lstStyle>
          <a:p>
            <a:r>
              <a:t>xx%</a:t>
            </a:r>
          </a:p>
        </p:txBody>
      </p:sp>
      <p:sp>
        <p:nvSpPr>
          <p:cNvPr id="46" name="Google Shape;46;p11"/>
          <p:cNvSpPr txBox="1">
            <a:spLocks noGrp="1"/>
          </p:cNvSpPr>
          <p:nvPr>
            <p:ph type="body" idx="1"/>
          </p:nvPr>
        </p:nvSpPr>
        <p:spPr>
          <a:xfrm>
            <a:off x="233775" y="3152225"/>
            <a:ext cx="6390450" cy="1300800"/>
          </a:xfrm>
          <a:prstGeom prst="rect">
            <a:avLst/>
          </a:prstGeom>
        </p:spPr>
        <p:txBody>
          <a:bodyPr spcFirstLastPara="1" wrap="square" lIns="91425" tIns="91425" rIns="91425" bIns="91425" anchor="t" anchorCtr="0">
            <a:normAutofit/>
          </a:bodyPr>
          <a:lstStyle>
            <a:lvl1pPr marL="342900" lvl="0" indent="-257175" algn="ctr">
              <a:spcBef>
                <a:spcPts val="0"/>
              </a:spcBef>
              <a:spcAft>
                <a:spcPts val="0"/>
              </a:spcAft>
              <a:buSzPts val="1800"/>
              <a:buChar char="●"/>
              <a:defRPr/>
            </a:lvl1pPr>
            <a:lvl2pPr marL="685800" lvl="1" indent="-238125" algn="ctr">
              <a:spcBef>
                <a:spcPts val="0"/>
              </a:spcBef>
              <a:spcAft>
                <a:spcPts val="0"/>
              </a:spcAft>
              <a:buSzPts val="1400"/>
              <a:buChar char="○"/>
              <a:defRPr/>
            </a:lvl2pPr>
            <a:lvl3pPr marL="1028700" lvl="2" indent="-238125" algn="ctr">
              <a:spcBef>
                <a:spcPts val="0"/>
              </a:spcBef>
              <a:spcAft>
                <a:spcPts val="0"/>
              </a:spcAft>
              <a:buSzPts val="1400"/>
              <a:buChar char="■"/>
              <a:defRPr/>
            </a:lvl3pPr>
            <a:lvl4pPr marL="1371600" lvl="3" indent="-238125" algn="ctr">
              <a:spcBef>
                <a:spcPts val="0"/>
              </a:spcBef>
              <a:spcAft>
                <a:spcPts val="0"/>
              </a:spcAft>
              <a:buSzPts val="1400"/>
              <a:buChar char="●"/>
              <a:defRPr/>
            </a:lvl4pPr>
            <a:lvl5pPr marL="1714500" lvl="4" indent="-238125" algn="ctr">
              <a:spcBef>
                <a:spcPts val="0"/>
              </a:spcBef>
              <a:spcAft>
                <a:spcPts val="0"/>
              </a:spcAft>
              <a:buSzPts val="1400"/>
              <a:buChar char="○"/>
              <a:defRPr/>
            </a:lvl5pPr>
            <a:lvl6pPr marL="2057400" lvl="5" indent="-238125" algn="ctr">
              <a:spcBef>
                <a:spcPts val="0"/>
              </a:spcBef>
              <a:spcAft>
                <a:spcPts val="0"/>
              </a:spcAft>
              <a:buSzPts val="1400"/>
              <a:buChar char="■"/>
              <a:defRPr/>
            </a:lvl6pPr>
            <a:lvl7pPr marL="2400300" lvl="6" indent="-238125" algn="ctr">
              <a:spcBef>
                <a:spcPts val="0"/>
              </a:spcBef>
              <a:spcAft>
                <a:spcPts val="0"/>
              </a:spcAft>
              <a:buSzPts val="1400"/>
              <a:buChar char="●"/>
              <a:defRPr/>
            </a:lvl7pPr>
            <a:lvl8pPr marL="2743200" lvl="7" indent="-238125" algn="ctr">
              <a:spcBef>
                <a:spcPts val="0"/>
              </a:spcBef>
              <a:spcAft>
                <a:spcPts val="0"/>
              </a:spcAft>
              <a:buSzPts val="1400"/>
              <a:buChar char="○"/>
              <a:defRPr/>
            </a:lvl8pPr>
            <a:lvl9pPr marL="3086100" lvl="8" indent="-238125"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6"/>
        <p:cNvGrpSpPr/>
        <p:nvPr/>
      </p:nvGrpSpPr>
      <p:grpSpPr>
        <a:xfrm>
          <a:off x="0" y="0"/>
          <a:ext cx="0" cy="0"/>
          <a:chOff x="0" y="0"/>
          <a:chExt cx="0" cy="0"/>
        </a:xfrm>
      </p:grpSpPr>
      <p:sp>
        <p:nvSpPr>
          <p:cNvPr id="57" name="Google Shape;57;p14"/>
          <p:cNvSpPr txBox="1">
            <a:spLocks noGrp="1"/>
          </p:cNvSpPr>
          <p:nvPr>
            <p:ph type="ctrTitle"/>
          </p:nvPr>
        </p:nvSpPr>
        <p:spPr>
          <a:xfrm>
            <a:off x="514350" y="1597819"/>
            <a:ext cx="5829300" cy="11025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58" name="Google Shape;58;p14"/>
          <p:cNvSpPr txBox="1">
            <a:spLocks noGrp="1"/>
          </p:cNvSpPr>
          <p:nvPr>
            <p:ph type="subTitle" idx="1"/>
          </p:nvPr>
        </p:nvSpPr>
        <p:spPr>
          <a:xfrm>
            <a:off x="1028700" y="2914650"/>
            <a:ext cx="4800600" cy="1314600"/>
          </a:xfrm>
          <a:prstGeom prst="rect">
            <a:avLst/>
          </a:prstGeom>
          <a:noFill/>
          <a:ln>
            <a:noFill/>
          </a:ln>
        </p:spPr>
        <p:txBody>
          <a:bodyPr spcFirstLastPara="1" wrap="square" lIns="91425" tIns="45700" rIns="91425" bIns="45700" anchor="t" anchorCtr="0">
            <a:normAutofit/>
          </a:bodyPr>
          <a:lstStyle>
            <a:lvl1pPr lvl="0" algn="ctr" rtl="0">
              <a:lnSpc>
                <a:spcPct val="100000"/>
              </a:lnSpc>
              <a:spcBef>
                <a:spcPts val="480"/>
              </a:spcBef>
              <a:spcAft>
                <a:spcPts val="0"/>
              </a:spcAft>
              <a:buClr>
                <a:srgbClr val="888888"/>
              </a:buClr>
              <a:buSzPts val="3200"/>
              <a:buNone/>
              <a:defRPr>
                <a:solidFill>
                  <a:srgbClr val="888888"/>
                </a:solidFill>
              </a:defRPr>
            </a:lvl1pPr>
            <a:lvl2pPr lvl="1" algn="ctr" rtl="0">
              <a:lnSpc>
                <a:spcPct val="100000"/>
              </a:lnSpc>
              <a:spcBef>
                <a:spcPts val="420"/>
              </a:spcBef>
              <a:spcAft>
                <a:spcPts val="0"/>
              </a:spcAft>
              <a:buClr>
                <a:srgbClr val="888888"/>
              </a:buClr>
              <a:buSzPts val="2800"/>
              <a:buNone/>
              <a:defRPr>
                <a:solidFill>
                  <a:srgbClr val="888888"/>
                </a:solidFill>
              </a:defRPr>
            </a:lvl2pPr>
            <a:lvl3pPr lvl="2" algn="ctr" rtl="0">
              <a:lnSpc>
                <a:spcPct val="100000"/>
              </a:lnSpc>
              <a:spcBef>
                <a:spcPts val="360"/>
              </a:spcBef>
              <a:spcAft>
                <a:spcPts val="0"/>
              </a:spcAft>
              <a:buClr>
                <a:srgbClr val="888888"/>
              </a:buClr>
              <a:buSzPts val="2400"/>
              <a:buNone/>
              <a:defRPr>
                <a:solidFill>
                  <a:srgbClr val="888888"/>
                </a:solidFill>
              </a:defRPr>
            </a:lvl3pPr>
            <a:lvl4pPr lvl="3" algn="ctr" rtl="0">
              <a:lnSpc>
                <a:spcPct val="100000"/>
              </a:lnSpc>
              <a:spcBef>
                <a:spcPts val="300"/>
              </a:spcBef>
              <a:spcAft>
                <a:spcPts val="0"/>
              </a:spcAft>
              <a:buClr>
                <a:srgbClr val="888888"/>
              </a:buClr>
              <a:buSzPts val="2000"/>
              <a:buNone/>
              <a:defRPr>
                <a:solidFill>
                  <a:srgbClr val="888888"/>
                </a:solidFill>
              </a:defRPr>
            </a:lvl4pPr>
            <a:lvl5pPr lvl="4" algn="ctr" rtl="0">
              <a:lnSpc>
                <a:spcPct val="100000"/>
              </a:lnSpc>
              <a:spcBef>
                <a:spcPts val="300"/>
              </a:spcBef>
              <a:spcAft>
                <a:spcPts val="0"/>
              </a:spcAft>
              <a:buClr>
                <a:srgbClr val="888888"/>
              </a:buClr>
              <a:buSzPts val="2000"/>
              <a:buNone/>
              <a:defRPr>
                <a:solidFill>
                  <a:srgbClr val="888888"/>
                </a:solidFill>
              </a:defRPr>
            </a:lvl5pPr>
            <a:lvl6pPr lvl="5" algn="ctr" rtl="0">
              <a:lnSpc>
                <a:spcPct val="100000"/>
              </a:lnSpc>
              <a:spcBef>
                <a:spcPts val="300"/>
              </a:spcBef>
              <a:spcAft>
                <a:spcPts val="0"/>
              </a:spcAft>
              <a:buClr>
                <a:srgbClr val="888888"/>
              </a:buClr>
              <a:buSzPts val="2000"/>
              <a:buNone/>
              <a:defRPr>
                <a:solidFill>
                  <a:srgbClr val="888888"/>
                </a:solidFill>
              </a:defRPr>
            </a:lvl6pPr>
            <a:lvl7pPr lvl="6" algn="ctr" rtl="0">
              <a:lnSpc>
                <a:spcPct val="100000"/>
              </a:lnSpc>
              <a:spcBef>
                <a:spcPts val="300"/>
              </a:spcBef>
              <a:spcAft>
                <a:spcPts val="0"/>
              </a:spcAft>
              <a:buClr>
                <a:srgbClr val="888888"/>
              </a:buClr>
              <a:buSzPts val="2000"/>
              <a:buNone/>
              <a:defRPr>
                <a:solidFill>
                  <a:srgbClr val="888888"/>
                </a:solidFill>
              </a:defRPr>
            </a:lvl7pPr>
            <a:lvl8pPr lvl="7" algn="ctr" rtl="0">
              <a:lnSpc>
                <a:spcPct val="100000"/>
              </a:lnSpc>
              <a:spcBef>
                <a:spcPts val="300"/>
              </a:spcBef>
              <a:spcAft>
                <a:spcPts val="0"/>
              </a:spcAft>
              <a:buClr>
                <a:srgbClr val="888888"/>
              </a:buClr>
              <a:buSzPts val="2000"/>
              <a:buNone/>
              <a:defRPr>
                <a:solidFill>
                  <a:srgbClr val="888888"/>
                </a:solidFill>
              </a:defRPr>
            </a:lvl8pPr>
            <a:lvl9pPr lvl="8" algn="ctr" rtl="0">
              <a:lnSpc>
                <a:spcPct val="100000"/>
              </a:lnSpc>
              <a:spcBef>
                <a:spcPts val="300"/>
              </a:spcBef>
              <a:spcAft>
                <a:spcPts val="0"/>
              </a:spcAft>
              <a:buClr>
                <a:srgbClr val="888888"/>
              </a:buClr>
              <a:buSzPts val="2000"/>
              <a:buNone/>
              <a:defRPr>
                <a:solidFill>
                  <a:srgbClr val="888888"/>
                </a:solidFill>
              </a:defRPr>
            </a:lvl9pPr>
          </a:lstStyle>
          <a:p>
            <a:endParaRPr/>
          </a:p>
        </p:txBody>
      </p:sp>
      <p:sp>
        <p:nvSpPr>
          <p:cNvPr id="59" name="Google Shape;59;p1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0" name="Google Shape;60;p1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1" name="Google Shape;61;p1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2"/>
        <p:cNvGrpSpPr/>
        <p:nvPr/>
      </p:nvGrpSpPr>
      <p:grpSpPr>
        <a:xfrm>
          <a:off x="0" y="0"/>
          <a:ext cx="0" cy="0"/>
          <a:chOff x="0" y="0"/>
          <a:chExt cx="0" cy="0"/>
        </a:xfrm>
      </p:grpSpPr>
      <p:sp>
        <p:nvSpPr>
          <p:cNvPr id="63" name="Google Shape;63;p15"/>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4" name="Google Shape;64;p15"/>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5" name="Google Shape;65;p15"/>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6"/>
        <p:cNvGrpSpPr/>
        <p:nvPr/>
      </p:nvGrpSpPr>
      <p:grpSpPr>
        <a:xfrm>
          <a:off x="0" y="0"/>
          <a:ext cx="0" cy="0"/>
          <a:chOff x="0" y="0"/>
          <a:chExt cx="0" cy="0"/>
        </a:xfrm>
      </p:grpSpPr>
      <p:sp>
        <p:nvSpPr>
          <p:cNvPr id="67" name="Google Shape;67;p16"/>
          <p:cNvSpPr txBox="1">
            <a:spLocks noGrp="1"/>
          </p:cNvSpPr>
          <p:nvPr>
            <p:ph type="title"/>
          </p:nvPr>
        </p:nvSpPr>
        <p:spPr>
          <a:xfrm>
            <a:off x="1344216" y="3600450"/>
            <a:ext cx="4114800" cy="4251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68" name="Google Shape;68;p16"/>
          <p:cNvSpPr>
            <a:spLocks noGrp="1"/>
          </p:cNvSpPr>
          <p:nvPr>
            <p:ph type="pic" idx="2"/>
          </p:nvPr>
        </p:nvSpPr>
        <p:spPr>
          <a:xfrm>
            <a:off x="1344216" y="459581"/>
            <a:ext cx="4114800" cy="3086100"/>
          </a:xfrm>
          <a:prstGeom prst="rect">
            <a:avLst/>
          </a:prstGeom>
          <a:noFill/>
          <a:ln>
            <a:noFill/>
          </a:ln>
        </p:spPr>
      </p:sp>
      <p:sp>
        <p:nvSpPr>
          <p:cNvPr id="69" name="Google Shape;69;p16"/>
          <p:cNvSpPr txBox="1">
            <a:spLocks noGrp="1"/>
          </p:cNvSpPr>
          <p:nvPr>
            <p:ph type="body" idx="1"/>
          </p:nvPr>
        </p:nvSpPr>
        <p:spPr>
          <a:xfrm>
            <a:off x="1344216" y="4025504"/>
            <a:ext cx="4114800" cy="6036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70" name="Google Shape;70;p16"/>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1" name="Google Shape;71;p16"/>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2" name="Google Shape;72;p16"/>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73"/>
        <p:cNvGrpSpPr/>
        <p:nvPr/>
      </p:nvGrpSpPr>
      <p:grpSpPr>
        <a:xfrm>
          <a:off x="0" y="0"/>
          <a:ext cx="0" cy="0"/>
          <a:chOff x="0" y="0"/>
          <a:chExt cx="0" cy="0"/>
        </a:xfrm>
      </p:grpSpPr>
      <p:sp>
        <p:nvSpPr>
          <p:cNvPr id="74" name="Google Shape;74;p17"/>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5" name="Google Shape;75;p17"/>
          <p:cNvSpPr txBox="1">
            <a:spLocks noGrp="1"/>
          </p:cNvSpPr>
          <p:nvPr>
            <p:ph type="body" idx="1"/>
          </p:nvPr>
        </p:nvSpPr>
        <p:spPr>
          <a:xfrm>
            <a:off x="34290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6" name="Google Shape;76;p17"/>
          <p:cNvSpPr txBox="1">
            <a:spLocks noGrp="1"/>
          </p:cNvSpPr>
          <p:nvPr>
            <p:ph type="body" idx="2"/>
          </p:nvPr>
        </p:nvSpPr>
        <p:spPr>
          <a:xfrm>
            <a:off x="3486150" y="1200150"/>
            <a:ext cx="3028950" cy="3394500"/>
          </a:xfrm>
          <a:prstGeom prst="rect">
            <a:avLst/>
          </a:prstGeom>
          <a:noFill/>
          <a:ln>
            <a:noFill/>
          </a:ln>
        </p:spPr>
        <p:txBody>
          <a:bodyPr spcFirstLastPara="1" wrap="square" lIns="91425" tIns="45700" rIns="91425" bIns="45700" anchor="t" anchorCtr="0">
            <a:normAutofit/>
          </a:bodyPr>
          <a:lstStyle>
            <a:lvl1pPr marL="342900" lvl="0" indent="-304800" algn="l" rtl="0">
              <a:lnSpc>
                <a:spcPct val="100000"/>
              </a:lnSpc>
              <a:spcBef>
                <a:spcPts val="420"/>
              </a:spcBef>
              <a:spcAft>
                <a:spcPts val="0"/>
              </a:spcAft>
              <a:buClr>
                <a:schemeClr val="dk1"/>
              </a:buClr>
              <a:buSzPts val="2800"/>
              <a:buChar char="•"/>
              <a:defRPr sz="2100"/>
            </a:lvl1pPr>
            <a:lvl2pPr marL="685800" lvl="1" indent="-285750" algn="l" rtl="0">
              <a:lnSpc>
                <a:spcPct val="100000"/>
              </a:lnSpc>
              <a:spcBef>
                <a:spcPts val="360"/>
              </a:spcBef>
              <a:spcAft>
                <a:spcPts val="0"/>
              </a:spcAft>
              <a:buClr>
                <a:schemeClr val="dk1"/>
              </a:buClr>
              <a:buSzPts val="2400"/>
              <a:buChar char="–"/>
              <a:defRPr sz="1800"/>
            </a:lvl2pPr>
            <a:lvl3pPr marL="1028700" lvl="2" indent="-266700" algn="l" rtl="0">
              <a:lnSpc>
                <a:spcPct val="100000"/>
              </a:lnSpc>
              <a:spcBef>
                <a:spcPts val="300"/>
              </a:spcBef>
              <a:spcAft>
                <a:spcPts val="0"/>
              </a:spcAft>
              <a:buClr>
                <a:schemeClr val="dk1"/>
              </a:buClr>
              <a:buSzPts val="2000"/>
              <a:buChar char="•"/>
              <a:defRPr sz="1500"/>
            </a:lvl3pPr>
            <a:lvl4pPr marL="1371600" lvl="3" indent="-257175" algn="l" rtl="0">
              <a:lnSpc>
                <a:spcPct val="100000"/>
              </a:lnSpc>
              <a:spcBef>
                <a:spcPts val="270"/>
              </a:spcBef>
              <a:spcAft>
                <a:spcPts val="0"/>
              </a:spcAft>
              <a:buClr>
                <a:schemeClr val="dk1"/>
              </a:buClr>
              <a:buSzPts val="1800"/>
              <a:buChar char="–"/>
              <a:defRPr sz="1350"/>
            </a:lvl4pPr>
            <a:lvl5pPr marL="1714500" lvl="4" indent="-257175" algn="l" rtl="0">
              <a:lnSpc>
                <a:spcPct val="100000"/>
              </a:lnSpc>
              <a:spcBef>
                <a:spcPts val="270"/>
              </a:spcBef>
              <a:spcAft>
                <a:spcPts val="0"/>
              </a:spcAft>
              <a:buClr>
                <a:schemeClr val="dk1"/>
              </a:buClr>
              <a:buSzPts val="1800"/>
              <a:buChar char="»"/>
              <a:defRPr sz="1350"/>
            </a:lvl5pPr>
            <a:lvl6pPr marL="2057400" lvl="5" indent="-257175" algn="l" rtl="0">
              <a:lnSpc>
                <a:spcPct val="100000"/>
              </a:lnSpc>
              <a:spcBef>
                <a:spcPts val="270"/>
              </a:spcBef>
              <a:spcAft>
                <a:spcPts val="0"/>
              </a:spcAft>
              <a:buClr>
                <a:schemeClr val="dk1"/>
              </a:buClr>
              <a:buSzPts val="1800"/>
              <a:buChar char="•"/>
              <a:defRPr sz="1350"/>
            </a:lvl6pPr>
            <a:lvl7pPr marL="2400300" lvl="6" indent="-257175" algn="l" rtl="0">
              <a:lnSpc>
                <a:spcPct val="100000"/>
              </a:lnSpc>
              <a:spcBef>
                <a:spcPts val="270"/>
              </a:spcBef>
              <a:spcAft>
                <a:spcPts val="0"/>
              </a:spcAft>
              <a:buClr>
                <a:schemeClr val="dk1"/>
              </a:buClr>
              <a:buSzPts val="1800"/>
              <a:buChar char="•"/>
              <a:defRPr sz="1350"/>
            </a:lvl7pPr>
            <a:lvl8pPr marL="2743200" lvl="7" indent="-257175" algn="l" rtl="0">
              <a:lnSpc>
                <a:spcPct val="100000"/>
              </a:lnSpc>
              <a:spcBef>
                <a:spcPts val="270"/>
              </a:spcBef>
              <a:spcAft>
                <a:spcPts val="0"/>
              </a:spcAft>
              <a:buClr>
                <a:schemeClr val="dk1"/>
              </a:buClr>
              <a:buSzPts val="1800"/>
              <a:buChar char="•"/>
              <a:defRPr sz="1350"/>
            </a:lvl8pPr>
            <a:lvl9pPr marL="3086100" lvl="8" indent="-257175" algn="l" rtl="0">
              <a:lnSpc>
                <a:spcPct val="100000"/>
              </a:lnSpc>
              <a:spcBef>
                <a:spcPts val="270"/>
              </a:spcBef>
              <a:spcAft>
                <a:spcPts val="0"/>
              </a:spcAft>
              <a:buClr>
                <a:schemeClr val="dk1"/>
              </a:buClr>
              <a:buSzPts val="1800"/>
              <a:buChar char="•"/>
              <a:defRPr sz="1350"/>
            </a:lvl9pPr>
          </a:lstStyle>
          <a:p>
            <a:endParaRPr/>
          </a:p>
        </p:txBody>
      </p:sp>
      <p:sp>
        <p:nvSpPr>
          <p:cNvPr id="77" name="Google Shape;77;p17"/>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8" name="Google Shape;78;p17"/>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79" name="Google Shape;79;p17"/>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0"/>
        <p:cNvGrpSpPr/>
        <p:nvPr/>
      </p:nvGrpSpPr>
      <p:grpSpPr>
        <a:xfrm>
          <a:off x="0" y="0"/>
          <a:ext cx="0" cy="0"/>
          <a:chOff x="0" y="0"/>
          <a:chExt cx="0" cy="0"/>
        </a:xfrm>
      </p:grpSpPr>
      <p:sp>
        <p:nvSpPr>
          <p:cNvPr id="81" name="Google Shape;81;p18"/>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2" name="Google Shape;82;p18"/>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3" name="Google Shape;83;p18"/>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4" name="Google Shape;84;p18"/>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5"/>
        <p:cNvGrpSpPr/>
        <p:nvPr/>
      </p:nvGrpSpPr>
      <p:grpSpPr>
        <a:xfrm>
          <a:off x="0" y="0"/>
          <a:ext cx="0" cy="0"/>
          <a:chOff x="0" y="0"/>
          <a:chExt cx="0" cy="0"/>
        </a:xfrm>
      </p:grpSpPr>
      <p:sp>
        <p:nvSpPr>
          <p:cNvPr id="86" name="Google Shape;86;p19"/>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7" name="Google Shape;87;p19"/>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88" name="Google Shape;88;p19"/>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89" name="Google Shape;89;p19"/>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0" name="Google Shape;90;p19"/>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91"/>
        <p:cNvGrpSpPr/>
        <p:nvPr/>
      </p:nvGrpSpPr>
      <p:grpSpPr>
        <a:xfrm>
          <a:off x="0" y="0"/>
          <a:ext cx="0" cy="0"/>
          <a:chOff x="0" y="0"/>
          <a:chExt cx="0" cy="0"/>
        </a:xfrm>
      </p:grpSpPr>
      <p:sp>
        <p:nvSpPr>
          <p:cNvPr id="92" name="Google Shape;92;p20"/>
          <p:cNvSpPr txBox="1">
            <a:spLocks noGrp="1"/>
          </p:cNvSpPr>
          <p:nvPr>
            <p:ph type="title"/>
          </p:nvPr>
        </p:nvSpPr>
        <p:spPr>
          <a:xfrm>
            <a:off x="541735" y="3305175"/>
            <a:ext cx="5829300" cy="1021500"/>
          </a:xfrm>
          <a:prstGeom prst="rect">
            <a:avLst/>
          </a:prstGeom>
          <a:noFill/>
          <a:ln>
            <a:noFill/>
          </a:ln>
        </p:spPr>
        <p:txBody>
          <a:bodyPr spcFirstLastPara="1" wrap="square" lIns="91425" tIns="45700" rIns="91425" bIns="45700" anchor="t" anchorCtr="0">
            <a:normAutofit/>
          </a:bodyPr>
          <a:lstStyle>
            <a:lvl1pPr lvl="0" algn="l" rtl="0">
              <a:lnSpc>
                <a:spcPct val="100000"/>
              </a:lnSpc>
              <a:spcBef>
                <a:spcPts val="0"/>
              </a:spcBef>
              <a:spcAft>
                <a:spcPts val="0"/>
              </a:spcAft>
              <a:buClr>
                <a:schemeClr val="dk1"/>
              </a:buClr>
              <a:buSzPts val="4000"/>
              <a:buFont typeface="Calibri"/>
              <a:buNone/>
              <a:defRPr sz="3000" b="1" cap="none"/>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3" name="Google Shape;93;p20"/>
          <p:cNvSpPr txBox="1">
            <a:spLocks noGrp="1"/>
          </p:cNvSpPr>
          <p:nvPr>
            <p:ph type="body" idx="1"/>
          </p:nvPr>
        </p:nvSpPr>
        <p:spPr>
          <a:xfrm>
            <a:off x="541735" y="2180035"/>
            <a:ext cx="5829300" cy="11253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00"/>
              </a:spcBef>
              <a:spcAft>
                <a:spcPts val="0"/>
              </a:spcAft>
              <a:buClr>
                <a:srgbClr val="888888"/>
              </a:buClr>
              <a:buSzPts val="2000"/>
              <a:buNone/>
              <a:defRPr sz="1500">
                <a:solidFill>
                  <a:srgbClr val="888888"/>
                </a:solidFill>
              </a:defRPr>
            </a:lvl1pPr>
            <a:lvl2pPr marL="685800" lvl="1" indent="-171450" algn="l" rtl="0">
              <a:lnSpc>
                <a:spcPct val="100000"/>
              </a:lnSpc>
              <a:spcBef>
                <a:spcPts val="270"/>
              </a:spcBef>
              <a:spcAft>
                <a:spcPts val="0"/>
              </a:spcAft>
              <a:buClr>
                <a:srgbClr val="888888"/>
              </a:buClr>
              <a:buSzPts val="1800"/>
              <a:buNone/>
              <a:defRPr sz="1350">
                <a:solidFill>
                  <a:srgbClr val="888888"/>
                </a:solidFill>
              </a:defRPr>
            </a:lvl2pPr>
            <a:lvl3pPr marL="1028700" lvl="2" indent="-171450" algn="l" rtl="0">
              <a:lnSpc>
                <a:spcPct val="100000"/>
              </a:lnSpc>
              <a:spcBef>
                <a:spcPts val="240"/>
              </a:spcBef>
              <a:spcAft>
                <a:spcPts val="0"/>
              </a:spcAft>
              <a:buClr>
                <a:srgbClr val="888888"/>
              </a:buClr>
              <a:buSzPts val="1600"/>
              <a:buNone/>
              <a:defRPr sz="1200">
                <a:solidFill>
                  <a:srgbClr val="888888"/>
                </a:solidFill>
              </a:defRPr>
            </a:lvl3pPr>
            <a:lvl4pPr marL="1371600" lvl="3" indent="-171450" algn="l" rtl="0">
              <a:lnSpc>
                <a:spcPct val="100000"/>
              </a:lnSpc>
              <a:spcBef>
                <a:spcPts val="210"/>
              </a:spcBef>
              <a:spcAft>
                <a:spcPts val="0"/>
              </a:spcAft>
              <a:buClr>
                <a:srgbClr val="888888"/>
              </a:buClr>
              <a:buSzPts val="1400"/>
              <a:buNone/>
              <a:defRPr sz="1050">
                <a:solidFill>
                  <a:srgbClr val="888888"/>
                </a:solidFill>
              </a:defRPr>
            </a:lvl4pPr>
            <a:lvl5pPr marL="1714500" lvl="4" indent="-171450" algn="l" rtl="0">
              <a:lnSpc>
                <a:spcPct val="100000"/>
              </a:lnSpc>
              <a:spcBef>
                <a:spcPts val="210"/>
              </a:spcBef>
              <a:spcAft>
                <a:spcPts val="0"/>
              </a:spcAft>
              <a:buClr>
                <a:srgbClr val="888888"/>
              </a:buClr>
              <a:buSzPts val="1400"/>
              <a:buNone/>
              <a:defRPr sz="1050">
                <a:solidFill>
                  <a:srgbClr val="888888"/>
                </a:solidFill>
              </a:defRPr>
            </a:lvl5pPr>
            <a:lvl6pPr marL="2057400" lvl="5" indent="-171450" algn="l" rtl="0">
              <a:lnSpc>
                <a:spcPct val="100000"/>
              </a:lnSpc>
              <a:spcBef>
                <a:spcPts val="210"/>
              </a:spcBef>
              <a:spcAft>
                <a:spcPts val="0"/>
              </a:spcAft>
              <a:buClr>
                <a:srgbClr val="888888"/>
              </a:buClr>
              <a:buSzPts val="1400"/>
              <a:buNone/>
              <a:defRPr sz="1050">
                <a:solidFill>
                  <a:srgbClr val="888888"/>
                </a:solidFill>
              </a:defRPr>
            </a:lvl6pPr>
            <a:lvl7pPr marL="2400300" lvl="6" indent="-171450" algn="l" rtl="0">
              <a:lnSpc>
                <a:spcPct val="100000"/>
              </a:lnSpc>
              <a:spcBef>
                <a:spcPts val="210"/>
              </a:spcBef>
              <a:spcAft>
                <a:spcPts val="0"/>
              </a:spcAft>
              <a:buClr>
                <a:srgbClr val="888888"/>
              </a:buClr>
              <a:buSzPts val="1400"/>
              <a:buNone/>
              <a:defRPr sz="1050">
                <a:solidFill>
                  <a:srgbClr val="888888"/>
                </a:solidFill>
              </a:defRPr>
            </a:lvl7pPr>
            <a:lvl8pPr marL="2743200" lvl="7" indent="-171450" algn="l" rtl="0">
              <a:lnSpc>
                <a:spcPct val="100000"/>
              </a:lnSpc>
              <a:spcBef>
                <a:spcPts val="210"/>
              </a:spcBef>
              <a:spcAft>
                <a:spcPts val="0"/>
              </a:spcAft>
              <a:buClr>
                <a:srgbClr val="888888"/>
              </a:buClr>
              <a:buSzPts val="1400"/>
              <a:buNone/>
              <a:defRPr sz="1050">
                <a:solidFill>
                  <a:srgbClr val="888888"/>
                </a:solidFill>
              </a:defRPr>
            </a:lvl8pPr>
            <a:lvl9pPr marL="3086100" lvl="8" indent="-171450" algn="l" rtl="0">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94" name="Google Shape;94;p20"/>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5" name="Google Shape;95;p20"/>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6" name="Google Shape;96;p20"/>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97"/>
        <p:cNvGrpSpPr/>
        <p:nvPr/>
      </p:nvGrpSpPr>
      <p:grpSpPr>
        <a:xfrm>
          <a:off x="0" y="0"/>
          <a:ext cx="0" cy="0"/>
          <a:chOff x="0" y="0"/>
          <a:chExt cx="0" cy="0"/>
        </a:xfrm>
      </p:grpSpPr>
      <p:sp>
        <p:nvSpPr>
          <p:cNvPr id="98" name="Google Shape;98;p21"/>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4400"/>
              <a:buFont typeface="Calibri"/>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99" name="Google Shape;99;p21"/>
          <p:cNvSpPr txBox="1">
            <a:spLocks noGrp="1"/>
          </p:cNvSpPr>
          <p:nvPr>
            <p:ph type="body" idx="1"/>
          </p:nvPr>
        </p:nvSpPr>
        <p:spPr>
          <a:xfrm>
            <a:off x="342900" y="1151335"/>
            <a:ext cx="303007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0" name="Google Shape;100;p21"/>
          <p:cNvSpPr txBox="1">
            <a:spLocks noGrp="1"/>
          </p:cNvSpPr>
          <p:nvPr>
            <p:ph type="body" idx="2"/>
          </p:nvPr>
        </p:nvSpPr>
        <p:spPr>
          <a:xfrm>
            <a:off x="342900" y="1631156"/>
            <a:ext cx="303007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1" name="Google Shape;101;p21"/>
          <p:cNvSpPr txBox="1">
            <a:spLocks noGrp="1"/>
          </p:cNvSpPr>
          <p:nvPr>
            <p:ph type="body" idx="3"/>
          </p:nvPr>
        </p:nvSpPr>
        <p:spPr>
          <a:xfrm>
            <a:off x="3483769" y="1151335"/>
            <a:ext cx="3031425" cy="480000"/>
          </a:xfrm>
          <a:prstGeom prst="rect">
            <a:avLst/>
          </a:prstGeom>
          <a:noFill/>
          <a:ln>
            <a:noFill/>
          </a:ln>
        </p:spPr>
        <p:txBody>
          <a:bodyPr spcFirstLastPara="1" wrap="square" lIns="91425" tIns="45700" rIns="91425" bIns="45700" anchor="b" anchorCtr="0">
            <a:normAutofit/>
          </a:bodyPr>
          <a:lstStyle>
            <a:lvl1pPr marL="342900" lvl="0" indent="-171450" algn="l" rtl="0">
              <a:lnSpc>
                <a:spcPct val="100000"/>
              </a:lnSpc>
              <a:spcBef>
                <a:spcPts val="360"/>
              </a:spcBef>
              <a:spcAft>
                <a:spcPts val="0"/>
              </a:spcAft>
              <a:buClr>
                <a:schemeClr val="dk1"/>
              </a:buClr>
              <a:buSzPts val="2400"/>
              <a:buNone/>
              <a:defRPr sz="1800" b="1"/>
            </a:lvl1pPr>
            <a:lvl2pPr marL="685800" lvl="1" indent="-171450" algn="l" rtl="0">
              <a:lnSpc>
                <a:spcPct val="100000"/>
              </a:lnSpc>
              <a:spcBef>
                <a:spcPts val="300"/>
              </a:spcBef>
              <a:spcAft>
                <a:spcPts val="0"/>
              </a:spcAft>
              <a:buClr>
                <a:schemeClr val="dk1"/>
              </a:buClr>
              <a:buSzPts val="2000"/>
              <a:buNone/>
              <a:defRPr sz="1500" b="1"/>
            </a:lvl2pPr>
            <a:lvl3pPr marL="1028700" lvl="2" indent="-171450" algn="l" rtl="0">
              <a:lnSpc>
                <a:spcPct val="100000"/>
              </a:lnSpc>
              <a:spcBef>
                <a:spcPts val="270"/>
              </a:spcBef>
              <a:spcAft>
                <a:spcPts val="0"/>
              </a:spcAft>
              <a:buClr>
                <a:schemeClr val="dk1"/>
              </a:buClr>
              <a:buSzPts val="1800"/>
              <a:buNone/>
              <a:defRPr sz="1350" b="1"/>
            </a:lvl3pPr>
            <a:lvl4pPr marL="1371600" lvl="3" indent="-171450" algn="l" rtl="0">
              <a:lnSpc>
                <a:spcPct val="100000"/>
              </a:lnSpc>
              <a:spcBef>
                <a:spcPts val="240"/>
              </a:spcBef>
              <a:spcAft>
                <a:spcPts val="0"/>
              </a:spcAft>
              <a:buClr>
                <a:schemeClr val="dk1"/>
              </a:buClr>
              <a:buSzPts val="1600"/>
              <a:buNone/>
              <a:defRPr sz="1200" b="1"/>
            </a:lvl4pPr>
            <a:lvl5pPr marL="1714500" lvl="4" indent="-171450" algn="l" rtl="0">
              <a:lnSpc>
                <a:spcPct val="100000"/>
              </a:lnSpc>
              <a:spcBef>
                <a:spcPts val="240"/>
              </a:spcBef>
              <a:spcAft>
                <a:spcPts val="0"/>
              </a:spcAft>
              <a:buClr>
                <a:schemeClr val="dk1"/>
              </a:buClr>
              <a:buSzPts val="1600"/>
              <a:buNone/>
              <a:defRPr sz="1200" b="1"/>
            </a:lvl5pPr>
            <a:lvl6pPr marL="2057400" lvl="5" indent="-171450" algn="l" rtl="0">
              <a:lnSpc>
                <a:spcPct val="100000"/>
              </a:lnSpc>
              <a:spcBef>
                <a:spcPts val="240"/>
              </a:spcBef>
              <a:spcAft>
                <a:spcPts val="0"/>
              </a:spcAft>
              <a:buClr>
                <a:schemeClr val="dk1"/>
              </a:buClr>
              <a:buSzPts val="1600"/>
              <a:buNone/>
              <a:defRPr sz="1200" b="1"/>
            </a:lvl6pPr>
            <a:lvl7pPr marL="2400300" lvl="6" indent="-171450" algn="l" rtl="0">
              <a:lnSpc>
                <a:spcPct val="100000"/>
              </a:lnSpc>
              <a:spcBef>
                <a:spcPts val="240"/>
              </a:spcBef>
              <a:spcAft>
                <a:spcPts val="0"/>
              </a:spcAft>
              <a:buClr>
                <a:schemeClr val="dk1"/>
              </a:buClr>
              <a:buSzPts val="1600"/>
              <a:buNone/>
              <a:defRPr sz="1200" b="1"/>
            </a:lvl7pPr>
            <a:lvl8pPr marL="2743200" lvl="7" indent="-171450" algn="l" rtl="0">
              <a:lnSpc>
                <a:spcPct val="100000"/>
              </a:lnSpc>
              <a:spcBef>
                <a:spcPts val="240"/>
              </a:spcBef>
              <a:spcAft>
                <a:spcPts val="0"/>
              </a:spcAft>
              <a:buClr>
                <a:schemeClr val="dk1"/>
              </a:buClr>
              <a:buSzPts val="1600"/>
              <a:buNone/>
              <a:defRPr sz="1200" b="1"/>
            </a:lvl8pPr>
            <a:lvl9pPr marL="3086100" lvl="8" indent="-171450" algn="l" rtl="0">
              <a:lnSpc>
                <a:spcPct val="100000"/>
              </a:lnSpc>
              <a:spcBef>
                <a:spcPts val="240"/>
              </a:spcBef>
              <a:spcAft>
                <a:spcPts val="0"/>
              </a:spcAft>
              <a:buClr>
                <a:schemeClr val="dk1"/>
              </a:buClr>
              <a:buSzPts val="1600"/>
              <a:buNone/>
              <a:defRPr sz="1200" b="1"/>
            </a:lvl9pPr>
          </a:lstStyle>
          <a:p>
            <a:endParaRPr/>
          </a:p>
        </p:txBody>
      </p:sp>
      <p:sp>
        <p:nvSpPr>
          <p:cNvPr id="102" name="Google Shape;102;p21"/>
          <p:cNvSpPr txBox="1">
            <a:spLocks noGrp="1"/>
          </p:cNvSpPr>
          <p:nvPr>
            <p:ph type="body" idx="4"/>
          </p:nvPr>
        </p:nvSpPr>
        <p:spPr>
          <a:xfrm>
            <a:off x="3483769" y="1631156"/>
            <a:ext cx="3031425" cy="2963400"/>
          </a:xfrm>
          <a:prstGeom prst="rect">
            <a:avLst/>
          </a:prstGeom>
          <a:noFill/>
          <a:ln>
            <a:noFill/>
          </a:ln>
        </p:spPr>
        <p:txBody>
          <a:bodyPr spcFirstLastPara="1" wrap="square" lIns="91425" tIns="45700" rIns="91425" bIns="45700" anchor="t" anchorCtr="0">
            <a:normAutofit/>
          </a:bodyPr>
          <a:lstStyle>
            <a:lvl1pPr marL="342900" lvl="0" indent="-285750" algn="l" rtl="0">
              <a:lnSpc>
                <a:spcPct val="100000"/>
              </a:lnSpc>
              <a:spcBef>
                <a:spcPts val="360"/>
              </a:spcBef>
              <a:spcAft>
                <a:spcPts val="0"/>
              </a:spcAft>
              <a:buClr>
                <a:schemeClr val="dk1"/>
              </a:buClr>
              <a:buSzPts val="2400"/>
              <a:buChar char="•"/>
              <a:defRPr sz="1800"/>
            </a:lvl1pPr>
            <a:lvl2pPr marL="685800" lvl="1" indent="-266700" algn="l" rtl="0">
              <a:lnSpc>
                <a:spcPct val="100000"/>
              </a:lnSpc>
              <a:spcBef>
                <a:spcPts val="300"/>
              </a:spcBef>
              <a:spcAft>
                <a:spcPts val="0"/>
              </a:spcAft>
              <a:buClr>
                <a:schemeClr val="dk1"/>
              </a:buClr>
              <a:buSzPts val="2000"/>
              <a:buChar char="–"/>
              <a:defRPr sz="1500"/>
            </a:lvl2pPr>
            <a:lvl3pPr marL="1028700" lvl="2" indent="-257175" algn="l" rtl="0">
              <a:lnSpc>
                <a:spcPct val="100000"/>
              </a:lnSpc>
              <a:spcBef>
                <a:spcPts val="270"/>
              </a:spcBef>
              <a:spcAft>
                <a:spcPts val="0"/>
              </a:spcAft>
              <a:buClr>
                <a:schemeClr val="dk1"/>
              </a:buClr>
              <a:buSzPts val="1800"/>
              <a:buChar char="•"/>
              <a:defRPr sz="1350"/>
            </a:lvl3pPr>
            <a:lvl4pPr marL="1371600" lvl="3" indent="-247650" algn="l" rtl="0">
              <a:lnSpc>
                <a:spcPct val="100000"/>
              </a:lnSpc>
              <a:spcBef>
                <a:spcPts val="240"/>
              </a:spcBef>
              <a:spcAft>
                <a:spcPts val="0"/>
              </a:spcAft>
              <a:buClr>
                <a:schemeClr val="dk1"/>
              </a:buClr>
              <a:buSzPts val="1600"/>
              <a:buChar char="–"/>
              <a:defRPr sz="1200"/>
            </a:lvl4pPr>
            <a:lvl5pPr marL="1714500" lvl="4" indent="-247650" algn="l" rtl="0">
              <a:lnSpc>
                <a:spcPct val="100000"/>
              </a:lnSpc>
              <a:spcBef>
                <a:spcPts val="240"/>
              </a:spcBef>
              <a:spcAft>
                <a:spcPts val="0"/>
              </a:spcAft>
              <a:buClr>
                <a:schemeClr val="dk1"/>
              </a:buClr>
              <a:buSzPts val="1600"/>
              <a:buChar char="»"/>
              <a:defRPr sz="1200"/>
            </a:lvl5pPr>
            <a:lvl6pPr marL="2057400" lvl="5" indent="-247650" algn="l" rtl="0">
              <a:lnSpc>
                <a:spcPct val="100000"/>
              </a:lnSpc>
              <a:spcBef>
                <a:spcPts val="240"/>
              </a:spcBef>
              <a:spcAft>
                <a:spcPts val="0"/>
              </a:spcAft>
              <a:buClr>
                <a:schemeClr val="dk1"/>
              </a:buClr>
              <a:buSzPts val="1600"/>
              <a:buChar char="•"/>
              <a:defRPr sz="1200"/>
            </a:lvl6pPr>
            <a:lvl7pPr marL="2400300" lvl="6" indent="-247650" algn="l" rtl="0">
              <a:lnSpc>
                <a:spcPct val="100000"/>
              </a:lnSpc>
              <a:spcBef>
                <a:spcPts val="240"/>
              </a:spcBef>
              <a:spcAft>
                <a:spcPts val="0"/>
              </a:spcAft>
              <a:buClr>
                <a:schemeClr val="dk1"/>
              </a:buClr>
              <a:buSzPts val="1600"/>
              <a:buChar char="•"/>
              <a:defRPr sz="1200"/>
            </a:lvl7pPr>
            <a:lvl8pPr marL="2743200" lvl="7" indent="-247650" algn="l" rtl="0">
              <a:lnSpc>
                <a:spcPct val="100000"/>
              </a:lnSpc>
              <a:spcBef>
                <a:spcPts val="240"/>
              </a:spcBef>
              <a:spcAft>
                <a:spcPts val="0"/>
              </a:spcAft>
              <a:buClr>
                <a:schemeClr val="dk1"/>
              </a:buClr>
              <a:buSzPts val="1600"/>
              <a:buChar char="•"/>
              <a:defRPr sz="1200"/>
            </a:lvl8pPr>
            <a:lvl9pPr marL="3086100" lvl="8" indent="-247650" algn="l" rtl="0">
              <a:lnSpc>
                <a:spcPct val="100000"/>
              </a:lnSpc>
              <a:spcBef>
                <a:spcPts val="240"/>
              </a:spcBef>
              <a:spcAft>
                <a:spcPts val="0"/>
              </a:spcAft>
              <a:buClr>
                <a:schemeClr val="dk1"/>
              </a:buClr>
              <a:buSzPts val="1600"/>
              <a:buChar char="•"/>
              <a:defRPr sz="1200"/>
            </a:lvl9pPr>
          </a:lstStyle>
          <a:p>
            <a:endParaRPr/>
          </a:p>
        </p:txBody>
      </p:sp>
      <p:sp>
        <p:nvSpPr>
          <p:cNvPr id="103" name="Google Shape;103;p21"/>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4" name="Google Shape;104;p21"/>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5" name="Google Shape;105;p21"/>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233775" y="2150850"/>
            <a:ext cx="639045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2700"/>
            </a:lvl1pPr>
            <a:lvl2pPr lvl="1" algn="ctr">
              <a:spcBef>
                <a:spcPts val="0"/>
              </a:spcBef>
              <a:spcAft>
                <a:spcPts val="0"/>
              </a:spcAft>
              <a:buSzPts val="3600"/>
              <a:buNone/>
              <a:defRPr sz="2700"/>
            </a:lvl2pPr>
            <a:lvl3pPr lvl="2" algn="ctr">
              <a:spcBef>
                <a:spcPts val="0"/>
              </a:spcBef>
              <a:spcAft>
                <a:spcPts val="0"/>
              </a:spcAft>
              <a:buSzPts val="3600"/>
              <a:buNone/>
              <a:defRPr sz="2700"/>
            </a:lvl3pPr>
            <a:lvl4pPr lvl="3" algn="ctr">
              <a:spcBef>
                <a:spcPts val="0"/>
              </a:spcBef>
              <a:spcAft>
                <a:spcPts val="0"/>
              </a:spcAft>
              <a:buSzPts val="3600"/>
              <a:buNone/>
              <a:defRPr sz="2700"/>
            </a:lvl4pPr>
            <a:lvl5pPr lvl="4" algn="ctr">
              <a:spcBef>
                <a:spcPts val="0"/>
              </a:spcBef>
              <a:spcAft>
                <a:spcPts val="0"/>
              </a:spcAft>
              <a:buSzPts val="3600"/>
              <a:buNone/>
              <a:defRPr sz="2700"/>
            </a:lvl5pPr>
            <a:lvl6pPr lvl="5" algn="ctr">
              <a:spcBef>
                <a:spcPts val="0"/>
              </a:spcBef>
              <a:spcAft>
                <a:spcPts val="0"/>
              </a:spcAft>
              <a:buSzPts val="3600"/>
              <a:buNone/>
              <a:defRPr sz="2700"/>
            </a:lvl6pPr>
            <a:lvl7pPr lvl="6" algn="ctr">
              <a:spcBef>
                <a:spcPts val="0"/>
              </a:spcBef>
              <a:spcAft>
                <a:spcPts val="0"/>
              </a:spcAft>
              <a:buSzPts val="3600"/>
              <a:buNone/>
              <a:defRPr sz="2700"/>
            </a:lvl7pPr>
            <a:lvl8pPr lvl="7" algn="ctr">
              <a:spcBef>
                <a:spcPts val="0"/>
              </a:spcBef>
              <a:spcAft>
                <a:spcPts val="0"/>
              </a:spcAft>
              <a:buSzPts val="3600"/>
              <a:buNone/>
              <a:defRPr sz="2700"/>
            </a:lvl8pPr>
            <a:lvl9pPr lvl="8" algn="ctr">
              <a:spcBef>
                <a:spcPts val="0"/>
              </a:spcBef>
              <a:spcAft>
                <a:spcPts val="0"/>
              </a:spcAft>
              <a:buSzPts val="3600"/>
              <a:buNone/>
              <a:defRPr sz="2700"/>
            </a:lvl9pPr>
          </a:lstStyle>
          <a:p>
            <a:endParaRPr/>
          </a:p>
        </p:txBody>
      </p:sp>
      <p:sp>
        <p:nvSpPr>
          <p:cNvPr id="15" name="Google Shape;15;p3"/>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06"/>
        <p:cNvGrpSpPr/>
        <p:nvPr/>
      </p:nvGrpSpPr>
      <p:grpSpPr>
        <a:xfrm>
          <a:off x="0" y="0"/>
          <a:ext cx="0" cy="0"/>
          <a:chOff x="0" y="0"/>
          <a:chExt cx="0" cy="0"/>
        </a:xfrm>
      </p:grpSpPr>
      <p:sp>
        <p:nvSpPr>
          <p:cNvPr id="107" name="Google Shape;107;p22"/>
          <p:cNvSpPr txBox="1">
            <a:spLocks noGrp="1"/>
          </p:cNvSpPr>
          <p:nvPr>
            <p:ph type="title"/>
          </p:nvPr>
        </p:nvSpPr>
        <p:spPr>
          <a:xfrm>
            <a:off x="342900" y="204788"/>
            <a:ext cx="2256300" cy="871800"/>
          </a:xfrm>
          <a:prstGeom prst="rect">
            <a:avLst/>
          </a:prstGeom>
          <a:noFill/>
          <a:ln>
            <a:noFill/>
          </a:ln>
        </p:spPr>
        <p:txBody>
          <a:bodyPr spcFirstLastPara="1" wrap="square" lIns="91425" tIns="45700" rIns="91425" bIns="45700" anchor="b" anchorCtr="0">
            <a:normAutofit/>
          </a:bodyPr>
          <a:lstStyle>
            <a:lvl1pPr lvl="0" algn="l" rtl="0">
              <a:lnSpc>
                <a:spcPct val="100000"/>
              </a:lnSpc>
              <a:spcBef>
                <a:spcPts val="0"/>
              </a:spcBef>
              <a:spcAft>
                <a:spcPts val="0"/>
              </a:spcAft>
              <a:buClr>
                <a:schemeClr val="dk1"/>
              </a:buClr>
              <a:buSzPts val="2000"/>
              <a:buFont typeface="Calibri"/>
              <a:buNone/>
              <a:defRPr sz="1500" b="1"/>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08" name="Google Shape;108;p22"/>
          <p:cNvSpPr txBox="1">
            <a:spLocks noGrp="1"/>
          </p:cNvSpPr>
          <p:nvPr>
            <p:ph type="body" idx="1"/>
          </p:nvPr>
        </p:nvSpPr>
        <p:spPr>
          <a:xfrm>
            <a:off x="2681288" y="204788"/>
            <a:ext cx="3833775" cy="4389900"/>
          </a:xfrm>
          <a:prstGeom prst="rect">
            <a:avLst/>
          </a:prstGeom>
          <a:noFill/>
          <a:ln>
            <a:noFill/>
          </a:ln>
        </p:spPr>
        <p:txBody>
          <a:bodyPr spcFirstLastPara="1" wrap="square" lIns="91425" tIns="45700" rIns="91425" bIns="45700" anchor="t" anchorCtr="0">
            <a:normAutofit/>
          </a:bodyPr>
          <a:lstStyle>
            <a:lvl1pPr marL="342900" lvl="0" indent="-323850" algn="l" rtl="0">
              <a:lnSpc>
                <a:spcPct val="100000"/>
              </a:lnSpc>
              <a:spcBef>
                <a:spcPts val="480"/>
              </a:spcBef>
              <a:spcAft>
                <a:spcPts val="0"/>
              </a:spcAft>
              <a:buClr>
                <a:schemeClr val="dk1"/>
              </a:buClr>
              <a:buSzPts val="3200"/>
              <a:buChar char="•"/>
              <a:defRPr sz="2400"/>
            </a:lvl1pPr>
            <a:lvl2pPr marL="685800" lvl="1" indent="-304800" algn="l" rtl="0">
              <a:lnSpc>
                <a:spcPct val="100000"/>
              </a:lnSpc>
              <a:spcBef>
                <a:spcPts val="420"/>
              </a:spcBef>
              <a:spcAft>
                <a:spcPts val="0"/>
              </a:spcAft>
              <a:buClr>
                <a:schemeClr val="dk1"/>
              </a:buClr>
              <a:buSzPts val="2800"/>
              <a:buChar char="–"/>
              <a:defRPr sz="2100"/>
            </a:lvl2pPr>
            <a:lvl3pPr marL="1028700" lvl="2" indent="-285750" algn="l" rtl="0">
              <a:lnSpc>
                <a:spcPct val="100000"/>
              </a:lnSpc>
              <a:spcBef>
                <a:spcPts val="360"/>
              </a:spcBef>
              <a:spcAft>
                <a:spcPts val="0"/>
              </a:spcAft>
              <a:buClr>
                <a:schemeClr val="dk1"/>
              </a:buClr>
              <a:buSzPts val="2400"/>
              <a:buChar char="•"/>
              <a:defRPr sz="1800"/>
            </a:lvl3pPr>
            <a:lvl4pPr marL="1371600" lvl="3" indent="-266700" algn="l" rtl="0">
              <a:lnSpc>
                <a:spcPct val="100000"/>
              </a:lnSpc>
              <a:spcBef>
                <a:spcPts val="300"/>
              </a:spcBef>
              <a:spcAft>
                <a:spcPts val="0"/>
              </a:spcAft>
              <a:buClr>
                <a:schemeClr val="dk1"/>
              </a:buClr>
              <a:buSzPts val="2000"/>
              <a:buChar char="–"/>
              <a:defRPr sz="1500"/>
            </a:lvl4pPr>
            <a:lvl5pPr marL="1714500" lvl="4" indent="-266700" algn="l" rtl="0">
              <a:lnSpc>
                <a:spcPct val="100000"/>
              </a:lnSpc>
              <a:spcBef>
                <a:spcPts val="300"/>
              </a:spcBef>
              <a:spcAft>
                <a:spcPts val="0"/>
              </a:spcAft>
              <a:buClr>
                <a:schemeClr val="dk1"/>
              </a:buClr>
              <a:buSzPts val="2000"/>
              <a:buChar char="»"/>
              <a:defRPr sz="1500"/>
            </a:lvl5pPr>
            <a:lvl6pPr marL="2057400" lvl="5" indent="-266700" algn="l" rtl="0">
              <a:lnSpc>
                <a:spcPct val="100000"/>
              </a:lnSpc>
              <a:spcBef>
                <a:spcPts val="300"/>
              </a:spcBef>
              <a:spcAft>
                <a:spcPts val="0"/>
              </a:spcAft>
              <a:buClr>
                <a:schemeClr val="dk1"/>
              </a:buClr>
              <a:buSzPts val="2000"/>
              <a:buChar char="•"/>
              <a:defRPr sz="1500"/>
            </a:lvl6pPr>
            <a:lvl7pPr marL="2400300" lvl="6" indent="-266700" algn="l" rtl="0">
              <a:lnSpc>
                <a:spcPct val="100000"/>
              </a:lnSpc>
              <a:spcBef>
                <a:spcPts val="300"/>
              </a:spcBef>
              <a:spcAft>
                <a:spcPts val="0"/>
              </a:spcAft>
              <a:buClr>
                <a:schemeClr val="dk1"/>
              </a:buClr>
              <a:buSzPts val="2000"/>
              <a:buChar char="•"/>
              <a:defRPr sz="1500"/>
            </a:lvl7pPr>
            <a:lvl8pPr marL="2743200" lvl="7" indent="-266700" algn="l" rtl="0">
              <a:lnSpc>
                <a:spcPct val="100000"/>
              </a:lnSpc>
              <a:spcBef>
                <a:spcPts val="300"/>
              </a:spcBef>
              <a:spcAft>
                <a:spcPts val="0"/>
              </a:spcAft>
              <a:buClr>
                <a:schemeClr val="dk1"/>
              </a:buClr>
              <a:buSzPts val="2000"/>
              <a:buChar char="•"/>
              <a:defRPr sz="1500"/>
            </a:lvl8pPr>
            <a:lvl9pPr marL="3086100" lvl="8" indent="-266700" algn="l" rtl="0">
              <a:lnSpc>
                <a:spcPct val="100000"/>
              </a:lnSpc>
              <a:spcBef>
                <a:spcPts val="300"/>
              </a:spcBef>
              <a:spcAft>
                <a:spcPts val="0"/>
              </a:spcAft>
              <a:buClr>
                <a:schemeClr val="dk1"/>
              </a:buClr>
              <a:buSzPts val="2000"/>
              <a:buChar char="•"/>
              <a:defRPr sz="1500"/>
            </a:lvl9pPr>
          </a:lstStyle>
          <a:p>
            <a:endParaRPr/>
          </a:p>
        </p:txBody>
      </p:sp>
      <p:sp>
        <p:nvSpPr>
          <p:cNvPr id="109" name="Google Shape;109;p22"/>
          <p:cNvSpPr txBox="1">
            <a:spLocks noGrp="1"/>
          </p:cNvSpPr>
          <p:nvPr>
            <p:ph type="body" idx="2"/>
          </p:nvPr>
        </p:nvSpPr>
        <p:spPr>
          <a:xfrm>
            <a:off x="342900" y="1076325"/>
            <a:ext cx="2256300" cy="3518400"/>
          </a:xfrm>
          <a:prstGeom prst="rect">
            <a:avLst/>
          </a:prstGeom>
          <a:noFill/>
          <a:ln>
            <a:noFill/>
          </a:ln>
        </p:spPr>
        <p:txBody>
          <a:bodyPr spcFirstLastPara="1" wrap="square" lIns="91425" tIns="45700" rIns="91425" bIns="45700" anchor="t" anchorCtr="0">
            <a:normAutofit/>
          </a:bodyPr>
          <a:lstStyle>
            <a:lvl1pPr marL="342900" lvl="0" indent="-171450" algn="l" rtl="0">
              <a:lnSpc>
                <a:spcPct val="100000"/>
              </a:lnSpc>
              <a:spcBef>
                <a:spcPts val="210"/>
              </a:spcBef>
              <a:spcAft>
                <a:spcPts val="0"/>
              </a:spcAft>
              <a:buClr>
                <a:schemeClr val="dk1"/>
              </a:buClr>
              <a:buSzPts val="1400"/>
              <a:buNone/>
              <a:defRPr sz="1050"/>
            </a:lvl1pPr>
            <a:lvl2pPr marL="685800" lvl="1" indent="-171450" algn="l" rtl="0">
              <a:lnSpc>
                <a:spcPct val="100000"/>
              </a:lnSpc>
              <a:spcBef>
                <a:spcPts val="180"/>
              </a:spcBef>
              <a:spcAft>
                <a:spcPts val="0"/>
              </a:spcAft>
              <a:buClr>
                <a:schemeClr val="dk1"/>
              </a:buClr>
              <a:buSzPts val="1200"/>
              <a:buNone/>
              <a:defRPr sz="900"/>
            </a:lvl2pPr>
            <a:lvl3pPr marL="1028700" lvl="2" indent="-171450" algn="l" rtl="0">
              <a:lnSpc>
                <a:spcPct val="100000"/>
              </a:lnSpc>
              <a:spcBef>
                <a:spcPts val="150"/>
              </a:spcBef>
              <a:spcAft>
                <a:spcPts val="0"/>
              </a:spcAft>
              <a:buClr>
                <a:schemeClr val="dk1"/>
              </a:buClr>
              <a:buSzPts val="1000"/>
              <a:buNone/>
              <a:defRPr sz="750"/>
            </a:lvl3pPr>
            <a:lvl4pPr marL="1371600" lvl="3" indent="-171450" algn="l" rtl="0">
              <a:lnSpc>
                <a:spcPct val="100000"/>
              </a:lnSpc>
              <a:spcBef>
                <a:spcPts val="135"/>
              </a:spcBef>
              <a:spcAft>
                <a:spcPts val="0"/>
              </a:spcAft>
              <a:buClr>
                <a:schemeClr val="dk1"/>
              </a:buClr>
              <a:buSzPts val="900"/>
              <a:buNone/>
              <a:defRPr sz="675"/>
            </a:lvl4pPr>
            <a:lvl5pPr marL="1714500" lvl="4" indent="-171450" algn="l" rtl="0">
              <a:lnSpc>
                <a:spcPct val="100000"/>
              </a:lnSpc>
              <a:spcBef>
                <a:spcPts val="135"/>
              </a:spcBef>
              <a:spcAft>
                <a:spcPts val="0"/>
              </a:spcAft>
              <a:buClr>
                <a:schemeClr val="dk1"/>
              </a:buClr>
              <a:buSzPts val="900"/>
              <a:buNone/>
              <a:defRPr sz="675"/>
            </a:lvl5pPr>
            <a:lvl6pPr marL="2057400" lvl="5" indent="-171450" algn="l" rtl="0">
              <a:lnSpc>
                <a:spcPct val="100000"/>
              </a:lnSpc>
              <a:spcBef>
                <a:spcPts val="135"/>
              </a:spcBef>
              <a:spcAft>
                <a:spcPts val="0"/>
              </a:spcAft>
              <a:buClr>
                <a:schemeClr val="dk1"/>
              </a:buClr>
              <a:buSzPts val="900"/>
              <a:buNone/>
              <a:defRPr sz="675"/>
            </a:lvl6pPr>
            <a:lvl7pPr marL="2400300" lvl="6" indent="-171450" algn="l" rtl="0">
              <a:lnSpc>
                <a:spcPct val="100000"/>
              </a:lnSpc>
              <a:spcBef>
                <a:spcPts val="135"/>
              </a:spcBef>
              <a:spcAft>
                <a:spcPts val="0"/>
              </a:spcAft>
              <a:buClr>
                <a:schemeClr val="dk1"/>
              </a:buClr>
              <a:buSzPts val="900"/>
              <a:buNone/>
              <a:defRPr sz="675"/>
            </a:lvl7pPr>
            <a:lvl8pPr marL="2743200" lvl="7" indent="-171450" algn="l" rtl="0">
              <a:lnSpc>
                <a:spcPct val="100000"/>
              </a:lnSpc>
              <a:spcBef>
                <a:spcPts val="135"/>
              </a:spcBef>
              <a:spcAft>
                <a:spcPts val="0"/>
              </a:spcAft>
              <a:buClr>
                <a:schemeClr val="dk1"/>
              </a:buClr>
              <a:buSzPts val="900"/>
              <a:buNone/>
              <a:defRPr sz="675"/>
            </a:lvl8pPr>
            <a:lvl9pPr marL="3086100" lvl="8" indent="-171450" algn="l" rtl="0">
              <a:lnSpc>
                <a:spcPct val="100000"/>
              </a:lnSpc>
              <a:spcBef>
                <a:spcPts val="135"/>
              </a:spcBef>
              <a:spcAft>
                <a:spcPts val="0"/>
              </a:spcAft>
              <a:buClr>
                <a:schemeClr val="dk1"/>
              </a:buClr>
              <a:buSzPts val="900"/>
              <a:buNone/>
              <a:defRPr sz="675"/>
            </a:lvl9pPr>
          </a:lstStyle>
          <a:p>
            <a:endParaRPr/>
          </a:p>
        </p:txBody>
      </p:sp>
      <p:sp>
        <p:nvSpPr>
          <p:cNvPr id="110" name="Google Shape;110;p22"/>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1" name="Google Shape;111;p22"/>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2" name="Google Shape;112;p22"/>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13"/>
        <p:cNvGrpSpPr/>
        <p:nvPr/>
      </p:nvGrpSpPr>
      <p:grpSpPr>
        <a:xfrm>
          <a:off x="0" y="0"/>
          <a:ext cx="0" cy="0"/>
          <a:chOff x="0" y="0"/>
          <a:chExt cx="0" cy="0"/>
        </a:xfrm>
      </p:grpSpPr>
      <p:sp>
        <p:nvSpPr>
          <p:cNvPr id="114" name="Google Shape;114;p2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5" name="Google Shape;115;p23"/>
          <p:cNvSpPr txBox="1">
            <a:spLocks noGrp="1"/>
          </p:cNvSpPr>
          <p:nvPr>
            <p:ph type="body" idx="1"/>
          </p:nvPr>
        </p:nvSpPr>
        <p:spPr>
          <a:xfrm rot="5400000">
            <a:off x="1731749" y="-188700"/>
            <a:ext cx="3394500" cy="617220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16" name="Google Shape;116;p2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7" name="Google Shape;117;p2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18" name="Google Shape;118;p2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rot="5400000">
            <a:off x="3549224" y="1628803"/>
            <a:ext cx="4388700" cy="1543050"/>
          </a:xfrm>
          <a:prstGeom prst="rect">
            <a:avLst/>
          </a:prstGeom>
          <a:noFill/>
          <a:ln>
            <a:noFill/>
          </a:ln>
        </p:spPr>
        <p:txBody>
          <a:bodyPr spcFirstLastPara="1" wrap="square" lIns="91425" tIns="45700" rIns="91425" bIns="45700" anchor="ctr" anchorCtr="0">
            <a:normAutofit/>
          </a:bodyPr>
          <a:lstStyle>
            <a:lvl1pPr lvl="0" algn="ctr" rtl="0">
              <a:lnSpc>
                <a:spcPct val="100000"/>
              </a:lnSpc>
              <a:spcBef>
                <a:spcPts val="0"/>
              </a:spcBef>
              <a:spcAft>
                <a:spcPts val="0"/>
              </a:spcAft>
              <a:buClr>
                <a:schemeClr val="dk1"/>
              </a:buClr>
              <a:buSzPts val="18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1" name="Google Shape;121;p24"/>
          <p:cNvSpPr txBox="1">
            <a:spLocks noGrp="1"/>
          </p:cNvSpPr>
          <p:nvPr>
            <p:ph type="body" idx="1"/>
          </p:nvPr>
        </p:nvSpPr>
        <p:spPr>
          <a:xfrm rot="5400000">
            <a:off x="405975" y="142904"/>
            <a:ext cx="4388700" cy="4514850"/>
          </a:xfrm>
          <a:prstGeom prst="rect">
            <a:avLst/>
          </a:prstGeom>
          <a:noFill/>
          <a:ln>
            <a:noFill/>
          </a:ln>
        </p:spPr>
        <p:txBody>
          <a:bodyPr spcFirstLastPara="1" wrap="square" lIns="91425" tIns="45700" rIns="91425" bIns="45700" anchor="t" anchorCtr="0">
            <a:normAutofit/>
          </a:bodyPr>
          <a:lstStyle>
            <a:lvl1pPr marL="342900" lvl="0" indent="-257175" algn="l" rtl="0">
              <a:lnSpc>
                <a:spcPct val="100000"/>
              </a:lnSpc>
              <a:spcBef>
                <a:spcPts val="270"/>
              </a:spcBef>
              <a:spcAft>
                <a:spcPts val="0"/>
              </a:spcAft>
              <a:buClr>
                <a:schemeClr val="dk1"/>
              </a:buClr>
              <a:buSzPts val="1800"/>
              <a:buChar char="•"/>
              <a:defRPr/>
            </a:lvl1pPr>
            <a:lvl2pPr marL="685800" lvl="1" indent="-257175" algn="l" rtl="0">
              <a:lnSpc>
                <a:spcPct val="100000"/>
              </a:lnSpc>
              <a:spcBef>
                <a:spcPts val="270"/>
              </a:spcBef>
              <a:spcAft>
                <a:spcPts val="0"/>
              </a:spcAft>
              <a:buClr>
                <a:schemeClr val="dk1"/>
              </a:buClr>
              <a:buSzPts val="1800"/>
              <a:buChar char="–"/>
              <a:defRPr/>
            </a:lvl2pPr>
            <a:lvl3pPr marL="1028700" lvl="2" indent="-257175" algn="l" rtl="0">
              <a:lnSpc>
                <a:spcPct val="100000"/>
              </a:lnSpc>
              <a:spcBef>
                <a:spcPts val="270"/>
              </a:spcBef>
              <a:spcAft>
                <a:spcPts val="0"/>
              </a:spcAft>
              <a:buClr>
                <a:schemeClr val="dk1"/>
              </a:buClr>
              <a:buSzPts val="1800"/>
              <a:buChar char="•"/>
              <a:defRPr/>
            </a:lvl3pPr>
            <a:lvl4pPr marL="1371600" lvl="3" indent="-257175" algn="l" rtl="0">
              <a:lnSpc>
                <a:spcPct val="100000"/>
              </a:lnSpc>
              <a:spcBef>
                <a:spcPts val="270"/>
              </a:spcBef>
              <a:spcAft>
                <a:spcPts val="0"/>
              </a:spcAft>
              <a:buClr>
                <a:schemeClr val="dk1"/>
              </a:buClr>
              <a:buSzPts val="1800"/>
              <a:buChar char="–"/>
              <a:defRPr/>
            </a:lvl4pPr>
            <a:lvl5pPr marL="1714500" lvl="4" indent="-257175" algn="l" rtl="0">
              <a:lnSpc>
                <a:spcPct val="100000"/>
              </a:lnSpc>
              <a:spcBef>
                <a:spcPts val="270"/>
              </a:spcBef>
              <a:spcAft>
                <a:spcPts val="0"/>
              </a:spcAft>
              <a:buClr>
                <a:schemeClr val="dk1"/>
              </a:buClr>
              <a:buSzPts val="1800"/>
              <a:buChar char="»"/>
              <a:defRPr/>
            </a:lvl5pPr>
            <a:lvl6pPr marL="2057400" lvl="5" indent="-257175" algn="l" rtl="0">
              <a:lnSpc>
                <a:spcPct val="100000"/>
              </a:lnSpc>
              <a:spcBef>
                <a:spcPts val="270"/>
              </a:spcBef>
              <a:spcAft>
                <a:spcPts val="0"/>
              </a:spcAft>
              <a:buClr>
                <a:schemeClr val="dk1"/>
              </a:buClr>
              <a:buSzPts val="1800"/>
              <a:buChar char="•"/>
              <a:defRPr/>
            </a:lvl6pPr>
            <a:lvl7pPr marL="2400300" lvl="6" indent="-257175" algn="l" rtl="0">
              <a:lnSpc>
                <a:spcPct val="100000"/>
              </a:lnSpc>
              <a:spcBef>
                <a:spcPts val="270"/>
              </a:spcBef>
              <a:spcAft>
                <a:spcPts val="0"/>
              </a:spcAft>
              <a:buClr>
                <a:schemeClr val="dk1"/>
              </a:buClr>
              <a:buSzPts val="1800"/>
              <a:buChar char="•"/>
              <a:defRPr/>
            </a:lvl7pPr>
            <a:lvl8pPr marL="2743200" lvl="7" indent="-257175" algn="l" rtl="0">
              <a:lnSpc>
                <a:spcPct val="100000"/>
              </a:lnSpc>
              <a:spcBef>
                <a:spcPts val="270"/>
              </a:spcBef>
              <a:spcAft>
                <a:spcPts val="0"/>
              </a:spcAft>
              <a:buClr>
                <a:schemeClr val="dk1"/>
              </a:buClr>
              <a:buSzPts val="1800"/>
              <a:buChar char="•"/>
              <a:defRPr/>
            </a:lvl8pPr>
            <a:lvl9pPr marL="3086100" lvl="8" indent="-257175" algn="l" rtl="0">
              <a:lnSpc>
                <a:spcPct val="100000"/>
              </a:lnSpc>
              <a:spcBef>
                <a:spcPts val="270"/>
              </a:spcBef>
              <a:spcAft>
                <a:spcPts val="0"/>
              </a:spcAft>
              <a:buClr>
                <a:schemeClr val="dk1"/>
              </a:buClr>
              <a:buSzPts val="1800"/>
              <a:buChar char="•"/>
              <a:defRPr/>
            </a:lvl9pPr>
          </a:lstStyle>
          <a:p>
            <a:endParaRPr/>
          </a:p>
        </p:txBody>
      </p:sp>
      <p:sp>
        <p:nvSpPr>
          <p:cNvPr id="122" name="Google Shape;122;p24"/>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lvl="0" algn="l"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3" name="Google Shape;123;p24"/>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SzPts val="1400"/>
              <a:buNone/>
              <a:defRPr/>
            </a:lvl1pPr>
            <a:lvl2pPr lvl="1" algn="l" rtl="0">
              <a:lnSpc>
                <a:spcPct val="100000"/>
              </a:lnSpc>
              <a:spcBef>
                <a:spcPts val="0"/>
              </a:spcBef>
              <a:spcAft>
                <a:spcPts val="0"/>
              </a:spcAft>
              <a:buSzPts val="1400"/>
              <a:buNone/>
              <a:defRPr/>
            </a:lvl2pPr>
            <a:lvl3pPr lvl="2" algn="l" rtl="0">
              <a:lnSpc>
                <a:spcPct val="100000"/>
              </a:lnSpc>
              <a:spcBef>
                <a:spcPts val="0"/>
              </a:spcBef>
              <a:spcAft>
                <a:spcPts val="0"/>
              </a:spcAft>
              <a:buSzPts val="1400"/>
              <a:buNone/>
              <a:defRPr/>
            </a:lvl3pPr>
            <a:lvl4pPr lvl="3" algn="l" rtl="0">
              <a:lnSpc>
                <a:spcPct val="100000"/>
              </a:lnSpc>
              <a:spcBef>
                <a:spcPts val="0"/>
              </a:spcBef>
              <a:spcAft>
                <a:spcPts val="0"/>
              </a:spcAft>
              <a:buSzPts val="1400"/>
              <a:buNone/>
              <a:defRPr/>
            </a:lvl4pPr>
            <a:lvl5pPr lvl="4" algn="l" rtl="0">
              <a:lnSpc>
                <a:spcPct val="100000"/>
              </a:lnSpc>
              <a:spcBef>
                <a:spcPts val="0"/>
              </a:spcBef>
              <a:spcAft>
                <a:spcPts val="0"/>
              </a:spcAft>
              <a:buSzPts val="1400"/>
              <a:buNone/>
              <a:defRPr/>
            </a:lvl5pPr>
            <a:lvl6pPr lvl="5" algn="l" rtl="0">
              <a:lnSpc>
                <a:spcPct val="100000"/>
              </a:lnSpc>
              <a:spcBef>
                <a:spcPts val="0"/>
              </a:spcBef>
              <a:spcAft>
                <a:spcPts val="0"/>
              </a:spcAft>
              <a:buSzPts val="1400"/>
              <a:buNone/>
              <a:defRPr/>
            </a:lvl6pPr>
            <a:lvl7pPr lvl="6" algn="l" rtl="0">
              <a:lnSpc>
                <a:spcPct val="100000"/>
              </a:lnSpc>
              <a:spcBef>
                <a:spcPts val="0"/>
              </a:spcBef>
              <a:spcAft>
                <a:spcPts val="0"/>
              </a:spcAft>
              <a:buSzPts val="1400"/>
              <a:buNone/>
              <a:defRPr/>
            </a:lvl7pPr>
            <a:lvl8pPr lvl="7" algn="l" rtl="0">
              <a:lnSpc>
                <a:spcPct val="100000"/>
              </a:lnSpc>
              <a:spcBef>
                <a:spcPts val="0"/>
              </a:spcBef>
              <a:spcAft>
                <a:spcPts val="0"/>
              </a:spcAft>
              <a:buSzPts val="1400"/>
              <a:buNone/>
              <a:defRPr/>
            </a:lvl8pPr>
            <a:lvl9pPr lvl="8" algn="l" rtl="0">
              <a:lnSpc>
                <a:spcPct val="100000"/>
              </a:lnSpc>
              <a:spcBef>
                <a:spcPts val="0"/>
              </a:spcBef>
              <a:spcAft>
                <a:spcPts val="0"/>
              </a:spcAft>
              <a:buSzPts val="1400"/>
              <a:buNone/>
              <a:defRPr/>
            </a:lvl9pPr>
          </a:lstStyle>
          <a:p>
            <a:endParaRPr/>
          </a:p>
        </p:txBody>
      </p:sp>
      <p:sp>
        <p:nvSpPr>
          <p:cNvPr id="124" name="Google Shape;124;p24"/>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65"/>
          <p:cNvSpPr txBox="1">
            <a:spLocks noGrp="1"/>
          </p:cNvSpPr>
          <p:nvPr>
            <p:ph type="ctrTitle"/>
          </p:nvPr>
        </p:nvSpPr>
        <p:spPr>
          <a:xfrm>
            <a:off x="514350" y="1597819"/>
            <a:ext cx="5829300" cy="1102519"/>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65"/>
          <p:cNvSpPr txBox="1">
            <a:spLocks noGrp="1"/>
          </p:cNvSpPr>
          <p:nvPr>
            <p:ph type="subTitle" idx="1"/>
          </p:nvPr>
        </p:nvSpPr>
        <p:spPr>
          <a:xfrm>
            <a:off x="1028700" y="2914650"/>
            <a:ext cx="4800600" cy="131445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480"/>
              </a:spcBef>
              <a:spcAft>
                <a:spcPts val="0"/>
              </a:spcAft>
              <a:buClr>
                <a:srgbClr val="888888"/>
              </a:buClr>
              <a:buSzPts val="3200"/>
              <a:buNone/>
              <a:defRPr>
                <a:solidFill>
                  <a:srgbClr val="888888"/>
                </a:solidFill>
              </a:defRPr>
            </a:lvl1pPr>
            <a:lvl2pPr lvl="1" algn="ctr">
              <a:lnSpc>
                <a:spcPct val="100000"/>
              </a:lnSpc>
              <a:spcBef>
                <a:spcPts val="420"/>
              </a:spcBef>
              <a:spcAft>
                <a:spcPts val="0"/>
              </a:spcAft>
              <a:buClr>
                <a:srgbClr val="888888"/>
              </a:buClr>
              <a:buSzPts val="2800"/>
              <a:buNone/>
              <a:defRPr>
                <a:solidFill>
                  <a:srgbClr val="888888"/>
                </a:solidFill>
              </a:defRPr>
            </a:lvl2pPr>
            <a:lvl3pPr lvl="2" algn="ctr">
              <a:lnSpc>
                <a:spcPct val="100000"/>
              </a:lnSpc>
              <a:spcBef>
                <a:spcPts val="360"/>
              </a:spcBef>
              <a:spcAft>
                <a:spcPts val="0"/>
              </a:spcAft>
              <a:buClr>
                <a:srgbClr val="888888"/>
              </a:buClr>
              <a:buSzPts val="2400"/>
              <a:buNone/>
              <a:defRPr>
                <a:solidFill>
                  <a:srgbClr val="888888"/>
                </a:solidFill>
              </a:defRPr>
            </a:lvl3pPr>
            <a:lvl4pPr lvl="3" algn="ctr">
              <a:lnSpc>
                <a:spcPct val="100000"/>
              </a:lnSpc>
              <a:spcBef>
                <a:spcPts val="300"/>
              </a:spcBef>
              <a:spcAft>
                <a:spcPts val="0"/>
              </a:spcAft>
              <a:buClr>
                <a:srgbClr val="888888"/>
              </a:buClr>
              <a:buSzPts val="2000"/>
              <a:buNone/>
              <a:defRPr>
                <a:solidFill>
                  <a:srgbClr val="888888"/>
                </a:solidFill>
              </a:defRPr>
            </a:lvl4pPr>
            <a:lvl5pPr lvl="4" algn="ctr">
              <a:lnSpc>
                <a:spcPct val="100000"/>
              </a:lnSpc>
              <a:spcBef>
                <a:spcPts val="300"/>
              </a:spcBef>
              <a:spcAft>
                <a:spcPts val="0"/>
              </a:spcAft>
              <a:buClr>
                <a:srgbClr val="888888"/>
              </a:buClr>
              <a:buSzPts val="2000"/>
              <a:buNone/>
              <a:defRPr>
                <a:solidFill>
                  <a:srgbClr val="888888"/>
                </a:solidFill>
              </a:defRPr>
            </a:lvl5pPr>
            <a:lvl6pPr lvl="5" algn="ctr">
              <a:lnSpc>
                <a:spcPct val="100000"/>
              </a:lnSpc>
              <a:spcBef>
                <a:spcPts val="300"/>
              </a:spcBef>
              <a:spcAft>
                <a:spcPts val="0"/>
              </a:spcAft>
              <a:buClr>
                <a:srgbClr val="888888"/>
              </a:buClr>
              <a:buSzPts val="2000"/>
              <a:buNone/>
              <a:defRPr>
                <a:solidFill>
                  <a:srgbClr val="888888"/>
                </a:solidFill>
              </a:defRPr>
            </a:lvl6pPr>
            <a:lvl7pPr lvl="6" algn="ctr">
              <a:lnSpc>
                <a:spcPct val="100000"/>
              </a:lnSpc>
              <a:spcBef>
                <a:spcPts val="300"/>
              </a:spcBef>
              <a:spcAft>
                <a:spcPts val="0"/>
              </a:spcAft>
              <a:buClr>
                <a:srgbClr val="888888"/>
              </a:buClr>
              <a:buSzPts val="2000"/>
              <a:buNone/>
              <a:defRPr>
                <a:solidFill>
                  <a:srgbClr val="888888"/>
                </a:solidFill>
              </a:defRPr>
            </a:lvl7pPr>
            <a:lvl8pPr lvl="7" algn="ctr">
              <a:lnSpc>
                <a:spcPct val="100000"/>
              </a:lnSpc>
              <a:spcBef>
                <a:spcPts val="300"/>
              </a:spcBef>
              <a:spcAft>
                <a:spcPts val="0"/>
              </a:spcAft>
              <a:buClr>
                <a:srgbClr val="888888"/>
              </a:buClr>
              <a:buSzPts val="2000"/>
              <a:buNone/>
              <a:defRPr>
                <a:solidFill>
                  <a:srgbClr val="888888"/>
                </a:solidFill>
              </a:defRPr>
            </a:lvl8pPr>
            <a:lvl9pPr lvl="8" algn="ctr">
              <a:lnSpc>
                <a:spcPct val="100000"/>
              </a:lnSpc>
              <a:spcBef>
                <a:spcPts val="300"/>
              </a:spcBef>
              <a:spcAft>
                <a:spcPts val="0"/>
              </a:spcAft>
              <a:buClr>
                <a:srgbClr val="888888"/>
              </a:buClr>
              <a:buSzPts val="2000"/>
              <a:buNone/>
              <a:defRPr>
                <a:solidFill>
                  <a:srgbClr val="888888"/>
                </a:solidFill>
              </a:defRPr>
            </a:lvl9pPr>
          </a:lstStyle>
          <a:p>
            <a:endParaRPr/>
          </a:p>
        </p:txBody>
      </p:sp>
      <p:sp>
        <p:nvSpPr>
          <p:cNvPr id="18" name="Google Shape;18;p65"/>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65"/>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65"/>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74246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66"/>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66"/>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66"/>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892710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5"/>
        <p:cNvGrpSpPr/>
        <p:nvPr/>
      </p:nvGrpSpPr>
      <p:grpSpPr>
        <a:xfrm>
          <a:off x="0" y="0"/>
          <a:ext cx="0" cy="0"/>
          <a:chOff x="0" y="0"/>
          <a:chExt cx="0" cy="0"/>
        </a:xfrm>
      </p:grpSpPr>
      <p:sp>
        <p:nvSpPr>
          <p:cNvPr id="26" name="Google Shape;26;p67"/>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67"/>
          <p:cNvSpPr txBox="1">
            <a:spLocks noGrp="1"/>
          </p:cNvSpPr>
          <p:nvPr>
            <p:ph type="body" idx="1"/>
          </p:nvPr>
        </p:nvSpPr>
        <p:spPr>
          <a:xfrm>
            <a:off x="342900" y="1200151"/>
            <a:ext cx="6172200" cy="3394472"/>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28" name="Google Shape;28;p67"/>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67"/>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67"/>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158620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1"/>
        <p:cNvGrpSpPr/>
        <p:nvPr/>
      </p:nvGrpSpPr>
      <p:grpSpPr>
        <a:xfrm>
          <a:off x="0" y="0"/>
          <a:ext cx="0" cy="0"/>
          <a:chOff x="0" y="0"/>
          <a:chExt cx="0" cy="0"/>
        </a:xfrm>
      </p:grpSpPr>
      <p:sp>
        <p:nvSpPr>
          <p:cNvPr id="32" name="Google Shape;32;p68"/>
          <p:cNvSpPr txBox="1">
            <a:spLocks noGrp="1"/>
          </p:cNvSpPr>
          <p:nvPr>
            <p:ph type="title"/>
          </p:nvPr>
        </p:nvSpPr>
        <p:spPr>
          <a:xfrm>
            <a:off x="541735" y="3305176"/>
            <a:ext cx="5829300" cy="1021556"/>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3000" b="1"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8"/>
          <p:cNvSpPr txBox="1">
            <a:spLocks noGrp="1"/>
          </p:cNvSpPr>
          <p:nvPr>
            <p:ph type="body" idx="1"/>
          </p:nvPr>
        </p:nvSpPr>
        <p:spPr>
          <a:xfrm>
            <a:off x="541735" y="2180035"/>
            <a:ext cx="5829300" cy="1125140"/>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00"/>
              </a:spcBef>
              <a:spcAft>
                <a:spcPts val="0"/>
              </a:spcAft>
              <a:buClr>
                <a:srgbClr val="888888"/>
              </a:buClr>
              <a:buSzPts val="2000"/>
              <a:buNone/>
              <a:defRPr sz="1500">
                <a:solidFill>
                  <a:srgbClr val="888888"/>
                </a:solidFill>
              </a:defRPr>
            </a:lvl1pPr>
            <a:lvl2pPr marL="685800" lvl="1" indent="-171450" algn="l">
              <a:lnSpc>
                <a:spcPct val="100000"/>
              </a:lnSpc>
              <a:spcBef>
                <a:spcPts val="270"/>
              </a:spcBef>
              <a:spcAft>
                <a:spcPts val="0"/>
              </a:spcAft>
              <a:buClr>
                <a:srgbClr val="888888"/>
              </a:buClr>
              <a:buSzPts val="1800"/>
              <a:buNone/>
              <a:defRPr sz="1350">
                <a:solidFill>
                  <a:srgbClr val="888888"/>
                </a:solidFill>
              </a:defRPr>
            </a:lvl2pPr>
            <a:lvl3pPr marL="1028700" lvl="2" indent="-171450" algn="l">
              <a:lnSpc>
                <a:spcPct val="100000"/>
              </a:lnSpc>
              <a:spcBef>
                <a:spcPts val="240"/>
              </a:spcBef>
              <a:spcAft>
                <a:spcPts val="0"/>
              </a:spcAft>
              <a:buClr>
                <a:srgbClr val="888888"/>
              </a:buClr>
              <a:buSzPts val="1600"/>
              <a:buNone/>
              <a:defRPr sz="1200">
                <a:solidFill>
                  <a:srgbClr val="888888"/>
                </a:solidFill>
              </a:defRPr>
            </a:lvl3pPr>
            <a:lvl4pPr marL="1371600" lvl="3" indent="-171450" algn="l">
              <a:lnSpc>
                <a:spcPct val="100000"/>
              </a:lnSpc>
              <a:spcBef>
                <a:spcPts val="210"/>
              </a:spcBef>
              <a:spcAft>
                <a:spcPts val="0"/>
              </a:spcAft>
              <a:buClr>
                <a:srgbClr val="888888"/>
              </a:buClr>
              <a:buSzPts val="1400"/>
              <a:buNone/>
              <a:defRPr sz="1050">
                <a:solidFill>
                  <a:srgbClr val="888888"/>
                </a:solidFill>
              </a:defRPr>
            </a:lvl4pPr>
            <a:lvl5pPr marL="1714500" lvl="4" indent="-171450" algn="l">
              <a:lnSpc>
                <a:spcPct val="100000"/>
              </a:lnSpc>
              <a:spcBef>
                <a:spcPts val="210"/>
              </a:spcBef>
              <a:spcAft>
                <a:spcPts val="0"/>
              </a:spcAft>
              <a:buClr>
                <a:srgbClr val="888888"/>
              </a:buClr>
              <a:buSzPts val="1400"/>
              <a:buNone/>
              <a:defRPr sz="1050">
                <a:solidFill>
                  <a:srgbClr val="888888"/>
                </a:solidFill>
              </a:defRPr>
            </a:lvl5pPr>
            <a:lvl6pPr marL="2057400" lvl="5" indent="-171450" algn="l">
              <a:lnSpc>
                <a:spcPct val="100000"/>
              </a:lnSpc>
              <a:spcBef>
                <a:spcPts val="210"/>
              </a:spcBef>
              <a:spcAft>
                <a:spcPts val="0"/>
              </a:spcAft>
              <a:buClr>
                <a:srgbClr val="888888"/>
              </a:buClr>
              <a:buSzPts val="1400"/>
              <a:buNone/>
              <a:defRPr sz="1050">
                <a:solidFill>
                  <a:srgbClr val="888888"/>
                </a:solidFill>
              </a:defRPr>
            </a:lvl6pPr>
            <a:lvl7pPr marL="2400300" lvl="6" indent="-171450" algn="l">
              <a:lnSpc>
                <a:spcPct val="100000"/>
              </a:lnSpc>
              <a:spcBef>
                <a:spcPts val="210"/>
              </a:spcBef>
              <a:spcAft>
                <a:spcPts val="0"/>
              </a:spcAft>
              <a:buClr>
                <a:srgbClr val="888888"/>
              </a:buClr>
              <a:buSzPts val="1400"/>
              <a:buNone/>
              <a:defRPr sz="1050">
                <a:solidFill>
                  <a:srgbClr val="888888"/>
                </a:solidFill>
              </a:defRPr>
            </a:lvl7pPr>
            <a:lvl8pPr marL="2743200" lvl="7" indent="-171450" algn="l">
              <a:lnSpc>
                <a:spcPct val="100000"/>
              </a:lnSpc>
              <a:spcBef>
                <a:spcPts val="210"/>
              </a:spcBef>
              <a:spcAft>
                <a:spcPts val="0"/>
              </a:spcAft>
              <a:buClr>
                <a:srgbClr val="888888"/>
              </a:buClr>
              <a:buSzPts val="1400"/>
              <a:buNone/>
              <a:defRPr sz="1050">
                <a:solidFill>
                  <a:srgbClr val="888888"/>
                </a:solidFill>
              </a:defRPr>
            </a:lvl8pPr>
            <a:lvl9pPr marL="3086100" lvl="8" indent="-171450" algn="l">
              <a:lnSpc>
                <a:spcPct val="100000"/>
              </a:lnSpc>
              <a:spcBef>
                <a:spcPts val="210"/>
              </a:spcBef>
              <a:spcAft>
                <a:spcPts val="0"/>
              </a:spcAft>
              <a:buClr>
                <a:srgbClr val="888888"/>
              </a:buClr>
              <a:buSzPts val="1400"/>
              <a:buNone/>
              <a:defRPr sz="1050">
                <a:solidFill>
                  <a:srgbClr val="888888"/>
                </a:solidFill>
              </a:defRPr>
            </a:lvl9pPr>
          </a:lstStyle>
          <a:p>
            <a:endParaRPr/>
          </a:p>
        </p:txBody>
      </p:sp>
      <p:sp>
        <p:nvSpPr>
          <p:cNvPr id="34" name="Google Shape;34;p68"/>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68"/>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68"/>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6243398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7"/>
        <p:cNvGrpSpPr/>
        <p:nvPr/>
      </p:nvGrpSpPr>
      <p:grpSpPr>
        <a:xfrm>
          <a:off x="0" y="0"/>
          <a:ext cx="0" cy="0"/>
          <a:chOff x="0" y="0"/>
          <a:chExt cx="0" cy="0"/>
        </a:xfrm>
      </p:grpSpPr>
      <p:sp>
        <p:nvSpPr>
          <p:cNvPr id="38" name="Google Shape;38;p69"/>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69"/>
          <p:cNvSpPr txBox="1">
            <a:spLocks noGrp="1"/>
          </p:cNvSpPr>
          <p:nvPr>
            <p:ph type="body" idx="1"/>
          </p:nvPr>
        </p:nvSpPr>
        <p:spPr>
          <a:xfrm>
            <a:off x="342900" y="1200151"/>
            <a:ext cx="302895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0" name="Google Shape;40;p69"/>
          <p:cNvSpPr txBox="1">
            <a:spLocks noGrp="1"/>
          </p:cNvSpPr>
          <p:nvPr>
            <p:ph type="body" idx="2"/>
          </p:nvPr>
        </p:nvSpPr>
        <p:spPr>
          <a:xfrm>
            <a:off x="3486150" y="1200151"/>
            <a:ext cx="3028950" cy="3394472"/>
          </a:xfrm>
          <a:prstGeom prst="rect">
            <a:avLst/>
          </a:prstGeom>
          <a:noFill/>
          <a:ln>
            <a:noFill/>
          </a:ln>
        </p:spPr>
        <p:txBody>
          <a:bodyPr spcFirstLastPara="1" wrap="square" lIns="91425" tIns="45700" rIns="91425" bIns="45700" anchor="t" anchorCtr="0">
            <a:normAutofit/>
          </a:bodyPr>
          <a:lstStyle>
            <a:lvl1pPr marL="342900" lvl="0" indent="-304800" algn="l">
              <a:lnSpc>
                <a:spcPct val="100000"/>
              </a:lnSpc>
              <a:spcBef>
                <a:spcPts val="420"/>
              </a:spcBef>
              <a:spcAft>
                <a:spcPts val="0"/>
              </a:spcAft>
              <a:buClr>
                <a:schemeClr val="dk1"/>
              </a:buClr>
              <a:buSzPts val="2800"/>
              <a:buChar char="•"/>
              <a:defRPr sz="2100"/>
            </a:lvl1pPr>
            <a:lvl2pPr marL="685800" lvl="1" indent="-285750" algn="l">
              <a:lnSpc>
                <a:spcPct val="100000"/>
              </a:lnSpc>
              <a:spcBef>
                <a:spcPts val="360"/>
              </a:spcBef>
              <a:spcAft>
                <a:spcPts val="0"/>
              </a:spcAft>
              <a:buClr>
                <a:schemeClr val="dk1"/>
              </a:buClr>
              <a:buSzPts val="2400"/>
              <a:buChar char="–"/>
              <a:defRPr sz="1800"/>
            </a:lvl2pPr>
            <a:lvl3pPr marL="1028700" lvl="2" indent="-266700" algn="l">
              <a:lnSpc>
                <a:spcPct val="100000"/>
              </a:lnSpc>
              <a:spcBef>
                <a:spcPts val="300"/>
              </a:spcBef>
              <a:spcAft>
                <a:spcPts val="0"/>
              </a:spcAft>
              <a:buClr>
                <a:schemeClr val="dk1"/>
              </a:buClr>
              <a:buSzPts val="2000"/>
              <a:buChar char="•"/>
              <a:defRPr sz="1500"/>
            </a:lvl3pPr>
            <a:lvl4pPr marL="1371600" lvl="3" indent="-257175" algn="l">
              <a:lnSpc>
                <a:spcPct val="100000"/>
              </a:lnSpc>
              <a:spcBef>
                <a:spcPts val="270"/>
              </a:spcBef>
              <a:spcAft>
                <a:spcPts val="0"/>
              </a:spcAft>
              <a:buClr>
                <a:schemeClr val="dk1"/>
              </a:buClr>
              <a:buSzPts val="1800"/>
              <a:buChar char="–"/>
              <a:defRPr sz="1350"/>
            </a:lvl4pPr>
            <a:lvl5pPr marL="1714500" lvl="4" indent="-257175" algn="l">
              <a:lnSpc>
                <a:spcPct val="100000"/>
              </a:lnSpc>
              <a:spcBef>
                <a:spcPts val="270"/>
              </a:spcBef>
              <a:spcAft>
                <a:spcPts val="0"/>
              </a:spcAft>
              <a:buClr>
                <a:schemeClr val="dk1"/>
              </a:buClr>
              <a:buSzPts val="1800"/>
              <a:buChar char="»"/>
              <a:defRPr sz="1350"/>
            </a:lvl5pPr>
            <a:lvl6pPr marL="2057400" lvl="5" indent="-257175" algn="l">
              <a:lnSpc>
                <a:spcPct val="100000"/>
              </a:lnSpc>
              <a:spcBef>
                <a:spcPts val="270"/>
              </a:spcBef>
              <a:spcAft>
                <a:spcPts val="0"/>
              </a:spcAft>
              <a:buClr>
                <a:schemeClr val="dk1"/>
              </a:buClr>
              <a:buSzPts val="1800"/>
              <a:buChar char="•"/>
              <a:defRPr sz="1350"/>
            </a:lvl6pPr>
            <a:lvl7pPr marL="2400300" lvl="6" indent="-257175" algn="l">
              <a:lnSpc>
                <a:spcPct val="100000"/>
              </a:lnSpc>
              <a:spcBef>
                <a:spcPts val="270"/>
              </a:spcBef>
              <a:spcAft>
                <a:spcPts val="0"/>
              </a:spcAft>
              <a:buClr>
                <a:schemeClr val="dk1"/>
              </a:buClr>
              <a:buSzPts val="1800"/>
              <a:buChar char="•"/>
              <a:defRPr sz="1350"/>
            </a:lvl7pPr>
            <a:lvl8pPr marL="2743200" lvl="7" indent="-257175" algn="l">
              <a:lnSpc>
                <a:spcPct val="100000"/>
              </a:lnSpc>
              <a:spcBef>
                <a:spcPts val="270"/>
              </a:spcBef>
              <a:spcAft>
                <a:spcPts val="0"/>
              </a:spcAft>
              <a:buClr>
                <a:schemeClr val="dk1"/>
              </a:buClr>
              <a:buSzPts val="1800"/>
              <a:buChar char="•"/>
              <a:defRPr sz="1350"/>
            </a:lvl8pPr>
            <a:lvl9pPr marL="3086100" lvl="8" indent="-257175" algn="l">
              <a:lnSpc>
                <a:spcPct val="100000"/>
              </a:lnSpc>
              <a:spcBef>
                <a:spcPts val="270"/>
              </a:spcBef>
              <a:spcAft>
                <a:spcPts val="0"/>
              </a:spcAft>
              <a:buClr>
                <a:schemeClr val="dk1"/>
              </a:buClr>
              <a:buSzPts val="1800"/>
              <a:buChar char="•"/>
              <a:defRPr sz="1350"/>
            </a:lvl9pPr>
          </a:lstStyle>
          <a:p>
            <a:endParaRPr/>
          </a:p>
        </p:txBody>
      </p:sp>
      <p:sp>
        <p:nvSpPr>
          <p:cNvPr id="41" name="Google Shape;41;p69"/>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69"/>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69"/>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125567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4"/>
        <p:cNvGrpSpPr/>
        <p:nvPr/>
      </p:nvGrpSpPr>
      <p:grpSpPr>
        <a:xfrm>
          <a:off x="0" y="0"/>
          <a:ext cx="0" cy="0"/>
          <a:chOff x="0" y="0"/>
          <a:chExt cx="0" cy="0"/>
        </a:xfrm>
      </p:grpSpPr>
      <p:sp>
        <p:nvSpPr>
          <p:cNvPr id="45" name="Google Shape;45;p70"/>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70"/>
          <p:cNvSpPr txBox="1">
            <a:spLocks noGrp="1"/>
          </p:cNvSpPr>
          <p:nvPr>
            <p:ph type="body" idx="1"/>
          </p:nvPr>
        </p:nvSpPr>
        <p:spPr>
          <a:xfrm>
            <a:off x="342900" y="1151335"/>
            <a:ext cx="3030141"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47" name="Google Shape;47;p70"/>
          <p:cNvSpPr txBox="1">
            <a:spLocks noGrp="1"/>
          </p:cNvSpPr>
          <p:nvPr>
            <p:ph type="body" idx="2"/>
          </p:nvPr>
        </p:nvSpPr>
        <p:spPr>
          <a:xfrm>
            <a:off x="342900" y="1631156"/>
            <a:ext cx="3030141"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48" name="Google Shape;48;p70"/>
          <p:cNvSpPr txBox="1">
            <a:spLocks noGrp="1"/>
          </p:cNvSpPr>
          <p:nvPr>
            <p:ph type="body" idx="3"/>
          </p:nvPr>
        </p:nvSpPr>
        <p:spPr>
          <a:xfrm>
            <a:off x="3483769" y="1151335"/>
            <a:ext cx="3031331" cy="479822"/>
          </a:xfrm>
          <a:prstGeom prst="rect">
            <a:avLst/>
          </a:prstGeom>
          <a:noFill/>
          <a:ln>
            <a:noFill/>
          </a:ln>
        </p:spPr>
        <p:txBody>
          <a:bodyPr spcFirstLastPara="1" wrap="square" lIns="91425" tIns="45700" rIns="91425" bIns="45700" anchor="b" anchorCtr="0">
            <a:normAutofit/>
          </a:bodyPr>
          <a:lstStyle>
            <a:lvl1pPr marL="342900" lvl="0" indent="-171450" algn="l">
              <a:lnSpc>
                <a:spcPct val="100000"/>
              </a:lnSpc>
              <a:spcBef>
                <a:spcPts val="360"/>
              </a:spcBef>
              <a:spcAft>
                <a:spcPts val="0"/>
              </a:spcAft>
              <a:buClr>
                <a:schemeClr val="dk1"/>
              </a:buClr>
              <a:buSzPts val="2400"/>
              <a:buNone/>
              <a:defRPr sz="1800" b="1"/>
            </a:lvl1pPr>
            <a:lvl2pPr marL="685800" lvl="1" indent="-171450" algn="l">
              <a:lnSpc>
                <a:spcPct val="100000"/>
              </a:lnSpc>
              <a:spcBef>
                <a:spcPts val="300"/>
              </a:spcBef>
              <a:spcAft>
                <a:spcPts val="0"/>
              </a:spcAft>
              <a:buClr>
                <a:schemeClr val="dk1"/>
              </a:buClr>
              <a:buSzPts val="2000"/>
              <a:buNone/>
              <a:defRPr sz="1500" b="1"/>
            </a:lvl2pPr>
            <a:lvl3pPr marL="1028700" lvl="2" indent="-171450" algn="l">
              <a:lnSpc>
                <a:spcPct val="100000"/>
              </a:lnSpc>
              <a:spcBef>
                <a:spcPts val="270"/>
              </a:spcBef>
              <a:spcAft>
                <a:spcPts val="0"/>
              </a:spcAft>
              <a:buClr>
                <a:schemeClr val="dk1"/>
              </a:buClr>
              <a:buSzPts val="1800"/>
              <a:buNone/>
              <a:defRPr sz="1350" b="1"/>
            </a:lvl3pPr>
            <a:lvl4pPr marL="1371600" lvl="3" indent="-171450" algn="l">
              <a:lnSpc>
                <a:spcPct val="100000"/>
              </a:lnSpc>
              <a:spcBef>
                <a:spcPts val="240"/>
              </a:spcBef>
              <a:spcAft>
                <a:spcPts val="0"/>
              </a:spcAft>
              <a:buClr>
                <a:schemeClr val="dk1"/>
              </a:buClr>
              <a:buSzPts val="1600"/>
              <a:buNone/>
              <a:defRPr sz="1200" b="1"/>
            </a:lvl4pPr>
            <a:lvl5pPr marL="1714500" lvl="4" indent="-171450" algn="l">
              <a:lnSpc>
                <a:spcPct val="100000"/>
              </a:lnSpc>
              <a:spcBef>
                <a:spcPts val="240"/>
              </a:spcBef>
              <a:spcAft>
                <a:spcPts val="0"/>
              </a:spcAft>
              <a:buClr>
                <a:schemeClr val="dk1"/>
              </a:buClr>
              <a:buSzPts val="1600"/>
              <a:buNone/>
              <a:defRPr sz="1200" b="1"/>
            </a:lvl5pPr>
            <a:lvl6pPr marL="2057400" lvl="5" indent="-171450" algn="l">
              <a:lnSpc>
                <a:spcPct val="100000"/>
              </a:lnSpc>
              <a:spcBef>
                <a:spcPts val="240"/>
              </a:spcBef>
              <a:spcAft>
                <a:spcPts val="0"/>
              </a:spcAft>
              <a:buClr>
                <a:schemeClr val="dk1"/>
              </a:buClr>
              <a:buSzPts val="1600"/>
              <a:buNone/>
              <a:defRPr sz="1200" b="1"/>
            </a:lvl6pPr>
            <a:lvl7pPr marL="2400300" lvl="6" indent="-171450" algn="l">
              <a:lnSpc>
                <a:spcPct val="100000"/>
              </a:lnSpc>
              <a:spcBef>
                <a:spcPts val="240"/>
              </a:spcBef>
              <a:spcAft>
                <a:spcPts val="0"/>
              </a:spcAft>
              <a:buClr>
                <a:schemeClr val="dk1"/>
              </a:buClr>
              <a:buSzPts val="1600"/>
              <a:buNone/>
              <a:defRPr sz="1200" b="1"/>
            </a:lvl7pPr>
            <a:lvl8pPr marL="2743200" lvl="7" indent="-171450" algn="l">
              <a:lnSpc>
                <a:spcPct val="100000"/>
              </a:lnSpc>
              <a:spcBef>
                <a:spcPts val="240"/>
              </a:spcBef>
              <a:spcAft>
                <a:spcPts val="0"/>
              </a:spcAft>
              <a:buClr>
                <a:schemeClr val="dk1"/>
              </a:buClr>
              <a:buSzPts val="1600"/>
              <a:buNone/>
              <a:defRPr sz="1200" b="1"/>
            </a:lvl8pPr>
            <a:lvl9pPr marL="3086100" lvl="8" indent="-171450" algn="l">
              <a:lnSpc>
                <a:spcPct val="100000"/>
              </a:lnSpc>
              <a:spcBef>
                <a:spcPts val="240"/>
              </a:spcBef>
              <a:spcAft>
                <a:spcPts val="0"/>
              </a:spcAft>
              <a:buClr>
                <a:schemeClr val="dk1"/>
              </a:buClr>
              <a:buSzPts val="1600"/>
              <a:buNone/>
              <a:defRPr sz="1200" b="1"/>
            </a:lvl9pPr>
          </a:lstStyle>
          <a:p>
            <a:endParaRPr/>
          </a:p>
        </p:txBody>
      </p:sp>
      <p:sp>
        <p:nvSpPr>
          <p:cNvPr id="49" name="Google Shape;49;p70"/>
          <p:cNvSpPr txBox="1">
            <a:spLocks noGrp="1"/>
          </p:cNvSpPr>
          <p:nvPr>
            <p:ph type="body" idx="4"/>
          </p:nvPr>
        </p:nvSpPr>
        <p:spPr>
          <a:xfrm>
            <a:off x="3483769" y="1631156"/>
            <a:ext cx="3031331" cy="2963466"/>
          </a:xfrm>
          <a:prstGeom prst="rect">
            <a:avLst/>
          </a:prstGeom>
          <a:noFill/>
          <a:ln>
            <a:noFill/>
          </a:ln>
        </p:spPr>
        <p:txBody>
          <a:bodyPr spcFirstLastPara="1" wrap="square" lIns="91425" tIns="45700" rIns="91425" bIns="45700" anchor="t" anchorCtr="0">
            <a:normAutofit/>
          </a:bodyPr>
          <a:lstStyle>
            <a:lvl1pPr marL="342900" lvl="0" indent="-285750" algn="l">
              <a:lnSpc>
                <a:spcPct val="100000"/>
              </a:lnSpc>
              <a:spcBef>
                <a:spcPts val="360"/>
              </a:spcBef>
              <a:spcAft>
                <a:spcPts val="0"/>
              </a:spcAft>
              <a:buClr>
                <a:schemeClr val="dk1"/>
              </a:buClr>
              <a:buSzPts val="2400"/>
              <a:buChar char="•"/>
              <a:defRPr sz="1800"/>
            </a:lvl1pPr>
            <a:lvl2pPr marL="685800" lvl="1" indent="-266700" algn="l">
              <a:lnSpc>
                <a:spcPct val="100000"/>
              </a:lnSpc>
              <a:spcBef>
                <a:spcPts val="300"/>
              </a:spcBef>
              <a:spcAft>
                <a:spcPts val="0"/>
              </a:spcAft>
              <a:buClr>
                <a:schemeClr val="dk1"/>
              </a:buClr>
              <a:buSzPts val="2000"/>
              <a:buChar char="–"/>
              <a:defRPr sz="1500"/>
            </a:lvl2pPr>
            <a:lvl3pPr marL="1028700" lvl="2" indent="-257175" algn="l">
              <a:lnSpc>
                <a:spcPct val="100000"/>
              </a:lnSpc>
              <a:spcBef>
                <a:spcPts val="270"/>
              </a:spcBef>
              <a:spcAft>
                <a:spcPts val="0"/>
              </a:spcAft>
              <a:buClr>
                <a:schemeClr val="dk1"/>
              </a:buClr>
              <a:buSzPts val="1800"/>
              <a:buChar char="•"/>
              <a:defRPr sz="1350"/>
            </a:lvl3pPr>
            <a:lvl4pPr marL="1371600" lvl="3" indent="-247650" algn="l">
              <a:lnSpc>
                <a:spcPct val="100000"/>
              </a:lnSpc>
              <a:spcBef>
                <a:spcPts val="240"/>
              </a:spcBef>
              <a:spcAft>
                <a:spcPts val="0"/>
              </a:spcAft>
              <a:buClr>
                <a:schemeClr val="dk1"/>
              </a:buClr>
              <a:buSzPts val="1600"/>
              <a:buChar char="–"/>
              <a:defRPr sz="1200"/>
            </a:lvl4pPr>
            <a:lvl5pPr marL="1714500" lvl="4" indent="-247650" algn="l">
              <a:lnSpc>
                <a:spcPct val="100000"/>
              </a:lnSpc>
              <a:spcBef>
                <a:spcPts val="240"/>
              </a:spcBef>
              <a:spcAft>
                <a:spcPts val="0"/>
              </a:spcAft>
              <a:buClr>
                <a:schemeClr val="dk1"/>
              </a:buClr>
              <a:buSzPts val="1600"/>
              <a:buChar char="»"/>
              <a:defRPr sz="1200"/>
            </a:lvl5pPr>
            <a:lvl6pPr marL="2057400" lvl="5" indent="-247650" algn="l">
              <a:lnSpc>
                <a:spcPct val="100000"/>
              </a:lnSpc>
              <a:spcBef>
                <a:spcPts val="240"/>
              </a:spcBef>
              <a:spcAft>
                <a:spcPts val="0"/>
              </a:spcAft>
              <a:buClr>
                <a:schemeClr val="dk1"/>
              </a:buClr>
              <a:buSzPts val="1600"/>
              <a:buChar char="•"/>
              <a:defRPr sz="1200"/>
            </a:lvl6pPr>
            <a:lvl7pPr marL="2400300" lvl="6" indent="-247650" algn="l">
              <a:lnSpc>
                <a:spcPct val="100000"/>
              </a:lnSpc>
              <a:spcBef>
                <a:spcPts val="240"/>
              </a:spcBef>
              <a:spcAft>
                <a:spcPts val="0"/>
              </a:spcAft>
              <a:buClr>
                <a:schemeClr val="dk1"/>
              </a:buClr>
              <a:buSzPts val="1600"/>
              <a:buChar char="•"/>
              <a:defRPr sz="1200"/>
            </a:lvl7pPr>
            <a:lvl8pPr marL="2743200" lvl="7" indent="-247650" algn="l">
              <a:lnSpc>
                <a:spcPct val="100000"/>
              </a:lnSpc>
              <a:spcBef>
                <a:spcPts val="240"/>
              </a:spcBef>
              <a:spcAft>
                <a:spcPts val="0"/>
              </a:spcAft>
              <a:buClr>
                <a:schemeClr val="dk1"/>
              </a:buClr>
              <a:buSzPts val="1600"/>
              <a:buChar char="•"/>
              <a:defRPr sz="1200"/>
            </a:lvl8pPr>
            <a:lvl9pPr marL="3086100" lvl="8" indent="-247650" algn="l">
              <a:lnSpc>
                <a:spcPct val="100000"/>
              </a:lnSpc>
              <a:spcBef>
                <a:spcPts val="240"/>
              </a:spcBef>
              <a:spcAft>
                <a:spcPts val="0"/>
              </a:spcAft>
              <a:buClr>
                <a:schemeClr val="dk1"/>
              </a:buClr>
              <a:buSzPts val="1600"/>
              <a:buChar char="•"/>
              <a:defRPr sz="1200"/>
            </a:lvl9pPr>
          </a:lstStyle>
          <a:p>
            <a:endParaRPr/>
          </a:p>
        </p:txBody>
      </p:sp>
      <p:sp>
        <p:nvSpPr>
          <p:cNvPr id="50" name="Google Shape;50;p70"/>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70"/>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70"/>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823941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3"/>
        <p:cNvGrpSpPr/>
        <p:nvPr/>
      </p:nvGrpSpPr>
      <p:grpSpPr>
        <a:xfrm>
          <a:off x="0" y="0"/>
          <a:ext cx="0" cy="0"/>
          <a:chOff x="0" y="0"/>
          <a:chExt cx="0" cy="0"/>
        </a:xfrm>
      </p:grpSpPr>
      <p:sp>
        <p:nvSpPr>
          <p:cNvPr id="54" name="Google Shape;54;p72"/>
          <p:cNvSpPr txBox="1">
            <a:spLocks noGrp="1"/>
          </p:cNvSpPr>
          <p:nvPr>
            <p:ph type="title"/>
          </p:nvPr>
        </p:nvSpPr>
        <p:spPr>
          <a:xfrm>
            <a:off x="342900" y="204787"/>
            <a:ext cx="2256235" cy="8715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72"/>
          <p:cNvSpPr txBox="1">
            <a:spLocks noGrp="1"/>
          </p:cNvSpPr>
          <p:nvPr>
            <p:ph type="body" idx="1"/>
          </p:nvPr>
        </p:nvSpPr>
        <p:spPr>
          <a:xfrm>
            <a:off x="2681287" y="204788"/>
            <a:ext cx="3833813" cy="4389835"/>
          </a:xfrm>
          <a:prstGeom prst="rect">
            <a:avLst/>
          </a:prstGeom>
          <a:noFill/>
          <a:ln>
            <a:noFill/>
          </a:ln>
        </p:spPr>
        <p:txBody>
          <a:bodyPr spcFirstLastPara="1" wrap="square" lIns="91425" tIns="45700" rIns="91425" bIns="45700" anchor="t" anchorCtr="0">
            <a:normAutofit/>
          </a:bodyPr>
          <a:lstStyle>
            <a:lvl1pPr marL="342900" lvl="0" indent="-323850" algn="l">
              <a:lnSpc>
                <a:spcPct val="100000"/>
              </a:lnSpc>
              <a:spcBef>
                <a:spcPts val="480"/>
              </a:spcBef>
              <a:spcAft>
                <a:spcPts val="0"/>
              </a:spcAft>
              <a:buClr>
                <a:schemeClr val="dk1"/>
              </a:buClr>
              <a:buSzPts val="3200"/>
              <a:buChar char="•"/>
              <a:defRPr sz="2400"/>
            </a:lvl1pPr>
            <a:lvl2pPr marL="685800" lvl="1" indent="-304800" algn="l">
              <a:lnSpc>
                <a:spcPct val="100000"/>
              </a:lnSpc>
              <a:spcBef>
                <a:spcPts val="420"/>
              </a:spcBef>
              <a:spcAft>
                <a:spcPts val="0"/>
              </a:spcAft>
              <a:buClr>
                <a:schemeClr val="dk1"/>
              </a:buClr>
              <a:buSzPts val="2800"/>
              <a:buChar char="–"/>
              <a:defRPr sz="2100"/>
            </a:lvl2pPr>
            <a:lvl3pPr marL="1028700" lvl="2" indent="-285750" algn="l">
              <a:lnSpc>
                <a:spcPct val="100000"/>
              </a:lnSpc>
              <a:spcBef>
                <a:spcPts val="360"/>
              </a:spcBef>
              <a:spcAft>
                <a:spcPts val="0"/>
              </a:spcAft>
              <a:buClr>
                <a:schemeClr val="dk1"/>
              </a:buClr>
              <a:buSzPts val="2400"/>
              <a:buChar char="•"/>
              <a:defRPr sz="1800"/>
            </a:lvl3pPr>
            <a:lvl4pPr marL="1371600" lvl="3" indent="-266700" algn="l">
              <a:lnSpc>
                <a:spcPct val="100000"/>
              </a:lnSpc>
              <a:spcBef>
                <a:spcPts val="300"/>
              </a:spcBef>
              <a:spcAft>
                <a:spcPts val="0"/>
              </a:spcAft>
              <a:buClr>
                <a:schemeClr val="dk1"/>
              </a:buClr>
              <a:buSzPts val="2000"/>
              <a:buChar char="–"/>
              <a:defRPr sz="1500"/>
            </a:lvl4pPr>
            <a:lvl5pPr marL="1714500" lvl="4" indent="-266700" algn="l">
              <a:lnSpc>
                <a:spcPct val="100000"/>
              </a:lnSpc>
              <a:spcBef>
                <a:spcPts val="300"/>
              </a:spcBef>
              <a:spcAft>
                <a:spcPts val="0"/>
              </a:spcAft>
              <a:buClr>
                <a:schemeClr val="dk1"/>
              </a:buClr>
              <a:buSzPts val="2000"/>
              <a:buChar char="»"/>
              <a:defRPr sz="1500"/>
            </a:lvl5pPr>
            <a:lvl6pPr marL="2057400" lvl="5" indent="-266700" algn="l">
              <a:lnSpc>
                <a:spcPct val="100000"/>
              </a:lnSpc>
              <a:spcBef>
                <a:spcPts val="300"/>
              </a:spcBef>
              <a:spcAft>
                <a:spcPts val="0"/>
              </a:spcAft>
              <a:buClr>
                <a:schemeClr val="dk1"/>
              </a:buClr>
              <a:buSzPts val="2000"/>
              <a:buChar char="•"/>
              <a:defRPr sz="1500"/>
            </a:lvl6pPr>
            <a:lvl7pPr marL="2400300" lvl="6" indent="-266700" algn="l">
              <a:lnSpc>
                <a:spcPct val="100000"/>
              </a:lnSpc>
              <a:spcBef>
                <a:spcPts val="300"/>
              </a:spcBef>
              <a:spcAft>
                <a:spcPts val="0"/>
              </a:spcAft>
              <a:buClr>
                <a:schemeClr val="dk1"/>
              </a:buClr>
              <a:buSzPts val="2000"/>
              <a:buChar char="•"/>
              <a:defRPr sz="1500"/>
            </a:lvl7pPr>
            <a:lvl8pPr marL="2743200" lvl="7" indent="-266700" algn="l">
              <a:lnSpc>
                <a:spcPct val="100000"/>
              </a:lnSpc>
              <a:spcBef>
                <a:spcPts val="300"/>
              </a:spcBef>
              <a:spcAft>
                <a:spcPts val="0"/>
              </a:spcAft>
              <a:buClr>
                <a:schemeClr val="dk1"/>
              </a:buClr>
              <a:buSzPts val="2000"/>
              <a:buChar char="•"/>
              <a:defRPr sz="1500"/>
            </a:lvl8pPr>
            <a:lvl9pPr marL="3086100" lvl="8" indent="-266700" algn="l">
              <a:lnSpc>
                <a:spcPct val="100000"/>
              </a:lnSpc>
              <a:spcBef>
                <a:spcPts val="300"/>
              </a:spcBef>
              <a:spcAft>
                <a:spcPts val="0"/>
              </a:spcAft>
              <a:buClr>
                <a:schemeClr val="dk1"/>
              </a:buClr>
              <a:buSzPts val="2000"/>
              <a:buChar char="•"/>
              <a:defRPr sz="1500"/>
            </a:lvl9pPr>
          </a:lstStyle>
          <a:p>
            <a:endParaRPr/>
          </a:p>
        </p:txBody>
      </p:sp>
      <p:sp>
        <p:nvSpPr>
          <p:cNvPr id="56" name="Google Shape;56;p72"/>
          <p:cNvSpPr txBox="1">
            <a:spLocks noGrp="1"/>
          </p:cNvSpPr>
          <p:nvPr>
            <p:ph type="body" idx="2"/>
          </p:nvPr>
        </p:nvSpPr>
        <p:spPr>
          <a:xfrm>
            <a:off x="342900" y="1076326"/>
            <a:ext cx="2256235" cy="351829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57" name="Google Shape;57;p72"/>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72"/>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72"/>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36188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233775" y="1152475"/>
            <a:ext cx="6390450" cy="3416400"/>
          </a:xfrm>
          <a:prstGeom prst="rect">
            <a:avLst/>
          </a:prstGeom>
        </p:spPr>
        <p:txBody>
          <a:bodyPr spcFirstLastPara="1" wrap="square" lIns="91425" tIns="91425" rIns="91425" bIns="91425" anchor="t"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0"/>
        <p:cNvGrpSpPr/>
        <p:nvPr/>
      </p:nvGrpSpPr>
      <p:grpSpPr>
        <a:xfrm>
          <a:off x="0" y="0"/>
          <a:ext cx="0" cy="0"/>
          <a:chOff x="0" y="0"/>
          <a:chExt cx="0" cy="0"/>
        </a:xfrm>
      </p:grpSpPr>
      <p:sp>
        <p:nvSpPr>
          <p:cNvPr id="61" name="Google Shape;61;p73"/>
          <p:cNvSpPr txBox="1">
            <a:spLocks noGrp="1"/>
          </p:cNvSpPr>
          <p:nvPr>
            <p:ph type="title"/>
          </p:nvPr>
        </p:nvSpPr>
        <p:spPr>
          <a:xfrm>
            <a:off x="1344216" y="3600450"/>
            <a:ext cx="4114800" cy="425054"/>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1500" b="1"/>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73"/>
          <p:cNvSpPr>
            <a:spLocks noGrp="1"/>
          </p:cNvSpPr>
          <p:nvPr>
            <p:ph type="pic" idx="2"/>
          </p:nvPr>
        </p:nvSpPr>
        <p:spPr>
          <a:xfrm>
            <a:off x="1344216" y="459581"/>
            <a:ext cx="4114800" cy="3086100"/>
          </a:xfrm>
          <a:prstGeom prst="rect">
            <a:avLst/>
          </a:prstGeom>
          <a:noFill/>
          <a:ln>
            <a:noFill/>
          </a:ln>
        </p:spPr>
      </p:sp>
      <p:sp>
        <p:nvSpPr>
          <p:cNvPr id="63" name="Google Shape;63;p73"/>
          <p:cNvSpPr txBox="1">
            <a:spLocks noGrp="1"/>
          </p:cNvSpPr>
          <p:nvPr>
            <p:ph type="body" idx="1"/>
          </p:nvPr>
        </p:nvSpPr>
        <p:spPr>
          <a:xfrm>
            <a:off x="1344216" y="4025503"/>
            <a:ext cx="4114800" cy="603647"/>
          </a:xfrm>
          <a:prstGeom prst="rect">
            <a:avLst/>
          </a:prstGeom>
          <a:noFill/>
          <a:ln>
            <a:noFill/>
          </a:ln>
        </p:spPr>
        <p:txBody>
          <a:bodyPr spcFirstLastPara="1" wrap="square" lIns="91425" tIns="45700" rIns="91425" bIns="45700" anchor="t" anchorCtr="0">
            <a:normAutofit/>
          </a:bodyPr>
          <a:lstStyle>
            <a:lvl1pPr marL="342900" lvl="0" indent="-171450" algn="l">
              <a:lnSpc>
                <a:spcPct val="100000"/>
              </a:lnSpc>
              <a:spcBef>
                <a:spcPts val="210"/>
              </a:spcBef>
              <a:spcAft>
                <a:spcPts val="0"/>
              </a:spcAft>
              <a:buClr>
                <a:schemeClr val="dk1"/>
              </a:buClr>
              <a:buSzPts val="1400"/>
              <a:buNone/>
              <a:defRPr sz="1050"/>
            </a:lvl1pPr>
            <a:lvl2pPr marL="685800" lvl="1" indent="-171450" algn="l">
              <a:lnSpc>
                <a:spcPct val="100000"/>
              </a:lnSpc>
              <a:spcBef>
                <a:spcPts val="180"/>
              </a:spcBef>
              <a:spcAft>
                <a:spcPts val="0"/>
              </a:spcAft>
              <a:buClr>
                <a:schemeClr val="dk1"/>
              </a:buClr>
              <a:buSzPts val="1200"/>
              <a:buNone/>
              <a:defRPr sz="900"/>
            </a:lvl2pPr>
            <a:lvl3pPr marL="1028700" lvl="2" indent="-171450" algn="l">
              <a:lnSpc>
                <a:spcPct val="100000"/>
              </a:lnSpc>
              <a:spcBef>
                <a:spcPts val="150"/>
              </a:spcBef>
              <a:spcAft>
                <a:spcPts val="0"/>
              </a:spcAft>
              <a:buClr>
                <a:schemeClr val="dk1"/>
              </a:buClr>
              <a:buSzPts val="1000"/>
              <a:buNone/>
              <a:defRPr sz="750"/>
            </a:lvl3pPr>
            <a:lvl4pPr marL="1371600" lvl="3" indent="-171450" algn="l">
              <a:lnSpc>
                <a:spcPct val="100000"/>
              </a:lnSpc>
              <a:spcBef>
                <a:spcPts val="135"/>
              </a:spcBef>
              <a:spcAft>
                <a:spcPts val="0"/>
              </a:spcAft>
              <a:buClr>
                <a:schemeClr val="dk1"/>
              </a:buClr>
              <a:buSzPts val="900"/>
              <a:buNone/>
              <a:defRPr sz="675"/>
            </a:lvl4pPr>
            <a:lvl5pPr marL="1714500" lvl="4" indent="-171450" algn="l">
              <a:lnSpc>
                <a:spcPct val="100000"/>
              </a:lnSpc>
              <a:spcBef>
                <a:spcPts val="135"/>
              </a:spcBef>
              <a:spcAft>
                <a:spcPts val="0"/>
              </a:spcAft>
              <a:buClr>
                <a:schemeClr val="dk1"/>
              </a:buClr>
              <a:buSzPts val="900"/>
              <a:buNone/>
              <a:defRPr sz="675"/>
            </a:lvl5pPr>
            <a:lvl6pPr marL="2057400" lvl="5" indent="-171450" algn="l">
              <a:lnSpc>
                <a:spcPct val="100000"/>
              </a:lnSpc>
              <a:spcBef>
                <a:spcPts val="135"/>
              </a:spcBef>
              <a:spcAft>
                <a:spcPts val="0"/>
              </a:spcAft>
              <a:buClr>
                <a:schemeClr val="dk1"/>
              </a:buClr>
              <a:buSzPts val="900"/>
              <a:buNone/>
              <a:defRPr sz="675"/>
            </a:lvl6pPr>
            <a:lvl7pPr marL="2400300" lvl="6" indent="-171450" algn="l">
              <a:lnSpc>
                <a:spcPct val="100000"/>
              </a:lnSpc>
              <a:spcBef>
                <a:spcPts val="135"/>
              </a:spcBef>
              <a:spcAft>
                <a:spcPts val="0"/>
              </a:spcAft>
              <a:buClr>
                <a:schemeClr val="dk1"/>
              </a:buClr>
              <a:buSzPts val="900"/>
              <a:buNone/>
              <a:defRPr sz="675"/>
            </a:lvl7pPr>
            <a:lvl8pPr marL="2743200" lvl="7" indent="-171450" algn="l">
              <a:lnSpc>
                <a:spcPct val="100000"/>
              </a:lnSpc>
              <a:spcBef>
                <a:spcPts val="135"/>
              </a:spcBef>
              <a:spcAft>
                <a:spcPts val="0"/>
              </a:spcAft>
              <a:buClr>
                <a:schemeClr val="dk1"/>
              </a:buClr>
              <a:buSzPts val="900"/>
              <a:buNone/>
              <a:defRPr sz="675"/>
            </a:lvl8pPr>
            <a:lvl9pPr marL="3086100" lvl="8" indent="-171450" algn="l">
              <a:lnSpc>
                <a:spcPct val="100000"/>
              </a:lnSpc>
              <a:spcBef>
                <a:spcPts val="135"/>
              </a:spcBef>
              <a:spcAft>
                <a:spcPts val="0"/>
              </a:spcAft>
              <a:buClr>
                <a:schemeClr val="dk1"/>
              </a:buClr>
              <a:buSzPts val="900"/>
              <a:buNone/>
              <a:defRPr sz="675"/>
            </a:lvl9pPr>
          </a:lstStyle>
          <a:p>
            <a:endParaRPr/>
          </a:p>
        </p:txBody>
      </p:sp>
      <p:sp>
        <p:nvSpPr>
          <p:cNvPr id="64" name="Google Shape;64;p73"/>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73"/>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73"/>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4449343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7"/>
        <p:cNvGrpSpPr/>
        <p:nvPr/>
      </p:nvGrpSpPr>
      <p:grpSpPr>
        <a:xfrm>
          <a:off x="0" y="0"/>
          <a:ext cx="0" cy="0"/>
          <a:chOff x="0" y="0"/>
          <a:chExt cx="0" cy="0"/>
        </a:xfrm>
      </p:grpSpPr>
      <p:sp>
        <p:nvSpPr>
          <p:cNvPr id="68" name="Google Shape;68;p74"/>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74"/>
          <p:cNvSpPr txBox="1">
            <a:spLocks noGrp="1"/>
          </p:cNvSpPr>
          <p:nvPr>
            <p:ph type="body" idx="1"/>
          </p:nvPr>
        </p:nvSpPr>
        <p:spPr>
          <a:xfrm rot="5400000">
            <a:off x="1731764" y="-188714"/>
            <a:ext cx="3394472" cy="617220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0" name="Google Shape;70;p74"/>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74"/>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74"/>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56713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3"/>
        <p:cNvGrpSpPr/>
        <p:nvPr/>
      </p:nvGrpSpPr>
      <p:grpSpPr>
        <a:xfrm>
          <a:off x="0" y="0"/>
          <a:ext cx="0" cy="0"/>
          <a:chOff x="0" y="0"/>
          <a:chExt cx="0" cy="0"/>
        </a:xfrm>
      </p:grpSpPr>
      <p:sp>
        <p:nvSpPr>
          <p:cNvPr id="74" name="Google Shape;74;p75"/>
          <p:cNvSpPr txBox="1">
            <a:spLocks noGrp="1"/>
          </p:cNvSpPr>
          <p:nvPr>
            <p:ph type="title"/>
          </p:nvPr>
        </p:nvSpPr>
        <p:spPr>
          <a:xfrm rot="5400000">
            <a:off x="3549253" y="1628775"/>
            <a:ext cx="4388644" cy="154305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75"/>
          <p:cNvSpPr txBox="1">
            <a:spLocks noGrp="1"/>
          </p:cNvSpPr>
          <p:nvPr>
            <p:ph type="body" idx="1"/>
          </p:nvPr>
        </p:nvSpPr>
        <p:spPr>
          <a:xfrm rot="5400000">
            <a:off x="406004" y="142876"/>
            <a:ext cx="4388644" cy="4514850"/>
          </a:xfrm>
          <a:prstGeom prst="rect">
            <a:avLst/>
          </a:prstGeom>
          <a:noFill/>
          <a:ln>
            <a:noFill/>
          </a:ln>
        </p:spPr>
        <p:txBody>
          <a:bodyPr spcFirstLastPara="1" wrap="square" lIns="91425" tIns="45700" rIns="91425" bIns="45700" anchor="t" anchorCtr="0">
            <a:normAutofit/>
          </a:bodyPr>
          <a:lstStyle>
            <a:lvl1pPr marL="342900" lvl="0" indent="-257175" algn="l">
              <a:lnSpc>
                <a:spcPct val="100000"/>
              </a:lnSpc>
              <a:spcBef>
                <a:spcPts val="270"/>
              </a:spcBef>
              <a:spcAft>
                <a:spcPts val="0"/>
              </a:spcAft>
              <a:buClr>
                <a:schemeClr val="dk1"/>
              </a:buClr>
              <a:buSzPts val="1800"/>
              <a:buChar char="•"/>
              <a:defRPr/>
            </a:lvl1pPr>
            <a:lvl2pPr marL="685800" lvl="1" indent="-257175" algn="l">
              <a:lnSpc>
                <a:spcPct val="100000"/>
              </a:lnSpc>
              <a:spcBef>
                <a:spcPts val="270"/>
              </a:spcBef>
              <a:spcAft>
                <a:spcPts val="0"/>
              </a:spcAft>
              <a:buClr>
                <a:schemeClr val="dk1"/>
              </a:buClr>
              <a:buSzPts val="1800"/>
              <a:buChar char="–"/>
              <a:defRPr/>
            </a:lvl2pPr>
            <a:lvl3pPr marL="1028700" lvl="2" indent="-257175" algn="l">
              <a:lnSpc>
                <a:spcPct val="100000"/>
              </a:lnSpc>
              <a:spcBef>
                <a:spcPts val="270"/>
              </a:spcBef>
              <a:spcAft>
                <a:spcPts val="0"/>
              </a:spcAft>
              <a:buClr>
                <a:schemeClr val="dk1"/>
              </a:buClr>
              <a:buSzPts val="1800"/>
              <a:buChar char="•"/>
              <a:defRPr/>
            </a:lvl3pPr>
            <a:lvl4pPr marL="1371600" lvl="3" indent="-257175" algn="l">
              <a:lnSpc>
                <a:spcPct val="100000"/>
              </a:lnSpc>
              <a:spcBef>
                <a:spcPts val="270"/>
              </a:spcBef>
              <a:spcAft>
                <a:spcPts val="0"/>
              </a:spcAft>
              <a:buClr>
                <a:schemeClr val="dk1"/>
              </a:buClr>
              <a:buSzPts val="1800"/>
              <a:buChar char="–"/>
              <a:defRPr/>
            </a:lvl4pPr>
            <a:lvl5pPr marL="1714500" lvl="4" indent="-257175" algn="l">
              <a:lnSpc>
                <a:spcPct val="100000"/>
              </a:lnSpc>
              <a:spcBef>
                <a:spcPts val="270"/>
              </a:spcBef>
              <a:spcAft>
                <a:spcPts val="0"/>
              </a:spcAft>
              <a:buClr>
                <a:schemeClr val="dk1"/>
              </a:buClr>
              <a:buSzPts val="1800"/>
              <a:buChar char="»"/>
              <a:defRPr/>
            </a:lvl5pPr>
            <a:lvl6pPr marL="2057400" lvl="5" indent="-257175" algn="l">
              <a:lnSpc>
                <a:spcPct val="100000"/>
              </a:lnSpc>
              <a:spcBef>
                <a:spcPts val="270"/>
              </a:spcBef>
              <a:spcAft>
                <a:spcPts val="0"/>
              </a:spcAft>
              <a:buClr>
                <a:schemeClr val="dk1"/>
              </a:buClr>
              <a:buSzPts val="1800"/>
              <a:buChar char="•"/>
              <a:defRPr/>
            </a:lvl6pPr>
            <a:lvl7pPr marL="2400300" lvl="6" indent="-257175" algn="l">
              <a:lnSpc>
                <a:spcPct val="100000"/>
              </a:lnSpc>
              <a:spcBef>
                <a:spcPts val="270"/>
              </a:spcBef>
              <a:spcAft>
                <a:spcPts val="0"/>
              </a:spcAft>
              <a:buClr>
                <a:schemeClr val="dk1"/>
              </a:buClr>
              <a:buSzPts val="1800"/>
              <a:buChar char="•"/>
              <a:defRPr/>
            </a:lvl7pPr>
            <a:lvl8pPr marL="2743200" lvl="7" indent="-257175" algn="l">
              <a:lnSpc>
                <a:spcPct val="100000"/>
              </a:lnSpc>
              <a:spcBef>
                <a:spcPts val="270"/>
              </a:spcBef>
              <a:spcAft>
                <a:spcPts val="0"/>
              </a:spcAft>
              <a:buClr>
                <a:schemeClr val="dk1"/>
              </a:buClr>
              <a:buSzPts val="1800"/>
              <a:buChar char="•"/>
              <a:defRPr/>
            </a:lvl8pPr>
            <a:lvl9pPr marL="3086100" lvl="8" indent="-257175" algn="l">
              <a:lnSpc>
                <a:spcPct val="100000"/>
              </a:lnSpc>
              <a:spcBef>
                <a:spcPts val="270"/>
              </a:spcBef>
              <a:spcAft>
                <a:spcPts val="0"/>
              </a:spcAft>
              <a:buClr>
                <a:schemeClr val="dk1"/>
              </a:buClr>
              <a:buSzPts val="1800"/>
              <a:buChar char="•"/>
              <a:defRPr/>
            </a:lvl9pPr>
          </a:lstStyle>
          <a:p>
            <a:endParaRPr/>
          </a:p>
        </p:txBody>
      </p:sp>
      <p:sp>
        <p:nvSpPr>
          <p:cNvPr id="76" name="Google Shape;76;p75"/>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75"/>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75"/>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921793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233775"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3" name="Google Shape;23;p5"/>
          <p:cNvSpPr txBox="1">
            <a:spLocks noGrp="1"/>
          </p:cNvSpPr>
          <p:nvPr>
            <p:ph type="body" idx="2"/>
          </p:nvPr>
        </p:nvSpPr>
        <p:spPr>
          <a:xfrm>
            <a:off x="3624300" y="1152475"/>
            <a:ext cx="2999925" cy="3416400"/>
          </a:xfrm>
          <a:prstGeom prst="rect">
            <a:avLst/>
          </a:prstGeom>
        </p:spPr>
        <p:txBody>
          <a:bodyPr spcFirstLastPara="1" wrap="square" lIns="91425" tIns="91425" rIns="91425" bIns="91425" anchor="t" anchorCtr="0">
            <a:normAutofit/>
          </a:bodyPr>
          <a:lstStyle>
            <a:lvl1pPr marL="342900" lvl="0" indent="-238125">
              <a:spcBef>
                <a:spcPts val="0"/>
              </a:spcBef>
              <a:spcAft>
                <a:spcPts val="0"/>
              </a:spcAft>
              <a:buSzPts val="1400"/>
              <a:buChar char="●"/>
              <a:defRPr sz="105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24" name="Google Shape;24;p5"/>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233775" y="445025"/>
            <a:ext cx="639045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233775" y="555600"/>
            <a:ext cx="2106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1800"/>
            </a:lvl1pPr>
            <a:lvl2pPr lvl="1">
              <a:spcBef>
                <a:spcPts val="0"/>
              </a:spcBef>
              <a:spcAft>
                <a:spcPts val="0"/>
              </a:spcAft>
              <a:buSzPts val="2400"/>
              <a:buNone/>
              <a:defRPr sz="1800"/>
            </a:lvl2pPr>
            <a:lvl3pPr lvl="2">
              <a:spcBef>
                <a:spcPts val="0"/>
              </a:spcBef>
              <a:spcAft>
                <a:spcPts val="0"/>
              </a:spcAft>
              <a:buSzPts val="2400"/>
              <a:buNone/>
              <a:defRPr sz="1800"/>
            </a:lvl3pPr>
            <a:lvl4pPr lvl="3">
              <a:spcBef>
                <a:spcPts val="0"/>
              </a:spcBef>
              <a:spcAft>
                <a:spcPts val="0"/>
              </a:spcAft>
              <a:buSzPts val="2400"/>
              <a:buNone/>
              <a:defRPr sz="1800"/>
            </a:lvl4pPr>
            <a:lvl5pPr lvl="4">
              <a:spcBef>
                <a:spcPts val="0"/>
              </a:spcBef>
              <a:spcAft>
                <a:spcPts val="0"/>
              </a:spcAft>
              <a:buSzPts val="2400"/>
              <a:buNone/>
              <a:defRPr sz="1800"/>
            </a:lvl5pPr>
            <a:lvl6pPr lvl="5">
              <a:spcBef>
                <a:spcPts val="0"/>
              </a:spcBef>
              <a:spcAft>
                <a:spcPts val="0"/>
              </a:spcAft>
              <a:buSzPts val="2400"/>
              <a:buNone/>
              <a:defRPr sz="1800"/>
            </a:lvl6pPr>
            <a:lvl7pPr lvl="6">
              <a:spcBef>
                <a:spcPts val="0"/>
              </a:spcBef>
              <a:spcAft>
                <a:spcPts val="0"/>
              </a:spcAft>
              <a:buSzPts val="2400"/>
              <a:buNone/>
              <a:defRPr sz="1800"/>
            </a:lvl7pPr>
            <a:lvl8pPr lvl="7">
              <a:spcBef>
                <a:spcPts val="0"/>
              </a:spcBef>
              <a:spcAft>
                <a:spcPts val="0"/>
              </a:spcAft>
              <a:buSzPts val="2400"/>
              <a:buNone/>
              <a:defRPr sz="1800"/>
            </a:lvl8pPr>
            <a:lvl9pPr lvl="8">
              <a:spcBef>
                <a:spcPts val="0"/>
              </a:spcBef>
              <a:spcAft>
                <a:spcPts val="0"/>
              </a:spcAft>
              <a:buSzPts val="2400"/>
              <a:buNone/>
              <a:defRPr sz="1800"/>
            </a:lvl9pPr>
          </a:lstStyle>
          <a:p>
            <a:endParaRPr/>
          </a:p>
        </p:txBody>
      </p:sp>
      <p:sp>
        <p:nvSpPr>
          <p:cNvPr id="30" name="Google Shape;30;p7"/>
          <p:cNvSpPr txBox="1">
            <a:spLocks noGrp="1"/>
          </p:cNvSpPr>
          <p:nvPr>
            <p:ph type="body" idx="1"/>
          </p:nvPr>
        </p:nvSpPr>
        <p:spPr>
          <a:xfrm>
            <a:off x="233775" y="1389600"/>
            <a:ext cx="2106000" cy="3179400"/>
          </a:xfrm>
          <a:prstGeom prst="rect">
            <a:avLst/>
          </a:prstGeom>
        </p:spPr>
        <p:txBody>
          <a:bodyPr spcFirstLastPara="1" wrap="square" lIns="91425" tIns="91425" rIns="91425" bIns="91425" anchor="t" anchorCtr="0">
            <a:normAutofit/>
          </a:bodyPr>
          <a:lstStyle>
            <a:lvl1pPr marL="342900" lvl="0" indent="-228600">
              <a:spcBef>
                <a:spcPts val="0"/>
              </a:spcBef>
              <a:spcAft>
                <a:spcPts val="0"/>
              </a:spcAft>
              <a:buSzPts val="1200"/>
              <a:buChar char="●"/>
              <a:defRPr sz="900"/>
            </a:lvl1pPr>
            <a:lvl2pPr marL="685800" lvl="1" indent="-228600">
              <a:spcBef>
                <a:spcPts val="0"/>
              </a:spcBef>
              <a:spcAft>
                <a:spcPts val="0"/>
              </a:spcAft>
              <a:buSzPts val="1200"/>
              <a:buChar char="○"/>
              <a:defRPr sz="900"/>
            </a:lvl2pPr>
            <a:lvl3pPr marL="1028700" lvl="2" indent="-228600">
              <a:spcBef>
                <a:spcPts val="0"/>
              </a:spcBef>
              <a:spcAft>
                <a:spcPts val="0"/>
              </a:spcAft>
              <a:buSzPts val="1200"/>
              <a:buChar char="■"/>
              <a:defRPr sz="900"/>
            </a:lvl3pPr>
            <a:lvl4pPr marL="1371600" lvl="3" indent="-228600">
              <a:spcBef>
                <a:spcPts val="0"/>
              </a:spcBef>
              <a:spcAft>
                <a:spcPts val="0"/>
              </a:spcAft>
              <a:buSzPts val="1200"/>
              <a:buChar char="●"/>
              <a:defRPr sz="900"/>
            </a:lvl4pPr>
            <a:lvl5pPr marL="1714500" lvl="4" indent="-228600">
              <a:spcBef>
                <a:spcPts val="0"/>
              </a:spcBef>
              <a:spcAft>
                <a:spcPts val="0"/>
              </a:spcAft>
              <a:buSzPts val="1200"/>
              <a:buChar char="○"/>
              <a:defRPr sz="900"/>
            </a:lvl5pPr>
            <a:lvl6pPr marL="2057400" lvl="5" indent="-228600">
              <a:spcBef>
                <a:spcPts val="0"/>
              </a:spcBef>
              <a:spcAft>
                <a:spcPts val="0"/>
              </a:spcAft>
              <a:buSzPts val="1200"/>
              <a:buChar char="■"/>
              <a:defRPr sz="900"/>
            </a:lvl6pPr>
            <a:lvl7pPr marL="2400300" lvl="6" indent="-228600">
              <a:spcBef>
                <a:spcPts val="0"/>
              </a:spcBef>
              <a:spcAft>
                <a:spcPts val="0"/>
              </a:spcAft>
              <a:buSzPts val="1200"/>
              <a:buChar char="●"/>
              <a:defRPr sz="900"/>
            </a:lvl7pPr>
            <a:lvl8pPr marL="2743200" lvl="7" indent="-228600">
              <a:spcBef>
                <a:spcPts val="0"/>
              </a:spcBef>
              <a:spcAft>
                <a:spcPts val="0"/>
              </a:spcAft>
              <a:buSzPts val="1200"/>
              <a:buChar char="○"/>
              <a:defRPr sz="900"/>
            </a:lvl8pPr>
            <a:lvl9pPr marL="3086100" lvl="8" indent="-228600">
              <a:spcBef>
                <a:spcPts val="0"/>
              </a:spcBef>
              <a:spcAft>
                <a:spcPts val="0"/>
              </a:spcAft>
              <a:buSzPts val="1200"/>
              <a:buChar char="■"/>
              <a:defRPr sz="900"/>
            </a:lvl9pPr>
          </a:lstStyle>
          <a:p>
            <a:endParaRPr/>
          </a:p>
        </p:txBody>
      </p:sp>
      <p:sp>
        <p:nvSpPr>
          <p:cNvPr id="31" name="Google Shape;31;p7"/>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367688" y="450150"/>
            <a:ext cx="477585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3600"/>
            </a:lvl1pPr>
            <a:lvl2pPr lvl="1">
              <a:spcBef>
                <a:spcPts val="0"/>
              </a:spcBef>
              <a:spcAft>
                <a:spcPts val="0"/>
              </a:spcAft>
              <a:buSzPts val="4800"/>
              <a:buNone/>
              <a:defRPr sz="3600"/>
            </a:lvl2pPr>
            <a:lvl3pPr lvl="2">
              <a:spcBef>
                <a:spcPts val="0"/>
              </a:spcBef>
              <a:spcAft>
                <a:spcPts val="0"/>
              </a:spcAft>
              <a:buSzPts val="4800"/>
              <a:buNone/>
              <a:defRPr sz="3600"/>
            </a:lvl3pPr>
            <a:lvl4pPr lvl="3">
              <a:spcBef>
                <a:spcPts val="0"/>
              </a:spcBef>
              <a:spcAft>
                <a:spcPts val="0"/>
              </a:spcAft>
              <a:buSzPts val="4800"/>
              <a:buNone/>
              <a:defRPr sz="3600"/>
            </a:lvl4pPr>
            <a:lvl5pPr lvl="4">
              <a:spcBef>
                <a:spcPts val="0"/>
              </a:spcBef>
              <a:spcAft>
                <a:spcPts val="0"/>
              </a:spcAft>
              <a:buSzPts val="4800"/>
              <a:buNone/>
              <a:defRPr sz="3600"/>
            </a:lvl5pPr>
            <a:lvl6pPr lvl="5">
              <a:spcBef>
                <a:spcPts val="0"/>
              </a:spcBef>
              <a:spcAft>
                <a:spcPts val="0"/>
              </a:spcAft>
              <a:buSzPts val="4800"/>
              <a:buNone/>
              <a:defRPr sz="3600"/>
            </a:lvl6pPr>
            <a:lvl7pPr lvl="6">
              <a:spcBef>
                <a:spcPts val="0"/>
              </a:spcBef>
              <a:spcAft>
                <a:spcPts val="0"/>
              </a:spcAft>
              <a:buSzPts val="4800"/>
              <a:buNone/>
              <a:defRPr sz="3600"/>
            </a:lvl7pPr>
            <a:lvl8pPr lvl="7">
              <a:spcBef>
                <a:spcPts val="0"/>
              </a:spcBef>
              <a:spcAft>
                <a:spcPts val="0"/>
              </a:spcAft>
              <a:buSzPts val="4800"/>
              <a:buNone/>
              <a:defRPr sz="3600"/>
            </a:lvl8pPr>
            <a:lvl9pPr lvl="8">
              <a:spcBef>
                <a:spcPts val="0"/>
              </a:spcBef>
              <a:spcAft>
                <a:spcPts val="0"/>
              </a:spcAft>
              <a:buSzPts val="4800"/>
              <a:buNone/>
              <a:defRPr sz="3600"/>
            </a:lvl9pPr>
          </a:lstStyle>
          <a:p>
            <a:endParaRPr/>
          </a:p>
        </p:txBody>
      </p:sp>
      <p:sp>
        <p:nvSpPr>
          <p:cNvPr id="34" name="Google Shape;34;p8"/>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3429000" y="-125"/>
            <a:ext cx="3429000" cy="5143500"/>
          </a:xfrm>
          <a:prstGeom prst="rect">
            <a:avLst/>
          </a:prstGeom>
          <a:solidFill>
            <a:schemeClr val="lt2"/>
          </a:solidFill>
          <a:ln>
            <a:noFill/>
          </a:ln>
        </p:spPr>
        <p:txBody>
          <a:bodyPr spcFirstLastPara="1" wrap="square" lIns="68569" tIns="68569" rIns="68569" bIns="68569" anchor="ctr" anchorCtr="0">
            <a:noAutofit/>
          </a:bodyPr>
          <a:lstStyle/>
          <a:p>
            <a:pPr marL="0" lvl="0" indent="0" algn="l" rtl="0">
              <a:spcBef>
                <a:spcPts val="0"/>
              </a:spcBef>
              <a:spcAft>
                <a:spcPts val="0"/>
              </a:spcAft>
              <a:buNone/>
            </a:pPr>
            <a:endParaRPr sz="1050"/>
          </a:p>
        </p:txBody>
      </p:sp>
      <p:sp>
        <p:nvSpPr>
          <p:cNvPr id="37" name="Google Shape;37;p9"/>
          <p:cNvSpPr txBox="1">
            <a:spLocks noGrp="1"/>
          </p:cNvSpPr>
          <p:nvPr>
            <p:ph type="title"/>
          </p:nvPr>
        </p:nvSpPr>
        <p:spPr>
          <a:xfrm>
            <a:off x="199125" y="1233175"/>
            <a:ext cx="30339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3150"/>
            </a:lvl1pPr>
            <a:lvl2pPr lvl="1" algn="ctr">
              <a:spcBef>
                <a:spcPts val="0"/>
              </a:spcBef>
              <a:spcAft>
                <a:spcPts val="0"/>
              </a:spcAft>
              <a:buSzPts val="4200"/>
              <a:buNone/>
              <a:defRPr sz="3150"/>
            </a:lvl2pPr>
            <a:lvl3pPr lvl="2" algn="ctr">
              <a:spcBef>
                <a:spcPts val="0"/>
              </a:spcBef>
              <a:spcAft>
                <a:spcPts val="0"/>
              </a:spcAft>
              <a:buSzPts val="4200"/>
              <a:buNone/>
              <a:defRPr sz="3150"/>
            </a:lvl3pPr>
            <a:lvl4pPr lvl="3" algn="ctr">
              <a:spcBef>
                <a:spcPts val="0"/>
              </a:spcBef>
              <a:spcAft>
                <a:spcPts val="0"/>
              </a:spcAft>
              <a:buSzPts val="4200"/>
              <a:buNone/>
              <a:defRPr sz="3150"/>
            </a:lvl4pPr>
            <a:lvl5pPr lvl="4" algn="ctr">
              <a:spcBef>
                <a:spcPts val="0"/>
              </a:spcBef>
              <a:spcAft>
                <a:spcPts val="0"/>
              </a:spcAft>
              <a:buSzPts val="4200"/>
              <a:buNone/>
              <a:defRPr sz="3150"/>
            </a:lvl5pPr>
            <a:lvl6pPr lvl="5" algn="ctr">
              <a:spcBef>
                <a:spcPts val="0"/>
              </a:spcBef>
              <a:spcAft>
                <a:spcPts val="0"/>
              </a:spcAft>
              <a:buSzPts val="4200"/>
              <a:buNone/>
              <a:defRPr sz="3150"/>
            </a:lvl6pPr>
            <a:lvl7pPr lvl="6" algn="ctr">
              <a:spcBef>
                <a:spcPts val="0"/>
              </a:spcBef>
              <a:spcAft>
                <a:spcPts val="0"/>
              </a:spcAft>
              <a:buSzPts val="4200"/>
              <a:buNone/>
              <a:defRPr sz="3150"/>
            </a:lvl7pPr>
            <a:lvl8pPr lvl="7" algn="ctr">
              <a:spcBef>
                <a:spcPts val="0"/>
              </a:spcBef>
              <a:spcAft>
                <a:spcPts val="0"/>
              </a:spcAft>
              <a:buSzPts val="4200"/>
              <a:buNone/>
              <a:defRPr sz="3150"/>
            </a:lvl8pPr>
            <a:lvl9pPr lvl="8" algn="ctr">
              <a:spcBef>
                <a:spcPts val="0"/>
              </a:spcBef>
              <a:spcAft>
                <a:spcPts val="0"/>
              </a:spcAft>
              <a:buSzPts val="4200"/>
              <a:buNone/>
              <a:defRPr sz="3150"/>
            </a:lvl9pPr>
          </a:lstStyle>
          <a:p>
            <a:endParaRPr/>
          </a:p>
        </p:txBody>
      </p:sp>
      <p:sp>
        <p:nvSpPr>
          <p:cNvPr id="38" name="Google Shape;38;p9"/>
          <p:cNvSpPr txBox="1">
            <a:spLocks noGrp="1"/>
          </p:cNvSpPr>
          <p:nvPr>
            <p:ph type="subTitle" idx="1"/>
          </p:nvPr>
        </p:nvSpPr>
        <p:spPr>
          <a:xfrm>
            <a:off x="199125" y="2803075"/>
            <a:ext cx="30339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1575"/>
            </a:lvl1pPr>
            <a:lvl2pPr lvl="1" algn="ctr">
              <a:lnSpc>
                <a:spcPct val="100000"/>
              </a:lnSpc>
              <a:spcBef>
                <a:spcPts val="0"/>
              </a:spcBef>
              <a:spcAft>
                <a:spcPts val="0"/>
              </a:spcAft>
              <a:buSzPts val="2100"/>
              <a:buNone/>
              <a:defRPr sz="1575"/>
            </a:lvl2pPr>
            <a:lvl3pPr lvl="2" algn="ctr">
              <a:lnSpc>
                <a:spcPct val="100000"/>
              </a:lnSpc>
              <a:spcBef>
                <a:spcPts val="0"/>
              </a:spcBef>
              <a:spcAft>
                <a:spcPts val="0"/>
              </a:spcAft>
              <a:buSzPts val="2100"/>
              <a:buNone/>
              <a:defRPr sz="1575"/>
            </a:lvl3pPr>
            <a:lvl4pPr lvl="3" algn="ctr">
              <a:lnSpc>
                <a:spcPct val="100000"/>
              </a:lnSpc>
              <a:spcBef>
                <a:spcPts val="0"/>
              </a:spcBef>
              <a:spcAft>
                <a:spcPts val="0"/>
              </a:spcAft>
              <a:buSzPts val="2100"/>
              <a:buNone/>
              <a:defRPr sz="1575"/>
            </a:lvl4pPr>
            <a:lvl5pPr lvl="4" algn="ctr">
              <a:lnSpc>
                <a:spcPct val="100000"/>
              </a:lnSpc>
              <a:spcBef>
                <a:spcPts val="0"/>
              </a:spcBef>
              <a:spcAft>
                <a:spcPts val="0"/>
              </a:spcAft>
              <a:buSzPts val="2100"/>
              <a:buNone/>
              <a:defRPr sz="1575"/>
            </a:lvl5pPr>
            <a:lvl6pPr lvl="5" algn="ctr">
              <a:lnSpc>
                <a:spcPct val="100000"/>
              </a:lnSpc>
              <a:spcBef>
                <a:spcPts val="0"/>
              </a:spcBef>
              <a:spcAft>
                <a:spcPts val="0"/>
              </a:spcAft>
              <a:buSzPts val="2100"/>
              <a:buNone/>
              <a:defRPr sz="1575"/>
            </a:lvl6pPr>
            <a:lvl7pPr lvl="6" algn="ctr">
              <a:lnSpc>
                <a:spcPct val="100000"/>
              </a:lnSpc>
              <a:spcBef>
                <a:spcPts val="0"/>
              </a:spcBef>
              <a:spcAft>
                <a:spcPts val="0"/>
              </a:spcAft>
              <a:buSzPts val="2100"/>
              <a:buNone/>
              <a:defRPr sz="1575"/>
            </a:lvl7pPr>
            <a:lvl8pPr lvl="7" algn="ctr">
              <a:lnSpc>
                <a:spcPct val="100000"/>
              </a:lnSpc>
              <a:spcBef>
                <a:spcPts val="0"/>
              </a:spcBef>
              <a:spcAft>
                <a:spcPts val="0"/>
              </a:spcAft>
              <a:buSzPts val="2100"/>
              <a:buNone/>
              <a:defRPr sz="1575"/>
            </a:lvl8pPr>
            <a:lvl9pPr lvl="8" algn="ctr">
              <a:lnSpc>
                <a:spcPct val="100000"/>
              </a:lnSpc>
              <a:spcBef>
                <a:spcPts val="0"/>
              </a:spcBef>
              <a:spcAft>
                <a:spcPts val="0"/>
              </a:spcAft>
              <a:buSzPts val="2100"/>
              <a:buNone/>
              <a:defRPr sz="1575"/>
            </a:lvl9pPr>
          </a:lstStyle>
          <a:p>
            <a:endParaRPr/>
          </a:p>
        </p:txBody>
      </p:sp>
      <p:sp>
        <p:nvSpPr>
          <p:cNvPr id="39" name="Google Shape;39;p9"/>
          <p:cNvSpPr txBox="1">
            <a:spLocks noGrp="1"/>
          </p:cNvSpPr>
          <p:nvPr>
            <p:ph type="body" idx="2"/>
          </p:nvPr>
        </p:nvSpPr>
        <p:spPr>
          <a:xfrm>
            <a:off x="3704625" y="724075"/>
            <a:ext cx="2877750" cy="3695100"/>
          </a:xfrm>
          <a:prstGeom prst="rect">
            <a:avLst/>
          </a:prstGeom>
        </p:spPr>
        <p:txBody>
          <a:bodyPr spcFirstLastPara="1" wrap="square" lIns="91425" tIns="91425" rIns="91425" bIns="91425" anchor="ctr" anchorCtr="0">
            <a:normAutofit/>
          </a:bodyPr>
          <a:lstStyle>
            <a:lvl1pPr marL="342900" lvl="0" indent="-257175">
              <a:spcBef>
                <a:spcPts val="0"/>
              </a:spcBef>
              <a:spcAft>
                <a:spcPts val="0"/>
              </a:spcAft>
              <a:buSzPts val="1800"/>
              <a:buChar char="●"/>
              <a:defRPr/>
            </a:lvl1pPr>
            <a:lvl2pPr marL="685800" lvl="1" indent="-238125">
              <a:spcBef>
                <a:spcPts val="0"/>
              </a:spcBef>
              <a:spcAft>
                <a:spcPts val="0"/>
              </a:spcAft>
              <a:buSzPts val="1400"/>
              <a:buChar char="○"/>
              <a:defRPr/>
            </a:lvl2pPr>
            <a:lvl3pPr marL="1028700" lvl="2" indent="-238125">
              <a:spcBef>
                <a:spcPts val="0"/>
              </a:spcBef>
              <a:spcAft>
                <a:spcPts val="0"/>
              </a:spcAft>
              <a:buSzPts val="1400"/>
              <a:buChar char="■"/>
              <a:defRPr/>
            </a:lvl3pPr>
            <a:lvl4pPr marL="1371600" lvl="3" indent="-238125">
              <a:spcBef>
                <a:spcPts val="0"/>
              </a:spcBef>
              <a:spcAft>
                <a:spcPts val="0"/>
              </a:spcAft>
              <a:buSzPts val="1400"/>
              <a:buChar char="●"/>
              <a:defRPr/>
            </a:lvl4pPr>
            <a:lvl5pPr marL="1714500" lvl="4" indent="-238125">
              <a:spcBef>
                <a:spcPts val="0"/>
              </a:spcBef>
              <a:spcAft>
                <a:spcPts val="0"/>
              </a:spcAft>
              <a:buSzPts val="1400"/>
              <a:buChar char="○"/>
              <a:defRPr/>
            </a:lvl5pPr>
            <a:lvl6pPr marL="2057400" lvl="5" indent="-238125">
              <a:spcBef>
                <a:spcPts val="0"/>
              </a:spcBef>
              <a:spcAft>
                <a:spcPts val="0"/>
              </a:spcAft>
              <a:buSzPts val="1400"/>
              <a:buChar char="■"/>
              <a:defRPr/>
            </a:lvl6pPr>
            <a:lvl7pPr marL="2400300" lvl="6" indent="-238125">
              <a:spcBef>
                <a:spcPts val="0"/>
              </a:spcBef>
              <a:spcAft>
                <a:spcPts val="0"/>
              </a:spcAft>
              <a:buSzPts val="1400"/>
              <a:buChar char="●"/>
              <a:defRPr/>
            </a:lvl7pPr>
            <a:lvl8pPr marL="2743200" lvl="7" indent="-238125">
              <a:spcBef>
                <a:spcPts val="0"/>
              </a:spcBef>
              <a:spcAft>
                <a:spcPts val="0"/>
              </a:spcAft>
              <a:buSzPts val="1400"/>
              <a:buChar char="○"/>
              <a:defRPr/>
            </a:lvl8pPr>
            <a:lvl9pPr marL="3086100" lvl="8" indent="-238125">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233775" y="4230575"/>
            <a:ext cx="4499100" cy="605100"/>
          </a:xfrm>
          <a:prstGeom prst="rect">
            <a:avLst/>
          </a:prstGeom>
        </p:spPr>
        <p:txBody>
          <a:bodyPr spcFirstLastPara="1" wrap="square" lIns="91425" tIns="91425" rIns="91425" bIns="91425" anchor="ctr" anchorCtr="0">
            <a:normAutofit/>
          </a:bodyPr>
          <a:lstStyle>
            <a:lvl1pPr marL="342900" lvl="0" indent="-17145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6354344" y="4663217"/>
            <a:ext cx="411525"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33775" y="445025"/>
            <a:ext cx="639045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233775" y="1152475"/>
            <a:ext cx="639045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6354344" y="4663217"/>
            <a:ext cx="411525" cy="393600"/>
          </a:xfrm>
          <a:prstGeom prst="rect">
            <a:avLst/>
          </a:prstGeom>
          <a:noFill/>
          <a:ln>
            <a:noFill/>
          </a:ln>
        </p:spPr>
        <p:txBody>
          <a:bodyPr spcFirstLastPara="1" wrap="square" lIns="91425" tIns="91425" rIns="91425" bIns="91425" anchor="ctr" anchorCtr="0">
            <a:normAutofit/>
          </a:bodyPr>
          <a:lstStyle>
            <a:lvl1pPr lvl="0" algn="r">
              <a:buNone/>
              <a:defRPr sz="750">
                <a:solidFill>
                  <a:schemeClr val="dk2"/>
                </a:solidFill>
              </a:defRPr>
            </a:lvl1pPr>
            <a:lvl2pPr lvl="1" algn="r">
              <a:buNone/>
              <a:defRPr sz="750">
                <a:solidFill>
                  <a:schemeClr val="dk2"/>
                </a:solidFill>
              </a:defRPr>
            </a:lvl2pPr>
            <a:lvl3pPr lvl="2" algn="r">
              <a:buNone/>
              <a:defRPr sz="750">
                <a:solidFill>
                  <a:schemeClr val="dk2"/>
                </a:solidFill>
              </a:defRPr>
            </a:lvl3pPr>
            <a:lvl4pPr lvl="3" algn="r">
              <a:buNone/>
              <a:defRPr sz="750">
                <a:solidFill>
                  <a:schemeClr val="dk2"/>
                </a:solidFill>
              </a:defRPr>
            </a:lvl4pPr>
            <a:lvl5pPr lvl="4" algn="r">
              <a:buNone/>
              <a:defRPr sz="750">
                <a:solidFill>
                  <a:schemeClr val="dk2"/>
                </a:solidFill>
              </a:defRPr>
            </a:lvl5pPr>
            <a:lvl6pPr lvl="5" algn="r">
              <a:buNone/>
              <a:defRPr sz="750">
                <a:solidFill>
                  <a:schemeClr val="dk2"/>
                </a:solidFill>
              </a:defRPr>
            </a:lvl6pPr>
            <a:lvl7pPr lvl="6" algn="r">
              <a:buNone/>
              <a:defRPr sz="750">
                <a:solidFill>
                  <a:schemeClr val="dk2"/>
                </a:solidFill>
              </a:defRPr>
            </a:lvl7pPr>
            <a:lvl8pPr lvl="7" algn="r">
              <a:buNone/>
              <a:defRPr sz="750">
                <a:solidFill>
                  <a:schemeClr val="dk2"/>
                </a:solidFill>
              </a:defRPr>
            </a:lvl8pPr>
            <a:lvl9pPr lvl="8" algn="r">
              <a:buNone/>
              <a:defRPr sz="75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42900" y="205978"/>
            <a:ext cx="6172200" cy="8574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42900" y="1200150"/>
            <a:ext cx="6172200" cy="3394500"/>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13"/>
          <p:cNvSpPr txBox="1">
            <a:spLocks noGrp="1"/>
          </p:cNvSpPr>
          <p:nvPr>
            <p:ph type="dt" idx="10"/>
          </p:nvPr>
        </p:nvSpPr>
        <p:spPr>
          <a:xfrm>
            <a:off x="342900" y="4767263"/>
            <a:ext cx="1600200" cy="2739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4" name="Google Shape;54;p13"/>
          <p:cNvSpPr txBox="1">
            <a:spLocks noGrp="1"/>
          </p:cNvSpPr>
          <p:nvPr>
            <p:ph type="ftr" idx="11"/>
          </p:nvPr>
        </p:nvSpPr>
        <p:spPr>
          <a:xfrm>
            <a:off x="2343150" y="4767263"/>
            <a:ext cx="2171700" cy="2739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55" name="Google Shape;55;p13"/>
          <p:cNvSpPr txBox="1">
            <a:spLocks noGrp="1"/>
          </p:cNvSpPr>
          <p:nvPr>
            <p:ph type="sldNum" idx="12"/>
          </p:nvPr>
        </p:nvSpPr>
        <p:spPr>
          <a:xfrm>
            <a:off x="4914900" y="4767263"/>
            <a:ext cx="1600200" cy="273900"/>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4"/>
          <p:cNvSpPr txBox="1">
            <a:spLocks noGrp="1"/>
          </p:cNvSpPr>
          <p:nvPr>
            <p:ph type="title"/>
          </p:nvPr>
        </p:nvSpPr>
        <p:spPr>
          <a:xfrm>
            <a:off x="342900" y="205978"/>
            <a:ext cx="6172200" cy="85725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64"/>
          <p:cNvSpPr txBox="1">
            <a:spLocks noGrp="1"/>
          </p:cNvSpPr>
          <p:nvPr>
            <p:ph type="body" idx="1"/>
          </p:nvPr>
        </p:nvSpPr>
        <p:spPr>
          <a:xfrm>
            <a:off x="342900" y="1200151"/>
            <a:ext cx="6172200" cy="3394472"/>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64"/>
          <p:cNvSpPr txBox="1">
            <a:spLocks noGrp="1"/>
          </p:cNvSpPr>
          <p:nvPr>
            <p:ph type="dt" idx="10"/>
          </p:nvPr>
        </p:nvSpPr>
        <p:spPr>
          <a:xfrm>
            <a:off x="342900" y="4767263"/>
            <a:ext cx="1600200" cy="273844"/>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3" name="Google Shape;13;p64"/>
          <p:cNvSpPr txBox="1">
            <a:spLocks noGrp="1"/>
          </p:cNvSpPr>
          <p:nvPr>
            <p:ph type="ftr" idx="11"/>
          </p:nvPr>
        </p:nvSpPr>
        <p:spPr>
          <a:xfrm>
            <a:off x="2343150" y="4767263"/>
            <a:ext cx="2171700" cy="273844"/>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chemeClr val="dk1"/>
                </a:solidFill>
                <a:latin typeface="Calibri"/>
                <a:ea typeface="Calibri"/>
                <a:cs typeface="Calibri"/>
                <a:sym typeface="Calibri"/>
              </a:defRPr>
            </a:lvl9pPr>
          </a:lstStyle>
          <a:p>
            <a:endParaRPr/>
          </a:p>
        </p:txBody>
      </p:sp>
      <p:sp>
        <p:nvSpPr>
          <p:cNvPr id="14" name="Google Shape;14;p64"/>
          <p:cNvSpPr txBox="1">
            <a:spLocks noGrp="1"/>
          </p:cNvSpPr>
          <p:nvPr>
            <p:ph type="sldNum" idx="12"/>
          </p:nvPr>
        </p:nvSpPr>
        <p:spPr>
          <a:xfrm>
            <a:off x="4914900" y="4767263"/>
            <a:ext cx="1600200" cy="273844"/>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6944485"/>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3.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21.png"/><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2.jpg"/></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3.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4.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1.png"/></Relationships>
</file>

<file path=ppt/slides/_rels/slide3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30.png"/><Relationship Id="rId4" Type="http://schemas.openxmlformats.org/officeDocument/2006/relationships/image" Target="../media/image21.png"/></Relationships>
</file>

<file path=ppt/slides/_rels/slide3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21.png"/></Relationships>
</file>

<file path=ppt/slides/_rels/slide3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21.png"/></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1.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1.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3.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7.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1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17.xml"/><Relationship Id="rId6" Type="http://schemas.openxmlformats.org/officeDocument/2006/relationships/image" Target="../media/image42.jpg"/><Relationship Id="rId5" Type="http://schemas.openxmlformats.org/officeDocument/2006/relationships/image" Target="../media/image41.png"/><Relationship Id="rId4" Type="http://schemas.openxmlformats.org/officeDocument/2006/relationships/image" Target="../media/image40.jpg"/></Relationships>
</file>

<file path=ppt/slides/_rels/slide48.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8.xml"/><Relationship Id="rId1" Type="http://schemas.openxmlformats.org/officeDocument/2006/relationships/slideLayout" Target="../slideLayouts/slideLayout17.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7.xml"/></Relationships>
</file>

<file path=ppt/slides/_rels/slide51.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1.xml"/><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17.xml"/></Relationships>
</file>

<file path=ppt/slides/_rels/slide5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7.xml"/><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9.xml"/><Relationship Id="rId1" Type="http://schemas.openxmlformats.org/officeDocument/2006/relationships/slideLayout" Target="../slideLayouts/slideLayout12.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0.xml"/><Relationship Id="rId1" Type="http://schemas.openxmlformats.org/officeDocument/2006/relationships/slideLayout" Target="../slideLayouts/slideLayout13.xml"/><Relationship Id="rId4" Type="http://schemas.openxmlformats.org/officeDocument/2006/relationships/image" Target="../media/image12.jpg"/></Relationships>
</file>

<file path=ppt/slides/_rels/slide6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13.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hyperlink" Target="https://www.explorelearning.com/index.cfm?method=cResource.dspView&amp;ResourceID=405"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63.xml"/><Relationship Id="rId1" Type="http://schemas.openxmlformats.org/officeDocument/2006/relationships/slideLayout" Target="../slideLayouts/slideLayout13.xml"/><Relationship Id="rId5" Type="http://schemas.openxmlformats.org/officeDocument/2006/relationships/image" Target="../media/image50.png"/><Relationship Id="rId4" Type="http://schemas.openxmlformats.org/officeDocument/2006/relationships/image" Target="../media/image49.png"/></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grpSp>
        <p:nvGrpSpPr>
          <p:cNvPr id="84" name="Google Shape;84;p1"/>
          <p:cNvGrpSpPr/>
          <p:nvPr/>
        </p:nvGrpSpPr>
        <p:grpSpPr>
          <a:xfrm>
            <a:off x="994195" y="222881"/>
            <a:ext cx="4842518" cy="4803296"/>
            <a:chOff x="814636" y="0"/>
            <a:chExt cx="5828917" cy="6404394"/>
          </a:xfrm>
        </p:grpSpPr>
        <p:sp>
          <p:nvSpPr>
            <p:cNvPr id="85" name="Google Shape;85;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86" name="Google Shape;86;p1"/>
            <p:cNvSpPr txBox="1"/>
            <p:nvPr/>
          </p:nvSpPr>
          <p:spPr>
            <a:xfrm>
              <a:off x="1661623" y="685"/>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“Big Idea” Question</a:t>
              </a:r>
              <a:endParaRPr sz="1050"/>
            </a:p>
          </p:txBody>
        </p:sp>
        <p:sp>
          <p:nvSpPr>
            <p:cNvPr id="87" name="Google Shape;87;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88" name="Google Shape;88;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89" name="Google Shape;89;p1"/>
            <p:cNvSpPr txBox="1"/>
            <p:nvPr/>
          </p:nvSpPr>
          <p:spPr>
            <a:xfrm>
              <a:off x="1661623" y="938929"/>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Review Concepts</a:t>
              </a:r>
              <a:endParaRPr sz="1050"/>
            </a:p>
          </p:txBody>
        </p:sp>
        <p:sp>
          <p:nvSpPr>
            <p:cNvPr id="90" name="Google Shape;90;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1" name="Google Shape;91;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2" name="Google Shape;92;p1"/>
            <p:cNvSpPr txBox="1"/>
            <p:nvPr/>
          </p:nvSpPr>
          <p:spPr>
            <a:xfrm>
              <a:off x="1661623" y="1877172"/>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Check-In Questions</a:t>
              </a:r>
              <a:endParaRPr sz="1050"/>
            </a:p>
          </p:txBody>
        </p:sp>
        <p:sp>
          <p:nvSpPr>
            <p:cNvPr id="93" name="Google Shape;93;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4" name="Google Shape;94;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5" name="Google Shape;95;p1"/>
            <p:cNvSpPr txBox="1"/>
            <p:nvPr/>
          </p:nvSpPr>
          <p:spPr>
            <a:xfrm>
              <a:off x="1661623" y="2815415"/>
              <a:ext cx="4981926" cy="722555"/>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Teacher Engagement</a:t>
              </a:r>
              <a:endParaRPr sz="1050"/>
            </a:p>
          </p:txBody>
        </p:sp>
        <p:sp>
          <p:nvSpPr>
            <p:cNvPr id="96" name="Google Shape;96;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97" name="Google Shape;97;p1"/>
            <p:cNvSpPr/>
            <p:nvPr/>
          </p:nvSpPr>
          <p:spPr>
            <a:xfrm rot="10800000">
              <a:off x="1480853" y="3753570"/>
              <a:ext cx="5162700" cy="17580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98" name="Google Shape;98;p1"/>
            <p:cNvSpPr txBox="1"/>
            <p:nvPr/>
          </p:nvSpPr>
          <p:spPr>
            <a:xfrm>
              <a:off x="1873753" y="3753671"/>
              <a:ext cx="4769700" cy="1619100"/>
            </a:xfrm>
            <a:prstGeom prst="rect">
              <a:avLst/>
            </a:prstGeom>
            <a:noFill/>
            <a:ln>
              <a:noFill/>
            </a:ln>
          </p:spPr>
          <p:txBody>
            <a:bodyPr spcFirstLastPara="1" wrap="square" lIns="238969" tIns="80006" rIns="149344" bIns="80006" anchor="t"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Vocabulary</a:t>
              </a:r>
              <a:endParaRPr sz="1050"/>
            </a:p>
            <a:p>
              <a:pPr marL="128588" lvl="1" indent="-128588" defTabSz="685800">
                <a:lnSpc>
                  <a:spcPct val="90000"/>
                </a:lnSpc>
                <a:spcBef>
                  <a:spcPts val="735"/>
                </a:spcBef>
                <a:buClr>
                  <a:srgbClr val="FFFFFF"/>
                </a:buClr>
                <a:buSzPts val="1800"/>
                <a:buFont typeface="Calibri"/>
                <a:buChar char="•"/>
              </a:pPr>
              <a:r>
                <a:rPr lang="en-US" sz="1350">
                  <a:solidFill>
                    <a:srgbClr val="FFFFFF"/>
                  </a:solidFill>
                  <a:latin typeface="Calibri"/>
                  <a:ea typeface="Calibri"/>
                  <a:cs typeface="Calibri"/>
                  <a:sym typeface="Calibri"/>
                </a:rPr>
                <a:t>Student-Friendly Definition</a:t>
              </a:r>
              <a:endParaRPr sz="1050"/>
            </a:p>
            <a:p>
              <a:pPr marL="128588" lvl="1" indent="-128588" defTabSz="685800">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Examples &amp; Non-Examples</a:t>
              </a:r>
              <a:endParaRPr sz="1050"/>
            </a:p>
            <a:p>
              <a:pPr marL="128588" lvl="1" indent="-128588" defTabSz="685800">
                <a:lnSpc>
                  <a:spcPct val="90000"/>
                </a:lnSpc>
                <a:spcBef>
                  <a:spcPts val="203"/>
                </a:spcBef>
                <a:buClr>
                  <a:srgbClr val="FFFFFF"/>
                </a:buClr>
                <a:buSzPts val="1800"/>
                <a:buFont typeface="Calibri"/>
                <a:buChar char="•"/>
              </a:pPr>
              <a:r>
                <a:rPr lang="en-US" sz="1350">
                  <a:solidFill>
                    <a:srgbClr val="FFFFFF"/>
                  </a:solidFill>
                  <a:latin typeface="Calibri"/>
                  <a:ea typeface="Calibri"/>
                  <a:cs typeface="Calibri"/>
                  <a:sym typeface="Calibri"/>
                </a:rPr>
                <a:t>Frayer Model</a:t>
              </a:r>
              <a:endParaRPr sz="1050"/>
            </a:p>
          </p:txBody>
        </p:sp>
        <p:sp>
          <p:nvSpPr>
            <p:cNvPr id="99" name="Google Shape;99;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sp>
          <p:nvSpPr>
            <p:cNvPr id="100" name="Google Shape;100;p1"/>
            <p:cNvSpPr/>
            <p:nvPr/>
          </p:nvSpPr>
          <p:spPr>
            <a:xfrm rot="10800000">
              <a:off x="1480853" y="5692595"/>
              <a:ext cx="5162700" cy="647100"/>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68569" tIns="68569" rIns="68569" bIns="68569" anchor="ctr" anchorCtr="0">
              <a:noAutofit/>
            </a:bodyPr>
            <a:lstStyle/>
            <a:p>
              <a:pPr defTabSz="685800">
                <a:buSzPts val="1400"/>
              </a:pPr>
              <a:endParaRPr sz="1050"/>
            </a:p>
          </p:txBody>
        </p:sp>
        <p:sp>
          <p:nvSpPr>
            <p:cNvPr id="101" name="Google Shape;101;p1"/>
            <p:cNvSpPr txBox="1"/>
            <p:nvPr/>
          </p:nvSpPr>
          <p:spPr>
            <a:xfrm>
              <a:off x="1661628" y="5540394"/>
              <a:ext cx="4981800" cy="864000"/>
            </a:xfrm>
            <a:prstGeom prst="rect">
              <a:avLst/>
            </a:prstGeom>
            <a:noFill/>
            <a:ln>
              <a:noFill/>
            </a:ln>
          </p:spPr>
          <p:txBody>
            <a:bodyPr spcFirstLastPara="1" wrap="square" lIns="238969" tIns="80006" rIns="149344" bIns="80006" anchor="ctr" anchorCtr="0">
              <a:noAutofit/>
            </a:bodyPr>
            <a:lstStyle/>
            <a:p>
              <a:pPr algn="ctr" defTabSz="685800">
                <a:lnSpc>
                  <a:spcPct val="90000"/>
                </a:lnSpc>
                <a:buClr>
                  <a:srgbClr val="FFFFFF"/>
                </a:buClr>
                <a:buSzPts val="2800"/>
              </a:pPr>
              <a:r>
                <a:rPr lang="en-US" sz="2100">
                  <a:solidFill>
                    <a:srgbClr val="FFFFFF"/>
                  </a:solidFill>
                  <a:latin typeface="Calibri"/>
                  <a:ea typeface="Calibri"/>
                  <a:cs typeface="Calibri"/>
                  <a:sym typeface="Calibri"/>
                </a:rPr>
                <a:t>Simulation/Activity</a:t>
              </a:r>
              <a:endParaRPr sz="1050"/>
            </a:p>
          </p:txBody>
        </p:sp>
        <p:sp>
          <p:nvSpPr>
            <p:cNvPr id="102" name="Google Shape;102;p1"/>
            <p:cNvSpPr/>
            <p:nvPr/>
          </p:nvSpPr>
          <p:spPr>
            <a:xfrm>
              <a:off x="826125" y="5607581"/>
              <a:ext cx="722700" cy="722700"/>
            </a:xfrm>
            <a:prstGeom prst="ellipse">
              <a:avLst/>
            </a:prstGeom>
            <a:blipFill rotWithShape="1">
              <a:blip r:embed="rId8">
                <a:alphaModFix/>
              </a:blip>
              <a:stretch>
                <a:fillRect/>
              </a:stretch>
            </a:blipFill>
            <a:ln>
              <a:noFill/>
            </a:ln>
          </p:spPr>
          <p:txBody>
            <a:bodyPr spcFirstLastPara="1" wrap="square" lIns="68569" tIns="68569" rIns="68569" bIns="68569" anchor="ctr" anchorCtr="0">
              <a:noAutofit/>
            </a:bodyPr>
            <a:lstStyle/>
            <a:p>
              <a:pPr defTabSz="685800">
                <a:buSzPts val="1400"/>
              </a:pPr>
              <a:endParaRPr sz="1050"/>
            </a:p>
          </p:txBody>
        </p:sp>
      </p:grpSp>
      <p:pic>
        <p:nvPicPr>
          <p:cNvPr id="103" name="Google Shape;103;p1" descr="Comment Like"/>
          <p:cNvPicPr preferRelativeResize="0"/>
          <p:nvPr/>
        </p:nvPicPr>
        <p:blipFill rotWithShape="1">
          <a:blip r:embed="rId9">
            <a:alphaModFix/>
          </a:blip>
          <a:srcRect/>
          <a:stretch/>
        </p:blipFill>
        <p:spPr>
          <a:xfrm>
            <a:off x="4339950" y="3719854"/>
            <a:ext cx="288831" cy="260714"/>
          </a:xfrm>
          <a:prstGeom prst="rect">
            <a:avLst/>
          </a:prstGeom>
          <a:noFill/>
          <a:ln>
            <a:noFill/>
          </a:ln>
        </p:spPr>
      </p:pic>
      <p:pic>
        <p:nvPicPr>
          <p:cNvPr id="104" name="Google Shape;104;p1" descr="Comment Dislike"/>
          <p:cNvPicPr preferRelativeResize="0"/>
          <p:nvPr/>
        </p:nvPicPr>
        <p:blipFill rotWithShape="1">
          <a:blip r:embed="rId10">
            <a:alphaModFix/>
          </a:blip>
          <a:srcRect/>
          <a:stretch/>
        </p:blipFill>
        <p:spPr>
          <a:xfrm>
            <a:off x="4605103" y="3719854"/>
            <a:ext cx="288831" cy="260714"/>
          </a:xfrm>
          <a:prstGeom prst="rect">
            <a:avLst/>
          </a:prstGeom>
          <a:noFill/>
          <a:ln>
            <a:noFill/>
          </a:ln>
        </p:spPr>
      </p:pic>
      <p:pic>
        <p:nvPicPr>
          <p:cNvPr id="105" name="Google Shape;105;p1" descr="Blog"/>
          <p:cNvPicPr preferRelativeResize="0"/>
          <p:nvPr/>
        </p:nvPicPr>
        <p:blipFill rotWithShape="1">
          <a:blip r:embed="rId11">
            <a:alphaModFix/>
          </a:blip>
          <a:srcRect/>
          <a:stretch/>
        </p:blipFill>
        <p:spPr>
          <a:xfrm>
            <a:off x="4435083" y="3478693"/>
            <a:ext cx="288831" cy="260714"/>
          </a:xfrm>
          <a:prstGeom prst="rect">
            <a:avLst/>
          </a:prstGeom>
          <a:noFill/>
          <a:ln>
            <a:noFill/>
          </a:ln>
        </p:spPr>
      </p:pic>
      <p:sp>
        <p:nvSpPr>
          <p:cNvPr id="106" name="Google Shape;106;p1"/>
          <p:cNvSpPr/>
          <p:nvPr/>
        </p:nvSpPr>
        <p:spPr>
          <a:xfrm>
            <a:off x="128116" y="158261"/>
            <a:ext cx="821453" cy="512466"/>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2156"/>
              </a:srgbClr>
            </a:outerShdw>
          </a:effectLst>
        </p:spPr>
        <p:txBody>
          <a:bodyPr spcFirstLastPara="1" wrap="square" lIns="68569" tIns="34275" rIns="68569" bIns="34275" anchor="ctr" anchorCtr="0">
            <a:noAutofit/>
          </a:bodyPr>
          <a:lstStyle/>
          <a:p>
            <a:pPr algn="ctr" defTabSz="685800">
              <a:buSzPts val="1800"/>
            </a:pPr>
            <a:endParaRPr sz="1350">
              <a:solidFill>
                <a:srgbClr val="FFFFFF"/>
              </a:solidFill>
              <a:latin typeface="Calibri"/>
              <a:ea typeface="Calibri"/>
              <a:cs typeface="Calibri"/>
              <a:sym typeface="Calibri"/>
            </a:endParaRPr>
          </a:p>
        </p:txBody>
      </p:sp>
      <p:sp>
        <p:nvSpPr>
          <p:cNvPr id="107" name="Google Shape;107;p1"/>
          <p:cNvSpPr txBox="1"/>
          <p:nvPr/>
        </p:nvSpPr>
        <p:spPr>
          <a:xfrm>
            <a:off x="275074" y="275995"/>
            <a:ext cx="527538" cy="276969"/>
          </a:xfrm>
          <a:prstGeom prst="rect">
            <a:avLst/>
          </a:prstGeom>
          <a:noFill/>
          <a:ln>
            <a:noFill/>
          </a:ln>
        </p:spPr>
        <p:txBody>
          <a:bodyPr spcFirstLastPara="1" wrap="square" lIns="68569" tIns="34275" rIns="68569" bIns="34275" anchor="t" anchorCtr="0">
            <a:spAutoFit/>
          </a:bodyPr>
          <a:lstStyle/>
          <a:p>
            <a:pPr defTabSz="685800">
              <a:buSzPts val="1800"/>
            </a:pPr>
            <a:r>
              <a:rPr lang="en-US" sz="1350" b="1">
                <a:solidFill>
                  <a:srgbClr val="FFFFFF"/>
                </a:solidFill>
                <a:latin typeface="Calibri"/>
                <a:ea typeface="Calibri"/>
                <a:cs typeface="Calibri"/>
                <a:sym typeface="Calibri"/>
              </a:rPr>
              <a:t>Intro</a:t>
            </a:r>
            <a:endParaRPr sz="1050"/>
          </a:p>
        </p:txBody>
      </p:sp>
      <p:sp>
        <p:nvSpPr>
          <p:cNvPr id="108" name="Google Shape;108;p1"/>
          <p:cNvSpPr/>
          <p:nvPr/>
        </p:nvSpPr>
        <p:spPr>
          <a:xfrm>
            <a:off x="3339445" y="3914448"/>
            <a:ext cx="203175" cy="18787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cxnSp>
        <p:nvCxnSpPr>
          <p:cNvPr id="109" name="Google Shape;109;p1"/>
          <p:cNvCxnSpPr/>
          <p:nvPr/>
        </p:nvCxnSpPr>
        <p:spPr>
          <a:xfrm>
            <a:off x="3441371" y="3922406"/>
            <a:ext cx="0" cy="57150"/>
          </a:xfrm>
          <a:prstGeom prst="straightConnector1">
            <a:avLst/>
          </a:prstGeom>
          <a:noFill/>
          <a:ln w="25400" cap="flat" cmpd="sng">
            <a:solidFill>
              <a:srgbClr val="FF932B"/>
            </a:solidFill>
            <a:prstDash val="solid"/>
            <a:round/>
            <a:headEnd type="none" w="sm" len="sm"/>
            <a:tailEnd type="none" w="sm" len="sm"/>
          </a:ln>
        </p:spPr>
      </p:cxnSp>
      <p:cxnSp>
        <p:nvCxnSpPr>
          <p:cNvPr id="110" name="Google Shape;110;p1"/>
          <p:cNvCxnSpPr>
            <a:stCxn id="108" idx="2"/>
          </p:cNvCxnSpPr>
          <p:nvPr/>
        </p:nvCxnSpPr>
        <p:spPr>
          <a:xfrm rot="10800000">
            <a:off x="3440582" y="4049898"/>
            <a:ext cx="450" cy="52425"/>
          </a:xfrm>
          <a:prstGeom prst="straightConnector1">
            <a:avLst/>
          </a:prstGeom>
          <a:noFill/>
          <a:ln w="25400" cap="flat" cmpd="sng">
            <a:solidFill>
              <a:srgbClr val="FF932B"/>
            </a:solidFill>
            <a:prstDash val="solid"/>
            <a:round/>
            <a:headEnd type="none" w="sm" len="sm"/>
            <a:tailEnd type="none" w="sm" len="sm"/>
          </a:ln>
        </p:spPr>
      </p:cxnSp>
      <p:cxnSp>
        <p:nvCxnSpPr>
          <p:cNvPr id="111" name="Google Shape;111;p1"/>
          <p:cNvCxnSpPr/>
          <p:nvPr/>
        </p:nvCxnSpPr>
        <p:spPr>
          <a:xfrm>
            <a:off x="3339445" y="4007960"/>
            <a:ext cx="59175" cy="0"/>
          </a:xfrm>
          <a:prstGeom prst="straightConnector1">
            <a:avLst/>
          </a:prstGeom>
          <a:noFill/>
          <a:ln w="25400" cap="flat" cmpd="sng">
            <a:solidFill>
              <a:srgbClr val="FF932B"/>
            </a:solidFill>
            <a:prstDash val="solid"/>
            <a:round/>
            <a:headEnd type="none" w="sm" len="sm"/>
            <a:tailEnd type="none" w="sm" len="sm"/>
          </a:ln>
        </p:spPr>
      </p:cxnSp>
      <p:cxnSp>
        <p:nvCxnSpPr>
          <p:cNvPr id="112" name="Google Shape;112;p1"/>
          <p:cNvCxnSpPr/>
          <p:nvPr/>
        </p:nvCxnSpPr>
        <p:spPr>
          <a:xfrm>
            <a:off x="3482271" y="4006728"/>
            <a:ext cx="60300" cy="0"/>
          </a:xfrm>
          <a:prstGeom prst="straightConnector1">
            <a:avLst/>
          </a:prstGeom>
          <a:noFill/>
          <a:ln w="25400" cap="flat" cmpd="sng">
            <a:solidFill>
              <a:srgbClr val="FF932B"/>
            </a:solidFill>
            <a:prstDash val="solid"/>
            <a:round/>
            <a:headEnd type="none" w="sm" len="sm"/>
            <a:tailEnd type="none" w="sm" len="sm"/>
          </a:ln>
        </p:spPr>
      </p:cxnSp>
      <p:sp>
        <p:nvSpPr>
          <p:cNvPr id="113" name="Google Shape;113;p1"/>
          <p:cNvSpPr/>
          <p:nvPr/>
        </p:nvSpPr>
        <p:spPr>
          <a:xfrm>
            <a:off x="3398796" y="3976992"/>
            <a:ext cx="83475" cy="72900"/>
          </a:xfrm>
          <a:prstGeom prst="ellipse">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defTabSz="685800">
              <a:buSzPts val="1400"/>
            </a:pPr>
            <a:endParaRPr sz="105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428750" y="457200"/>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9374044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51704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Force is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3" name="Google Shape;264;g27e576c1a67_0_364" descr="Questions">
            <a:extLst>
              <a:ext uri="{FF2B5EF4-FFF2-40B4-BE49-F238E27FC236}">
                <a16:creationId xmlns:a16="http://schemas.microsoft.com/office/drawing/2014/main" id="{993BB430-16C9-8306-F7DB-3DF1A320A14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265265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517049"/>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Force is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3" name="Google Shape;264;g27e576c1a67_0_364" descr="Questions">
            <a:extLst>
              <a:ext uri="{FF2B5EF4-FFF2-40B4-BE49-F238E27FC236}">
                <a16:creationId xmlns:a16="http://schemas.microsoft.com/office/drawing/2014/main" id="{E63A7D6D-C159-086D-0277-96A31A233FF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384425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a:t>
            </a:r>
            <a:r>
              <a:rPr lang="en" sz="2700" u="sng" dirty="0"/>
              <a:t>             </a:t>
            </a:r>
            <a:r>
              <a:rPr lang="en" sz="2700" dirty="0"/>
              <a:t>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Google Shape;264;g27e576c1a67_0_364" descr="Questions">
            <a:extLst>
              <a:ext uri="{FF2B5EF4-FFF2-40B4-BE49-F238E27FC236}">
                <a16:creationId xmlns:a16="http://schemas.microsoft.com/office/drawing/2014/main" id="{A86429DD-D3DC-AB6A-09B3-86FB9BD83929}"/>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470422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a:t>
            </a:r>
            <a:r>
              <a:rPr lang="en" sz="2700" b="1" u="sng" dirty="0">
                <a:solidFill>
                  <a:srgbClr val="FF0000"/>
                </a:solidFill>
              </a:rPr>
              <a:t>resists</a:t>
            </a:r>
            <a:r>
              <a:rPr lang="en" sz="2700" dirty="0"/>
              <a:t>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3" name="Google Shape;264;g27e576c1a67_0_364" descr="Questions">
            <a:extLst>
              <a:ext uri="{FF2B5EF4-FFF2-40B4-BE49-F238E27FC236}">
                <a16:creationId xmlns:a16="http://schemas.microsoft.com/office/drawing/2014/main" id="{3D2B7283-A4DD-FC40-81E8-B234A5DC8FB7}"/>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8822228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fontScale="925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024574" y="3064403"/>
            <a:ext cx="4808849" cy="2075813"/>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588579" y="1786759"/>
            <a:ext cx="2444900" cy="830997"/>
          </a:xfrm>
          <a:prstGeom prst="rect">
            <a:avLst/>
          </a:prstGeom>
          <a:noFill/>
        </p:spPr>
        <p:txBody>
          <a:bodyPr wrap="none" rtlCol="0">
            <a:spAutoFit/>
          </a:bodyPr>
          <a:lstStyle/>
          <a:p>
            <a:pPr marL="342900" indent="-342900">
              <a:buAutoNum type="alphaUcPeriod"/>
            </a:pPr>
            <a:r>
              <a:rPr lang="en-US" sz="2400" dirty="0">
                <a:latin typeface="Calibri" panose="020F0502020204030204" pitchFamily="34" charset="0"/>
                <a:cs typeface="Calibri" panose="020F0502020204030204" pitchFamily="34" charset="0"/>
              </a:rPr>
              <a:t>friction, box</a:t>
            </a:r>
          </a:p>
          <a:p>
            <a:pPr marL="342900" indent="-342900">
              <a:buAutoNum type="alphaUcPeriod"/>
            </a:pPr>
            <a:r>
              <a:rPr lang="en-US" sz="24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408E835-6928-2A37-3426-2AA3A02C7EEA}"/>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4436969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fontScale="92500"/>
          </a:bodyPr>
          <a:lstStyle/>
          <a:p>
            <a:pPr marL="0" indent="0">
              <a:buClr>
                <a:schemeClr val="dk1"/>
              </a:buClr>
              <a:buSzPct val="100000"/>
            </a:pPr>
            <a:r>
              <a:rPr lang="en-US" b="1" u="sng" dirty="0">
                <a:solidFill>
                  <a:schemeClr val="dk1"/>
                </a:solidFill>
              </a:rPr>
              <a:t>Work</a:t>
            </a:r>
            <a:r>
              <a:rPr lang="en-US" b="1" dirty="0">
                <a:solidFill>
                  <a:schemeClr val="dk1"/>
                </a:solidFill>
              </a:rPr>
              <a:t>: </a:t>
            </a:r>
            <a:r>
              <a:rPr lang="en-US" dirty="0">
                <a:solidFill>
                  <a:schemeClr val="dk1"/>
                </a:solidFill>
              </a:rPr>
              <a:t>a </a:t>
            </a:r>
            <a:r>
              <a:rPr lang="en-US" u="sng" dirty="0">
                <a:solidFill>
                  <a:schemeClr val="dk1"/>
                </a:solidFill>
              </a:rPr>
              <a:t>             </a:t>
            </a:r>
            <a:r>
              <a:rPr lang="en-US" dirty="0">
                <a:solidFill>
                  <a:schemeClr val="dk1"/>
                </a:solidFill>
              </a:rPr>
              <a:t> acting upon an object causing the object to move in the </a:t>
            </a:r>
            <a:r>
              <a:rPr lang="en-US" u="sng" dirty="0">
                <a:solidFill>
                  <a:schemeClr val="dk1"/>
                </a:solidFill>
              </a:rPr>
              <a:t>                    </a:t>
            </a:r>
            <a:r>
              <a:rPr lang="en-US" dirty="0">
                <a:solidFill>
                  <a:schemeClr val="dk1"/>
                </a:solidFill>
              </a:rPr>
              <a:t> of that force</a:t>
            </a:r>
            <a:endParaRPr dirty="0"/>
          </a:p>
        </p:txBody>
      </p:sp>
      <p:pic>
        <p:nvPicPr>
          <p:cNvPr id="251" name="Google Shape;251;g27e576c1a67_0_281"/>
          <p:cNvPicPr preferRelativeResize="0"/>
          <p:nvPr/>
        </p:nvPicPr>
        <p:blipFill>
          <a:blip r:embed="rId3">
            <a:alphaModFix/>
          </a:blip>
          <a:stretch>
            <a:fillRect/>
          </a:stretch>
        </p:blipFill>
        <p:spPr>
          <a:xfrm>
            <a:off x="1024574" y="3064403"/>
            <a:ext cx="4808849" cy="2075813"/>
          </a:xfrm>
          <a:prstGeom prst="rect">
            <a:avLst/>
          </a:prstGeom>
          <a:noFill/>
          <a:ln>
            <a:noFill/>
          </a:ln>
        </p:spPr>
      </p:pic>
      <p:sp>
        <p:nvSpPr>
          <p:cNvPr id="3" name="TextBox 2">
            <a:extLst>
              <a:ext uri="{FF2B5EF4-FFF2-40B4-BE49-F238E27FC236}">
                <a16:creationId xmlns:a16="http://schemas.microsoft.com/office/drawing/2014/main" id="{0659C0D8-8CFF-CCAB-0521-339A78F4ED13}"/>
              </a:ext>
            </a:extLst>
          </p:cNvPr>
          <p:cNvSpPr txBox="1"/>
          <p:nvPr/>
        </p:nvSpPr>
        <p:spPr>
          <a:xfrm>
            <a:off x="588579" y="1786759"/>
            <a:ext cx="2444900" cy="830997"/>
          </a:xfrm>
          <a:prstGeom prst="rect">
            <a:avLst/>
          </a:prstGeom>
          <a:noFill/>
        </p:spPr>
        <p:txBody>
          <a:bodyPr wrap="none" rtlCol="0">
            <a:spAutoFit/>
          </a:bodyPr>
          <a:lstStyle/>
          <a:p>
            <a:pPr marL="342900" indent="-342900">
              <a:buAutoNum type="alphaUcPeriod"/>
            </a:pPr>
            <a:r>
              <a:rPr lang="en-US" sz="2400" dirty="0">
                <a:latin typeface="Calibri" panose="020F0502020204030204" pitchFamily="34" charset="0"/>
                <a:cs typeface="Calibri" panose="020F0502020204030204" pitchFamily="34" charset="0"/>
              </a:rPr>
              <a:t>friction, box</a:t>
            </a:r>
          </a:p>
          <a:p>
            <a:pPr marL="342900" indent="-342900">
              <a:buAutoNum type="alphaUcPeriod"/>
            </a:pPr>
            <a:r>
              <a:rPr lang="en-US" sz="2400" dirty="0">
                <a:latin typeface="Calibri" panose="020F0502020204030204" pitchFamily="34" charset="0"/>
                <a:cs typeface="Calibri" panose="020F0502020204030204" pitchFamily="34" charset="0"/>
              </a:rPr>
              <a:t>force, direction</a:t>
            </a:r>
          </a:p>
        </p:txBody>
      </p:sp>
      <p:sp>
        <p:nvSpPr>
          <p:cNvPr id="4" name="Google Shape;264;g27e576c1a67_0_364" descr="Questions">
            <a:extLst>
              <a:ext uri="{FF2B5EF4-FFF2-40B4-BE49-F238E27FC236}">
                <a16:creationId xmlns:a16="http://schemas.microsoft.com/office/drawing/2014/main" id="{ADE30614-FE9D-1D4B-5D9C-1FC881EBCD31}"/>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1761630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t>True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004745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fontScale="90000"/>
          </a:bodyPr>
          <a:lstStyle/>
          <a:p>
            <a:pPr>
              <a:buSzPts val="3600"/>
            </a:pPr>
            <a:r>
              <a:rPr lang="en" sz="2700" b="1" u="sng" dirty="0">
                <a:solidFill>
                  <a:srgbClr val="FF0000"/>
                </a:solidFill>
              </a:rPr>
              <a:t>True</a:t>
            </a:r>
            <a:r>
              <a:rPr lang="en" sz="2700" b="1" u="sng" dirty="0"/>
              <a:t> or False: </a:t>
            </a:r>
            <a:r>
              <a:rPr lang="en" sz="2700" dirty="0"/>
              <a:t>Energy is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3" name="Google Shape;264;g27e576c1a67_0_364" descr="Questions">
            <a:extLst>
              <a:ext uri="{FF2B5EF4-FFF2-40B4-BE49-F238E27FC236}">
                <a16:creationId xmlns:a16="http://schemas.microsoft.com/office/drawing/2014/main" id="{D95CBA85-8186-B2EE-002C-5946AACE9090}"/>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6554034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7"/>
          <p:cNvSpPr txBox="1"/>
          <p:nvPr/>
        </p:nvSpPr>
        <p:spPr>
          <a:xfrm>
            <a:off x="345338" y="1158600"/>
            <a:ext cx="6140250" cy="830966"/>
          </a:xfrm>
          <a:prstGeom prst="rect">
            <a:avLst/>
          </a:prstGeom>
          <a:noFill/>
          <a:ln>
            <a:noFill/>
          </a:ln>
        </p:spPr>
        <p:txBody>
          <a:bodyPr spcFirstLastPara="1" wrap="square" lIns="68569" tIns="34275" rIns="68569" bIns="34275" anchor="t" anchorCtr="0">
            <a:spAutoFit/>
          </a:bodyPr>
          <a:lstStyle/>
          <a:p>
            <a:pPr algn="ctr">
              <a:buSzPts val="6600"/>
            </a:pPr>
            <a:r>
              <a:rPr lang="en" sz="4950" b="1">
                <a:solidFill>
                  <a:schemeClr val="dk1"/>
                </a:solidFill>
                <a:latin typeface="Calibri"/>
                <a:ea typeface="Calibri"/>
                <a:cs typeface="Calibri"/>
                <a:sym typeface="Calibri"/>
              </a:rPr>
              <a:t>Kinetic Energy</a:t>
            </a:r>
            <a:endParaRPr sz="1050"/>
          </a:p>
        </p:txBody>
      </p:sp>
      <p:sp>
        <p:nvSpPr>
          <p:cNvPr id="148" name="Google Shape;148;p27" descr="Artificial Intelligence"/>
          <p:cNvSpPr/>
          <p:nvPr/>
        </p:nvSpPr>
        <p:spPr>
          <a:xfrm>
            <a:off x="1665227" y="2031356"/>
            <a:ext cx="1847925" cy="17408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149" name="Google Shape;149;p27" descr="Blog"/>
          <p:cNvPicPr preferRelativeResize="0"/>
          <p:nvPr/>
        </p:nvPicPr>
        <p:blipFill rotWithShape="1">
          <a:blip r:embed="rId4">
            <a:alphaModFix/>
          </a:blip>
          <a:srcRect/>
          <a:stretch/>
        </p:blipFill>
        <p:spPr>
          <a:xfrm>
            <a:off x="3429001" y="2102932"/>
            <a:ext cx="1597673" cy="159767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5"/>
          <p:cNvSpPr txBox="1">
            <a:spLocks noGrp="1"/>
          </p:cNvSpPr>
          <p:nvPr>
            <p:ph type="ctrTitle"/>
          </p:nvPr>
        </p:nvSpPr>
        <p:spPr>
          <a:xfrm>
            <a:off x="514350" y="0"/>
            <a:ext cx="5829300" cy="1118025"/>
          </a:xfrm>
          <a:prstGeom prst="rect">
            <a:avLst/>
          </a:prstGeom>
          <a:noFill/>
          <a:ln>
            <a:noFill/>
          </a:ln>
        </p:spPr>
        <p:txBody>
          <a:bodyPr spcFirstLastPara="1" wrap="square" lIns="68569" tIns="34275" rIns="68569" bIns="34275" anchor="ctr" anchorCtr="0">
            <a:normAutofit/>
          </a:bodyPr>
          <a:lstStyle/>
          <a:p>
            <a:pPr>
              <a:buSzPts val="4800"/>
            </a:pPr>
            <a:r>
              <a:rPr lang="en" sz="5000" b="1" dirty="0">
                <a:latin typeface="Calibri" panose="020F0502020204030204" pitchFamily="34" charset="0"/>
                <a:cs typeface="Calibri" panose="020F0502020204030204" pitchFamily="34" charset="0"/>
              </a:rPr>
              <a:t>Kinetic Energy</a:t>
            </a:r>
            <a:endParaRPr sz="5000" b="1" dirty="0">
              <a:latin typeface="Calibri" panose="020F0502020204030204" pitchFamily="34" charset="0"/>
              <a:cs typeface="Calibri" panose="020F0502020204030204" pitchFamily="34" charset="0"/>
            </a:endParaRPr>
          </a:p>
        </p:txBody>
      </p:sp>
      <p:sp>
        <p:nvSpPr>
          <p:cNvPr id="131" name="Google Shape;131;p25"/>
          <p:cNvSpPr/>
          <p:nvPr/>
        </p:nvSpPr>
        <p:spPr>
          <a:xfrm>
            <a:off x="158150" y="197128"/>
            <a:ext cx="793160" cy="384345"/>
          </a:xfrm>
          <a:prstGeom prst="cloud">
            <a:avLst/>
          </a:prstGeom>
          <a:gradFill>
            <a:gsLst>
              <a:gs pos="0">
                <a:srgbClr val="FF932B"/>
              </a:gs>
              <a:gs pos="100000">
                <a:srgbClr val="FFB673"/>
              </a:gs>
            </a:gsLst>
            <a:lin ang="16200038" scaled="0"/>
          </a:gradFill>
          <a:ln w="9525" cap="flat" cmpd="sng">
            <a:solidFill>
              <a:srgbClr val="F5913F"/>
            </a:solidFill>
            <a:prstDash val="solid"/>
            <a:round/>
            <a:headEnd type="none" w="sm" len="sm"/>
            <a:tailEnd type="none" w="sm" len="sm"/>
          </a:ln>
          <a:effectLst>
            <a:outerShdw blurRad="40000" dist="23000" dir="5400000" rotWithShape="0">
              <a:srgbClr val="000000">
                <a:alpha val="34510"/>
              </a:srgbClr>
            </a:outerShdw>
          </a:effectLst>
        </p:spPr>
        <p:txBody>
          <a:bodyPr spcFirstLastPara="1" wrap="square" lIns="68569" tIns="34275" rIns="68569" bIns="34275" anchor="ctr" anchorCtr="0">
            <a:noAutofit/>
          </a:bodyPr>
          <a:lstStyle/>
          <a:p>
            <a:pPr algn="ctr">
              <a:buSzPts val="1800"/>
            </a:pPr>
            <a:endParaRPr sz="1350">
              <a:solidFill>
                <a:schemeClr val="lt1"/>
              </a:solidFill>
              <a:latin typeface="Calibri"/>
              <a:ea typeface="Calibri"/>
              <a:cs typeface="Calibri"/>
              <a:sym typeface="Calibri"/>
            </a:endParaRPr>
          </a:p>
        </p:txBody>
      </p:sp>
      <p:sp>
        <p:nvSpPr>
          <p:cNvPr id="132" name="Google Shape;132;p25"/>
          <p:cNvSpPr txBox="1"/>
          <p:nvPr/>
        </p:nvSpPr>
        <p:spPr>
          <a:xfrm>
            <a:off x="294999" y="228278"/>
            <a:ext cx="509472" cy="276969"/>
          </a:xfrm>
          <a:prstGeom prst="rect">
            <a:avLst/>
          </a:prstGeom>
          <a:noFill/>
          <a:ln>
            <a:noFill/>
          </a:ln>
        </p:spPr>
        <p:txBody>
          <a:bodyPr spcFirstLastPara="1" wrap="square" lIns="68569" tIns="34275" rIns="68569" bIns="34275" anchor="t" anchorCtr="0">
            <a:spAutoFit/>
          </a:bodyPr>
          <a:lstStyle/>
          <a:p>
            <a:pPr>
              <a:buSzPts val="1800"/>
            </a:pPr>
            <a:r>
              <a:rPr lang="en" sz="1350" b="1" dirty="0">
                <a:solidFill>
                  <a:schemeClr val="lt1"/>
                </a:solidFill>
                <a:latin typeface="Calibri"/>
                <a:ea typeface="Calibri"/>
                <a:cs typeface="Calibri"/>
                <a:sym typeface="Calibri"/>
              </a:rPr>
              <a:t>Intro</a:t>
            </a:r>
            <a:endParaRPr sz="1050" dirty="0"/>
          </a:p>
        </p:txBody>
      </p:sp>
      <p:pic>
        <p:nvPicPr>
          <p:cNvPr id="133" name="Google Shape;133;p25"/>
          <p:cNvPicPr preferRelativeResize="0"/>
          <p:nvPr/>
        </p:nvPicPr>
        <p:blipFill>
          <a:blip r:embed="rId3">
            <a:alphaModFix/>
          </a:blip>
          <a:stretch>
            <a:fillRect/>
          </a:stretch>
        </p:blipFill>
        <p:spPr>
          <a:xfrm>
            <a:off x="145073" y="1315153"/>
            <a:ext cx="6567854" cy="304583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580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Rectangle 170">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61758"/>
            <a:ext cx="6857998" cy="1193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4564856" cy="119305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6857998" cy="1193056"/>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28"/>
          <p:cNvSpPr txBox="1">
            <a:spLocks noGrp="1"/>
          </p:cNvSpPr>
          <p:nvPr>
            <p:ph type="ctrTitle"/>
          </p:nvPr>
        </p:nvSpPr>
        <p:spPr>
          <a:xfrm>
            <a:off x="393589" y="4118228"/>
            <a:ext cx="3916165" cy="869400"/>
          </a:xfrm>
          <a:prstGeom prst="rect">
            <a:avLst/>
          </a:prstGeom>
        </p:spPr>
        <p:txBody>
          <a:bodyPr spcFirstLastPara="1" lIns="68569" tIns="34275" rIns="68569" bIns="34275" anchor="ctr" anchorCtr="0">
            <a:normAutofit/>
          </a:bodyPr>
          <a:lstStyle/>
          <a:p>
            <a:pPr algn="l">
              <a:buSzPts val="3600"/>
            </a:pPr>
            <a:r>
              <a:rPr lang="en-US" sz="2600" b="1" u="sng" dirty="0">
                <a:solidFill>
                  <a:srgbClr val="FFFFFF"/>
                </a:solidFill>
              </a:rPr>
              <a:t>Kinetic Energy</a:t>
            </a:r>
            <a:r>
              <a:rPr lang="en-US" sz="2600" dirty="0">
                <a:solidFill>
                  <a:srgbClr val="FFFFFF"/>
                </a:solidFill>
              </a:rPr>
              <a:t>: energy of mass in motion</a:t>
            </a:r>
            <a:endParaRPr lang="en-US" sz="2600" b="1" u="sng" dirty="0">
              <a:solidFill>
                <a:srgbClr val="FFFFFF"/>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3" y="293124"/>
            <a:ext cx="5401331" cy="3389335"/>
          </a:xfrm>
          <a:prstGeom prst="rect">
            <a:avLst/>
          </a:prstGeom>
          <a:noFill/>
        </p:spPr>
      </p:pic>
      <p:sp>
        <p:nvSpPr>
          <p:cNvPr id="4" name="Google Shape;249;g27e576c1a67_0_281" descr="Artificial Intelligence">
            <a:extLst>
              <a:ext uri="{FF2B5EF4-FFF2-40B4-BE49-F238E27FC236}">
                <a16:creationId xmlns:a16="http://schemas.microsoft.com/office/drawing/2014/main" id="{92D41AD8-4579-4657-EEAA-8BEE4565515B}"/>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250;g27e576c1a67_0_281" descr="Blog">
            <a:extLst>
              <a:ext uri="{FF2B5EF4-FFF2-40B4-BE49-F238E27FC236}">
                <a16:creationId xmlns:a16="http://schemas.microsoft.com/office/drawing/2014/main" id="{DBD1AB01-3E23-8423-1281-4949D302D632}"/>
              </a:ext>
            </a:extLst>
          </p:cNvPr>
          <p:cNvPicPr preferRelativeResize="0"/>
          <p:nvPr/>
        </p:nvPicPr>
        <p:blipFill rotWithShape="1">
          <a:blip r:embed="rId5">
            <a:alphaModFix/>
          </a:blip>
          <a:srcRect/>
          <a:stretch/>
        </p:blipFill>
        <p:spPr>
          <a:xfrm>
            <a:off x="637157" y="166595"/>
            <a:ext cx="349018" cy="34901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3" descr="Questions"/>
          <p:cNvSpPr/>
          <p:nvPr/>
        </p:nvSpPr>
        <p:spPr>
          <a:xfrm>
            <a:off x="1428750" y="457200"/>
            <a:ext cx="4000500" cy="3780692"/>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g27e576c1a67_0_364"/>
          <p:cNvSpPr txBox="1"/>
          <p:nvPr/>
        </p:nvSpPr>
        <p:spPr>
          <a:xfrm>
            <a:off x="1710731" y="394783"/>
            <a:ext cx="343642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What is kinetic energy?</a:t>
            </a:r>
            <a:endParaRPr sz="2700" dirty="0">
              <a:solidFill>
                <a:schemeClr val="dk1"/>
              </a:solidFill>
              <a:latin typeface="Calibri"/>
              <a:ea typeface="Calibri"/>
              <a:cs typeface="Calibri"/>
              <a:sym typeface="Calibri"/>
            </a:endParaRPr>
          </a:p>
        </p:txBody>
      </p:sp>
      <p:sp>
        <p:nvSpPr>
          <p:cNvPr id="264" name="Google Shape;264;g27e576c1a67_0_364"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2" name="Google Shape;157;p28" descr="A yellow bus on a green hill&#10;&#10;Description automatically generated">
            <a:extLst>
              <a:ext uri="{FF2B5EF4-FFF2-40B4-BE49-F238E27FC236}">
                <a16:creationId xmlns:a16="http://schemas.microsoft.com/office/drawing/2014/main" id="{69B107D6-9D9F-8CB5-B32B-EEFBA13087C6}"/>
              </a:ext>
            </a:extLst>
          </p:cNvPr>
          <p:cNvPicPr preferRelativeResize="0"/>
          <p:nvPr/>
        </p:nvPicPr>
        <p:blipFill>
          <a:blip r:embed="rId4"/>
          <a:stretch>
            <a:fillRect/>
          </a:stretch>
        </p:blipFill>
        <p:spPr>
          <a:xfrm>
            <a:off x="728277" y="1359382"/>
            <a:ext cx="5401331" cy="3389335"/>
          </a:xfrm>
          <a:prstGeom prst="rect">
            <a:avLst/>
          </a:prstGeom>
          <a:noFill/>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pic>
        <p:nvPicPr>
          <p:cNvPr id="271" name="Google Shape;271;p20"/>
          <p:cNvPicPr preferRelativeResize="0"/>
          <p:nvPr/>
        </p:nvPicPr>
        <p:blipFill rotWithShape="1">
          <a:blip r:embed="rId3">
            <a:alphaModFix/>
          </a:blip>
          <a:srcRect/>
          <a:stretch/>
        </p:blipFill>
        <p:spPr>
          <a:xfrm>
            <a:off x="0" y="304800"/>
            <a:ext cx="6858000" cy="4526675"/>
          </a:xfrm>
          <a:prstGeom prst="rect">
            <a:avLst/>
          </a:prstGeom>
          <a:noFill/>
          <a:ln>
            <a:noFill/>
          </a:ln>
        </p:spPr>
      </p:pic>
      <p:sp>
        <p:nvSpPr>
          <p:cNvPr id="272" name="Google Shape;272;p20" descr="Artificial Intelligence"/>
          <p:cNvSpPr/>
          <p:nvPr/>
        </p:nvSpPr>
        <p:spPr>
          <a:xfrm>
            <a:off x="0" y="0"/>
            <a:ext cx="551423" cy="551423"/>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70" name="Google Shape;170;p30"/>
          <p:cNvPicPr preferRelativeResize="0"/>
          <p:nvPr/>
        </p:nvPicPr>
        <p:blipFill>
          <a:blip r:embed="rId3">
            <a:alphaModFix/>
          </a:blip>
          <a:stretch>
            <a:fillRect/>
          </a:stretch>
        </p:blipFill>
        <p:spPr>
          <a:xfrm>
            <a:off x="114300" y="2013361"/>
            <a:ext cx="6629400" cy="3115818"/>
          </a:xfrm>
          <a:prstGeom prst="rect">
            <a:avLst/>
          </a:prstGeom>
          <a:noFill/>
          <a:ln>
            <a:noFill/>
          </a:ln>
        </p:spPr>
      </p:pic>
      <p:sp>
        <p:nvSpPr>
          <p:cNvPr id="2" name="Google Shape;272;p20" descr="Artificial Intelligence">
            <a:extLst>
              <a:ext uri="{FF2B5EF4-FFF2-40B4-BE49-F238E27FC236}">
                <a16:creationId xmlns:a16="http://schemas.microsoft.com/office/drawing/2014/main" id="{06323DBE-3025-F3BB-64FD-6AF19FAA02C8}"/>
              </a:ext>
            </a:extLst>
          </p:cNvPr>
          <p:cNvSpPr/>
          <p:nvPr/>
        </p:nvSpPr>
        <p:spPr>
          <a:xfrm>
            <a:off x="0" y="0"/>
            <a:ext cx="551423" cy="551423"/>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3" name="TextBox 2">
            <a:extLst>
              <a:ext uri="{FF2B5EF4-FFF2-40B4-BE49-F238E27FC236}">
                <a16:creationId xmlns:a16="http://schemas.microsoft.com/office/drawing/2014/main" id="{CFD4BE0B-A1D6-8895-008B-A61962A213C2}"/>
              </a:ext>
            </a:extLst>
          </p:cNvPr>
          <p:cNvSpPr txBox="1"/>
          <p:nvPr/>
        </p:nvSpPr>
        <p:spPr>
          <a:xfrm>
            <a:off x="522889" y="105900"/>
            <a:ext cx="5812221" cy="1569660"/>
          </a:xfrm>
          <a:prstGeom prst="rect">
            <a:avLst/>
          </a:prstGeom>
          <a:noFill/>
        </p:spPr>
        <p:txBody>
          <a:bodyPr wrap="square" rtlCol="0">
            <a:spAutoFit/>
          </a:bodyPr>
          <a:lstStyle/>
          <a:p>
            <a:pPr algn="ctr"/>
            <a:r>
              <a:rPr lang="en" sz="2400" dirty="0">
                <a:solidFill>
                  <a:schemeClr val="dk1"/>
                </a:solidFill>
                <a:latin typeface="Calibri" panose="020F0502020204030204" pitchFamily="34" charset="0"/>
                <a:cs typeface="Calibri" panose="020F0502020204030204" pitchFamily="34" charset="0"/>
              </a:rPr>
              <a:t>When you pull an arrow back in the bow, it has potential energy before you release it. When you release it and the arrow flies, the flying of the arrow is its kinetic energy.</a:t>
            </a:r>
            <a:endParaRPr lang="en-US" sz="2400" dirty="0">
              <a:latin typeface="Calibri" panose="020F0502020204030204" pitchFamily="34" charset="0"/>
              <a:cs typeface="Calibri" panose="020F0502020204030204" pitchFamily="34"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715" y="0"/>
            <a:ext cx="6856285"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y car on a track&#10;&#10;Description automatically generated">
            <a:extLst>
              <a:ext uri="{FF2B5EF4-FFF2-40B4-BE49-F238E27FC236}">
                <a16:creationId xmlns:a16="http://schemas.microsoft.com/office/drawing/2014/main" id="{1A147A77-00F5-B649-C262-85355AD54676}"/>
              </a:ext>
            </a:extLst>
          </p:cNvPr>
          <p:cNvPicPr>
            <a:picLocks noChangeAspect="1"/>
          </p:cNvPicPr>
          <p:nvPr/>
        </p:nvPicPr>
        <p:blipFill rotWithShape="1">
          <a:blip r:embed="rId3"/>
          <a:srcRect t="1239"/>
          <a:stretch/>
        </p:blipFill>
        <p:spPr>
          <a:xfrm>
            <a:off x="1891790" y="10"/>
            <a:ext cx="5439173" cy="5143490"/>
          </a:xfrm>
          <a:prstGeom prst="rect">
            <a:avLst/>
          </a:prstGeom>
        </p:spPr>
      </p:pic>
      <p:sp>
        <p:nvSpPr>
          <p:cNvPr id="12" name="Rectangle 1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157022" cy="51435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2E1A0DA9-7F1A-A960-F68D-4B4FC96265A4}"/>
              </a:ext>
            </a:extLst>
          </p:cNvPr>
          <p:cNvSpPr txBox="1"/>
          <p:nvPr/>
        </p:nvSpPr>
        <p:spPr>
          <a:xfrm>
            <a:off x="156177" y="942781"/>
            <a:ext cx="2587023" cy="2807072"/>
          </a:xfrm>
          <a:prstGeom prst="rect">
            <a:avLst/>
          </a:prstGeom>
        </p:spPr>
        <p:txBody>
          <a:bodyPr vert="horz" lIns="91440" tIns="45720" rIns="91440" bIns="45720" rtlCol="0">
            <a:noAutofit/>
          </a:bodyPr>
          <a:lstStyle/>
          <a:p>
            <a:pP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Speed </a:t>
            </a:r>
            <a:r>
              <a:rPr lang="en-US" sz="2400" kern="1200" dirty="0">
                <a:solidFill>
                  <a:schemeClr val="tx1"/>
                </a:solidFill>
                <a:latin typeface="Calibri" panose="020F0502020204030204" pitchFamily="34" charset="0"/>
                <a:ea typeface="+mn-ea"/>
                <a:cs typeface="Calibri" panose="020F0502020204030204" pitchFamily="34" charset="0"/>
              </a:rPr>
              <a:t>matters! </a:t>
            </a:r>
            <a:r>
              <a:rPr lang="en-US" sz="2400" b="0" i="0" kern="1200" dirty="0">
                <a:solidFill>
                  <a:schemeClr val="tx1"/>
                </a:solidFill>
                <a:effectLst/>
                <a:latin typeface="Calibri" panose="020F0502020204030204" pitchFamily="34" charset="0"/>
                <a:ea typeface="+mn-ea"/>
                <a:cs typeface="Calibri" panose="020F0502020204030204" pitchFamily="34" charset="0"/>
              </a:rPr>
              <a:t>The faster an object is moving, the more kinetic energy it has. So, if our toy car is zooming down the ramp, it has more kinetic energy than if it's slowly rolling.</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72;p20" descr="Artificial Intelligence">
            <a:extLst>
              <a:ext uri="{FF2B5EF4-FFF2-40B4-BE49-F238E27FC236}">
                <a16:creationId xmlns:a16="http://schemas.microsoft.com/office/drawing/2014/main" id="{E668EE7D-4A13-A186-3707-192BCE899994}"/>
              </a:ext>
            </a:extLst>
          </p:cNvPr>
          <p:cNvSpPr/>
          <p:nvPr/>
        </p:nvSpPr>
        <p:spPr>
          <a:xfrm>
            <a:off x="0" y="0"/>
            <a:ext cx="551423" cy="551423"/>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78042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oup of toy cars&#10;&#10;Description automatically generated">
            <a:extLst>
              <a:ext uri="{FF2B5EF4-FFF2-40B4-BE49-F238E27FC236}">
                <a16:creationId xmlns:a16="http://schemas.microsoft.com/office/drawing/2014/main" id="{0522CF5D-C839-537F-87E4-EE61E55CF2D4}"/>
              </a:ext>
            </a:extLst>
          </p:cNvPr>
          <p:cNvPicPr>
            <a:picLocks noChangeAspect="1"/>
          </p:cNvPicPr>
          <p:nvPr/>
        </p:nvPicPr>
        <p:blipFill rotWithShape="1">
          <a:blip r:embed="rId3"/>
          <a:srcRect t="10303" b="29801"/>
          <a:stretch/>
        </p:blipFill>
        <p:spPr>
          <a:xfrm>
            <a:off x="20" y="10"/>
            <a:ext cx="6857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1D00B7BE-B16C-F1AD-127E-F33687F94C7A}"/>
              </a:ext>
            </a:extLst>
          </p:cNvPr>
          <p:cNvSpPr txBox="1"/>
          <p:nvPr/>
        </p:nvSpPr>
        <p:spPr>
          <a:xfrm>
            <a:off x="256602" y="2940762"/>
            <a:ext cx="6344796" cy="1839515"/>
          </a:xfrm>
          <a:prstGeom prst="rect">
            <a:avLst/>
          </a:prstGeom>
        </p:spPr>
        <p:txBody>
          <a:bodyPr vert="horz" lIns="91440" tIns="45720" rIns="91440" bIns="45720" rtlCol="0" anchor="ctr">
            <a:noAutofit/>
          </a:bodyPr>
          <a:lstStyle/>
          <a:p>
            <a:pPr algn="ct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 amount of stuff (or mass) an object has also affects its kinetic energy. If you have two toy cars, and one is heavier than the other, the heavier one will have more kinetic energy when rolling at the same speed.</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2" name="Google Shape;272;p20" descr="Artificial Intelligence">
            <a:extLst>
              <a:ext uri="{FF2B5EF4-FFF2-40B4-BE49-F238E27FC236}">
                <a16:creationId xmlns:a16="http://schemas.microsoft.com/office/drawing/2014/main" id="{FDD8D4AB-1D83-ACAE-DD80-651A58BD17A8}"/>
              </a:ext>
            </a:extLst>
          </p:cNvPr>
          <p:cNvSpPr/>
          <p:nvPr/>
        </p:nvSpPr>
        <p:spPr>
          <a:xfrm>
            <a:off x="0" y="0"/>
            <a:ext cx="551423" cy="551423"/>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1305461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37C77032-C865-6057-7D7A-E2743CFA20F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6641" y="653359"/>
            <a:ext cx="414528"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EFC81CE-A23B-1F99-09B8-4610F1824DC9}"/>
              </a:ext>
            </a:extLst>
          </p:cNvPr>
          <p:cNvSpPr txBox="1"/>
          <p:nvPr/>
        </p:nvSpPr>
        <p:spPr>
          <a:xfrm>
            <a:off x="574397" y="682920"/>
            <a:ext cx="5709206" cy="1590980"/>
          </a:xfrm>
          <a:prstGeom prst="rect">
            <a:avLst/>
          </a:prstGeom>
        </p:spPr>
        <p:txBody>
          <a:bodyPr vert="horz" lIns="91440" tIns="45720" rIns="91440" bIns="45720" rtlCol="0">
            <a:noAutofit/>
          </a:bodyPr>
          <a:lstStyle/>
          <a:p>
            <a:pPr algn="ct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Objects can move in all sorts of ways. They can spin, slide, roll, or bounce. Each type of motion contributes to the object's kinetic energy. So, whether it's a spinning top or a rolling ball, there's kinetic energy involved.</a:t>
            </a:r>
            <a:endParaRPr lang="en-US" sz="2400" kern="1200" dirty="0">
              <a:solidFill>
                <a:schemeClr val="tx1"/>
              </a:solidFill>
              <a:latin typeface="Calibri" panose="020F0502020204030204" pitchFamily="34" charset="0"/>
              <a:ea typeface="+mn-ea"/>
              <a:cs typeface="Calibri" panose="020F0502020204030204" pitchFamily="34" charset="0"/>
            </a:endParaRPr>
          </a:p>
        </p:txBody>
      </p:sp>
      <p:pic>
        <p:nvPicPr>
          <p:cNvPr id="5" name="Picture 4" descr="A tennis ball on a clay court&#10;&#10;Description automatically generated">
            <a:extLst>
              <a:ext uri="{FF2B5EF4-FFF2-40B4-BE49-F238E27FC236}">
                <a16:creationId xmlns:a16="http://schemas.microsoft.com/office/drawing/2014/main" id="{7349669D-41BF-155A-661F-F508A1C23111}"/>
              </a:ext>
            </a:extLst>
          </p:cNvPr>
          <p:cNvPicPr>
            <a:picLocks noChangeAspect="1"/>
          </p:cNvPicPr>
          <p:nvPr/>
        </p:nvPicPr>
        <p:blipFill rotWithShape="1">
          <a:blip r:embed="rId3"/>
          <a:srcRect l="17517" r="3152" b="3"/>
          <a:stretch/>
        </p:blipFill>
        <p:spPr>
          <a:xfrm>
            <a:off x="20" y="2571749"/>
            <a:ext cx="3428980" cy="2571751"/>
          </a:xfrm>
          <a:prstGeom prst="rect">
            <a:avLst/>
          </a:prstGeom>
        </p:spPr>
      </p:pic>
      <p:pic>
        <p:nvPicPr>
          <p:cNvPr id="7" name="Picture 6" descr="A colorful wooden spinning top&#10;&#10;Description automatically generated">
            <a:extLst>
              <a:ext uri="{FF2B5EF4-FFF2-40B4-BE49-F238E27FC236}">
                <a16:creationId xmlns:a16="http://schemas.microsoft.com/office/drawing/2014/main" id="{7A8EDDE8-8122-B9D8-F9B8-B12C228DBE88}"/>
              </a:ext>
            </a:extLst>
          </p:cNvPr>
          <p:cNvPicPr>
            <a:picLocks noChangeAspect="1"/>
          </p:cNvPicPr>
          <p:nvPr/>
        </p:nvPicPr>
        <p:blipFill rotWithShape="1">
          <a:blip r:embed="rId4"/>
          <a:srcRect t="3537" r="6" b="6"/>
          <a:stretch/>
        </p:blipFill>
        <p:spPr>
          <a:xfrm>
            <a:off x="3429000" y="2571749"/>
            <a:ext cx="3429000" cy="2571751"/>
          </a:xfrm>
          <a:prstGeom prst="rect">
            <a:avLst/>
          </a:prstGeom>
        </p:spPr>
      </p:pic>
      <p:sp>
        <p:nvSpPr>
          <p:cNvPr id="2" name="Google Shape;272;p20" descr="Artificial Intelligence">
            <a:extLst>
              <a:ext uri="{FF2B5EF4-FFF2-40B4-BE49-F238E27FC236}">
                <a16:creationId xmlns:a16="http://schemas.microsoft.com/office/drawing/2014/main" id="{239277A4-1533-095F-1480-60A602A39B9F}"/>
              </a:ext>
            </a:extLst>
          </p:cNvPr>
          <p:cNvSpPr/>
          <p:nvPr/>
        </p:nvSpPr>
        <p:spPr>
          <a:xfrm>
            <a:off x="0" y="0"/>
            <a:ext cx="551423" cy="551423"/>
          </a:xfrm>
          <a:prstGeom prst="ellipse">
            <a:avLst/>
          </a:prstGeom>
          <a:blipFill rotWithShape="1">
            <a:blip r:embed="rId5">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37300229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d96993b0a5_0_44"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y car on a track&#10;&#10;Description automatically generated">
            <a:extLst>
              <a:ext uri="{FF2B5EF4-FFF2-40B4-BE49-F238E27FC236}">
                <a16:creationId xmlns:a16="http://schemas.microsoft.com/office/drawing/2014/main" id="{1A147A77-00F5-B649-C262-85355AD54676}"/>
              </a:ext>
            </a:extLst>
          </p:cNvPr>
          <p:cNvPicPr>
            <a:picLocks noChangeAspect="1"/>
          </p:cNvPicPr>
          <p:nvPr/>
        </p:nvPicPr>
        <p:blipFill rotWithShape="1">
          <a:blip r:embed="rId3"/>
          <a:srcRect l="15482" r="20756" b="-4"/>
          <a:stretch/>
        </p:blipFill>
        <p:spPr>
          <a:xfrm>
            <a:off x="3432952" y="10"/>
            <a:ext cx="3425046" cy="51434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32951" cy="51435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32951" cy="1714496"/>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1A0DA9-7F1A-A960-F68D-4B4FC96265A4}"/>
              </a:ext>
            </a:extLst>
          </p:cNvPr>
          <p:cNvSpPr txBox="1"/>
          <p:nvPr/>
        </p:nvSpPr>
        <p:spPr>
          <a:xfrm>
            <a:off x="252248" y="2017986"/>
            <a:ext cx="3090042" cy="2676314"/>
          </a:xfrm>
          <a:prstGeom prst="rect">
            <a:avLst/>
          </a:prstGeom>
        </p:spPr>
        <p:txBody>
          <a:bodyPr vert="horz" lIns="91440" tIns="45720" rIns="91440" bIns="45720" rtlCol="0" anchor="ctr">
            <a:normAutofit/>
          </a:bodyPr>
          <a:lstStyle/>
          <a:p>
            <a:pPr>
              <a:lnSpc>
                <a:spcPct val="90000"/>
              </a:lnSpc>
              <a:spcAft>
                <a:spcPts val="600"/>
              </a:spcAft>
            </a:pPr>
            <a:r>
              <a:rPr lang="en-US" sz="2400" b="1" i="0" u="sng" kern="1200" dirty="0">
                <a:solidFill>
                  <a:schemeClr val="tx1"/>
                </a:solidFill>
                <a:effectLst/>
                <a:latin typeface="Calibri" panose="020F0502020204030204" pitchFamily="34" charset="0"/>
                <a:ea typeface="+mn-ea"/>
                <a:cs typeface="Calibri" panose="020F0502020204030204" pitchFamily="34" charset="0"/>
              </a:rPr>
              <a:t>True or False: </a:t>
            </a:r>
            <a:r>
              <a:rPr lang="en-US" sz="2400" b="0" i="0" kern="1200" dirty="0">
                <a:solidFill>
                  <a:schemeClr val="tx1"/>
                </a:solidFill>
                <a:effectLst/>
                <a:latin typeface="Calibri" panose="020F0502020204030204" pitchFamily="34" charset="0"/>
                <a:ea typeface="+mn-ea"/>
                <a:cs typeface="Calibri" panose="020F0502020204030204" pitchFamily="34" charset="0"/>
              </a:rPr>
              <a:t>The faster an object is moving makes no difference on the amount of kinetic energy it has. </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4" name="Google Shape;264;g27e576c1a67_0_364" descr="Questions">
            <a:extLst>
              <a:ext uri="{FF2B5EF4-FFF2-40B4-BE49-F238E27FC236}">
                <a16:creationId xmlns:a16="http://schemas.microsoft.com/office/drawing/2014/main" id="{04A7EA7B-B59B-DDD6-2D0B-E7109746EDF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76673097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40" name="Google Shape;140;p26"/>
          <p:cNvSpPr txBox="1"/>
          <p:nvPr/>
        </p:nvSpPr>
        <p:spPr>
          <a:xfrm>
            <a:off x="350441" y="211672"/>
            <a:ext cx="6157125" cy="1107965"/>
          </a:xfrm>
          <a:prstGeom prst="rect">
            <a:avLst/>
          </a:prstGeom>
          <a:noFill/>
          <a:ln>
            <a:noFill/>
          </a:ln>
        </p:spPr>
        <p:txBody>
          <a:bodyPr spcFirstLastPara="1" wrap="square" lIns="68569" tIns="34275" rIns="68569" bIns="34275" anchor="t" anchorCtr="0">
            <a:spAutoFit/>
          </a:bodyPr>
          <a:lstStyle/>
          <a:p>
            <a:pPr algn="ctr">
              <a:buSzPts val="3000"/>
            </a:pPr>
            <a:r>
              <a:rPr lang="en" sz="2250" b="1" dirty="0">
                <a:solidFill>
                  <a:schemeClr val="dk1"/>
                </a:solidFill>
                <a:latin typeface="Calibri"/>
                <a:ea typeface="Calibri"/>
                <a:cs typeface="Calibri"/>
                <a:sym typeface="Calibri"/>
              </a:rPr>
              <a:t>Big Question: </a:t>
            </a:r>
            <a:r>
              <a:rPr lang="en" sz="2250" dirty="0">
                <a:solidFill>
                  <a:schemeClr val="dk1"/>
                </a:solidFill>
                <a:latin typeface="Calibri"/>
                <a:ea typeface="Calibri"/>
                <a:cs typeface="Calibri"/>
                <a:sym typeface="Calibri"/>
              </a:rPr>
              <a:t>How do forces, motion, and energy work together to affect the way objects move and interact with the world around us?</a:t>
            </a:r>
            <a:endParaRPr sz="225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4">
            <a:alphaModFix/>
          </a:blip>
          <a:stretch>
            <a:fillRect/>
          </a:stretch>
        </p:blipFill>
        <p:spPr>
          <a:xfrm>
            <a:off x="729761" y="1435757"/>
            <a:ext cx="5398477" cy="339935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858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toy car on a track&#10;&#10;Description automatically generated">
            <a:extLst>
              <a:ext uri="{FF2B5EF4-FFF2-40B4-BE49-F238E27FC236}">
                <a16:creationId xmlns:a16="http://schemas.microsoft.com/office/drawing/2014/main" id="{1A147A77-00F5-B649-C262-85355AD54676}"/>
              </a:ext>
            </a:extLst>
          </p:cNvPr>
          <p:cNvPicPr>
            <a:picLocks noChangeAspect="1"/>
          </p:cNvPicPr>
          <p:nvPr/>
        </p:nvPicPr>
        <p:blipFill rotWithShape="1">
          <a:blip r:embed="rId3"/>
          <a:srcRect l="15482" r="20756" b="-4"/>
          <a:stretch/>
        </p:blipFill>
        <p:spPr>
          <a:xfrm>
            <a:off x="3432952" y="10"/>
            <a:ext cx="3425046" cy="5143490"/>
          </a:xfrm>
          <a:prstGeom prst="rect">
            <a:avLst/>
          </a:prstGeom>
        </p:spPr>
      </p:pic>
      <p:sp useBgFill="1">
        <p:nvSpPr>
          <p:cNvPr id="12" name="Rectangle 11">
            <a:extLst>
              <a:ext uri="{FF2B5EF4-FFF2-40B4-BE49-F238E27FC236}">
                <a16:creationId xmlns:a16="http://schemas.microsoft.com/office/drawing/2014/main" id="{59B296B9-C5A5-4E4F-9B60-C907B5F146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32951" cy="5143500"/>
          </a:xfrm>
          <a:prstGeom prst="rect">
            <a:avLst/>
          </a:prstGeom>
          <a:ln>
            <a:noFill/>
          </a:ln>
          <a:effectLst>
            <a:outerShdw blurRad="889000" dist="406400" dir="21540000" sx="90000" sy="90000" algn="t" rotWithShape="0">
              <a:srgbClr val="000000">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Rectangle 13">
            <a:extLst>
              <a:ext uri="{FF2B5EF4-FFF2-40B4-BE49-F238E27FC236}">
                <a16:creationId xmlns:a16="http://schemas.microsoft.com/office/drawing/2014/main" id="{D0300FD3-5AF1-6305-15FA-9078072672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432951" cy="1714496"/>
          </a:xfrm>
          <a:prstGeom prst="rect">
            <a:avLst/>
          </a:prstGeom>
          <a:ln>
            <a:noFill/>
          </a:ln>
          <a:effectLst>
            <a:outerShdw blurRad="254000" dist="127000" dir="5460000" sx="92000" sy="92000" algn="t" rotWithShape="0">
              <a:srgbClr val="000000">
                <a:alpha val="3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E1A0DA9-7F1A-A960-F68D-4B4FC96265A4}"/>
              </a:ext>
            </a:extLst>
          </p:cNvPr>
          <p:cNvSpPr txBox="1"/>
          <p:nvPr/>
        </p:nvSpPr>
        <p:spPr>
          <a:xfrm>
            <a:off x="428513" y="2163696"/>
            <a:ext cx="2621112" cy="2530603"/>
          </a:xfrm>
          <a:prstGeom prst="rect">
            <a:avLst/>
          </a:prstGeom>
        </p:spPr>
        <p:txBody>
          <a:bodyPr vert="horz" lIns="91440" tIns="45720" rIns="91440" bIns="45720" rtlCol="0" anchor="ctr">
            <a:normAutofit/>
          </a:bodyPr>
          <a:lstStyle/>
          <a:p>
            <a:pPr>
              <a:lnSpc>
                <a:spcPct val="90000"/>
              </a:lnSpc>
              <a:spcAft>
                <a:spcPts val="600"/>
              </a:spcAft>
            </a:pPr>
            <a:r>
              <a:rPr lang="en-US" sz="2400" b="1" i="0" u="sng" kern="1200" dirty="0">
                <a:solidFill>
                  <a:schemeClr val="tx1"/>
                </a:solidFill>
                <a:effectLst/>
                <a:latin typeface="Calibri" panose="020F0502020204030204" pitchFamily="34" charset="0"/>
                <a:ea typeface="+mn-ea"/>
                <a:cs typeface="Calibri" panose="020F0502020204030204" pitchFamily="34" charset="0"/>
              </a:rPr>
              <a:t>True or </a:t>
            </a:r>
            <a:r>
              <a:rPr lang="en-US" sz="2400" b="1" i="0" u="sng" kern="1200" dirty="0">
                <a:solidFill>
                  <a:srgbClr val="FF0000"/>
                </a:solidFill>
                <a:effectLst/>
                <a:latin typeface="Calibri" panose="020F0502020204030204" pitchFamily="34" charset="0"/>
                <a:ea typeface="+mn-ea"/>
                <a:cs typeface="Calibri" panose="020F0502020204030204" pitchFamily="34" charset="0"/>
              </a:rPr>
              <a:t>False</a:t>
            </a:r>
            <a:r>
              <a:rPr lang="en-US" sz="2400" b="1" i="0" u="sng" kern="1200" dirty="0">
                <a:solidFill>
                  <a:schemeClr val="tx1"/>
                </a:solidFill>
                <a:effectLst/>
                <a:latin typeface="Calibri" panose="020F0502020204030204" pitchFamily="34" charset="0"/>
                <a:ea typeface="+mn-ea"/>
                <a:cs typeface="Calibri" panose="020F0502020204030204" pitchFamily="34" charset="0"/>
              </a:rPr>
              <a:t>: </a:t>
            </a:r>
            <a:r>
              <a:rPr lang="en-US" sz="2400" b="0" i="0" kern="1200" dirty="0">
                <a:solidFill>
                  <a:schemeClr val="tx1"/>
                </a:solidFill>
                <a:effectLst/>
                <a:latin typeface="Calibri" panose="020F0502020204030204" pitchFamily="34" charset="0"/>
                <a:ea typeface="+mn-ea"/>
                <a:cs typeface="Calibri" panose="020F0502020204030204" pitchFamily="34" charset="0"/>
              </a:rPr>
              <a:t>The faster an object is moving makes no difference on the amount of kinetic energy it has. </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4" name="Google Shape;264;g27e576c1a67_0_364" descr="Questions">
            <a:extLst>
              <a:ext uri="{FF2B5EF4-FFF2-40B4-BE49-F238E27FC236}">
                <a16:creationId xmlns:a16="http://schemas.microsoft.com/office/drawing/2014/main" id="{04A7EA7B-B59B-DDD6-2D0B-E7109746EDFC}"/>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29619176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 cars&#10;&#10;Description automatically generated">
            <a:extLst>
              <a:ext uri="{FF2B5EF4-FFF2-40B4-BE49-F238E27FC236}">
                <a16:creationId xmlns:a16="http://schemas.microsoft.com/office/drawing/2014/main" id="{0522CF5D-C839-537F-87E4-EE61E55CF2D4}"/>
              </a:ext>
            </a:extLst>
          </p:cNvPr>
          <p:cNvPicPr>
            <a:picLocks noChangeAspect="1"/>
          </p:cNvPicPr>
          <p:nvPr/>
        </p:nvPicPr>
        <p:blipFill rotWithShape="1">
          <a:blip r:embed="rId3"/>
          <a:srcRect t="10303" b="29801"/>
          <a:stretch/>
        </p:blipFill>
        <p:spPr>
          <a:xfrm>
            <a:off x="20" y="10"/>
            <a:ext cx="6857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1D00B7BE-B16C-F1AD-127E-F33687F94C7A}"/>
              </a:ext>
            </a:extLst>
          </p:cNvPr>
          <p:cNvSpPr txBox="1"/>
          <p:nvPr/>
        </p:nvSpPr>
        <p:spPr>
          <a:xfrm>
            <a:off x="256602" y="2940762"/>
            <a:ext cx="6344796" cy="1839515"/>
          </a:xfrm>
          <a:prstGeom prst="rect">
            <a:avLst/>
          </a:prstGeom>
        </p:spPr>
        <p:txBody>
          <a:bodyPr vert="horz" lIns="91440" tIns="45720" rIns="91440" bIns="45720" rtlCol="0" anchor="ctr">
            <a:noAutofit/>
          </a:bodyPr>
          <a:lstStyle/>
          <a:p>
            <a:pPr algn="ct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 amount of stuff (or mass) an object has also affects its kinetic energy. If you have two toy cars, and one is heavier than the other, the heavier one will have </a:t>
            </a:r>
            <a:r>
              <a:rPr lang="en-US" sz="2400" b="0" i="0" u="sng" kern="1200" dirty="0">
                <a:solidFill>
                  <a:schemeClr val="tx1"/>
                </a:solidFill>
                <a:effectLst/>
                <a:latin typeface="Calibri" panose="020F0502020204030204" pitchFamily="34" charset="0"/>
                <a:ea typeface="+mn-ea"/>
                <a:cs typeface="Calibri" panose="020F0502020204030204" pitchFamily="34" charset="0"/>
              </a:rPr>
              <a:t>               </a:t>
            </a:r>
            <a:r>
              <a:rPr lang="en-US" sz="2400" b="0" i="0" kern="1200" dirty="0">
                <a:solidFill>
                  <a:schemeClr val="tx1"/>
                </a:solidFill>
                <a:effectLst/>
                <a:latin typeface="Calibri" panose="020F0502020204030204" pitchFamily="34" charset="0"/>
                <a:ea typeface="+mn-ea"/>
                <a:cs typeface="Calibri" panose="020F0502020204030204" pitchFamily="34" charset="0"/>
              </a:rPr>
              <a:t> kinetic energy when rolling at the same speed.</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4" name="Google Shape;264;g27e576c1a67_0_364" descr="Questions">
            <a:extLst>
              <a:ext uri="{FF2B5EF4-FFF2-40B4-BE49-F238E27FC236}">
                <a16:creationId xmlns:a16="http://schemas.microsoft.com/office/drawing/2014/main" id="{AB46F1A8-0C51-6360-09E1-9F5D9F0EDA96}"/>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40802837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toy cars&#10;&#10;Description automatically generated">
            <a:extLst>
              <a:ext uri="{FF2B5EF4-FFF2-40B4-BE49-F238E27FC236}">
                <a16:creationId xmlns:a16="http://schemas.microsoft.com/office/drawing/2014/main" id="{0522CF5D-C839-537F-87E4-EE61E55CF2D4}"/>
              </a:ext>
            </a:extLst>
          </p:cNvPr>
          <p:cNvPicPr>
            <a:picLocks noChangeAspect="1"/>
          </p:cNvPicPr>
          <p:nvPr/>
        </p:nvPicPr>
        <p:blipFill rotWithShape="1">
          <a:blip r:embed="rId3"/>
          <a:srcRect t="10303" b="29801"/>
          <a:stretch/>
        </p:blipFill>
        <p:spPr>
          <a:xfrm>
            <a:off x="20" y="10"/>
            <a:ext cx="6857980" cy="2782949"/>
          </a:xfrm>
          <a:custGeom>
            <a:avLst/>
            <a:gdLst/>
            <a:ahLst/>
            <a:cxnLst/>
            <a:rect l="l" t="t" r="r" b="b"/>
            <a:pathLst>
              <a:path w="12192000" h="3692092">
                <a:moveTo>
                  <a:pt x="0" y="0"/>
                </a:moveTo>
                <a:lnTo>
                  <a:pt x="12192000" y="0"/>
                </a:lnTo>
                <a:lnTo>
                  <a:pt x="12192000" y="3504824"/>
                </a:lnTo>
                <a:lnTo>
                  <a:pt x="12024691" y="3517794"/>
                </a:lnTo>
                <a:cubicBezTo>
                  <a:pt x="8077523" y="3783195"/>
                  <a:pt x="4094678" y="3026959"/>
                  <a:pt x="160485" y="3663863"/>
                </a:cubicBezTo>
                <a:lnTo>
                  <a:pt x="0" y="3692092"/>
                </a:lnTo>
                <a:close/>
              </a:path>
            </a:pathLst>
          </a:custGeom>
        </p:spPr>
      </p:pic>
      <p:sp>
        <p:nvSpPr>
          <p:cNvPr id="3" name="TextBox 2">
            <a:extLst>
              <a:ext uri="{FF2B5EF4-FFF2-40B4-BE49-F238E27FC236}">
                <a16:creationId xmlns:a16="http://schemas.microsoft.com/office/drawing/2014/main" id="{1D00B7BE-B16C-F1AD-127E-F33687F94C7A}"/>
              </a:ext>
            </a:extLst>
          </p:cNvPr>
          <p:cNvSpPr txBox="1"/>
          <p:nvPr/>
        </p:nvSpPr>
        <p:spPr>
          <a:xfrm>
            <a:off x="256602" y="2940762"/>
            <a:ext cx="6344796" cy="1839515"/>
          </a:xfrm>
          <a:prstGeom prst="rect">
            <a:avLst/>
          </a:prstGeom>
        </p:spPr>
        <p:txBody>
          <a:bodyPr vert="horz" lIns="91440" tIns="45720" rIns="91440" bIns="45720" rtlCol="0" anchor="ctr">
            <a:noAutofit/>
          </a:bodyPr>
          <a:lstStyle/>
          <a:p>
            <a:pPr algn="ctr">
              <a:lnSpc>
                <a:spcPct val="90000"/>
              </a:lnSpc>
              <a:spcAft>
                <a:spcPts val="600"/>
              </a:spcAft>
            </a:pPr>
            <a:r>
              <a:rPr lang="en-US" sz="2400" b="0" i="0" kern="1200" dirty="0">
                <a:solidFill>
                  <a:schemeClr val="tx1"/>
                </a:solidFill>
                <a:effectLst/>
                <a:latin typeface="Calibri" panose="020F0502020204030204" pitchFamily="34" charset="0"/>
                <a:ea typeface="+mn-ea"/>
                <a:cs typeface="Calibri" panose="020F0502020204030204" pitchFamily="34" charset="0"/>
              </a:rPr>
              <a:t>The amount of stuff (or mass) an object has also affects its kinetic energy. If you have two toy cars, and one is heavier than the other, the heavier one will have </a:t>
            </a:r>
            <a:r>
              <a:rPr lang="en-US" sz="2400" b="1" i="0" u="sng" kern="1200" dirty="0">
                <a:solidFill>
                  <a:srgbClr val="FF0000"/>
                </a:solidFill>
                <a:effectLst/>
                <a:latin typeface="Calibri" panose="020F0502020204030204" pitchFamily="34" charset="0"/>
                <a:ea typeface="+mn-ea"/>
                <a:cs typeface="Calibri" panose="020F0502020204030204" pitchFamily="34" charset="0"/>
              </a:rPr>
              <a:t>more</a:t>
            </a:r>
            <a:r>
              <a:rPr lang="en-US" sz="2400" b="0" i="0" kern="1200" dirty="0">
                <a:solidFill>
                  <a:schemeClr val="tx1"/>
                </a:solidFill>
                <a:effectLst/>
                <a:latin typeface="Calibri" panose="020F0502020204030204" pitchFamily="34" charset="0"/>
                <a:ea typeface="+mn-ea"/>
                <a:cs typeface="Calibri" panose="020F0502020204030204" pitchFamily="34" charset="0"/>
              </a:rPr>
              <a:t> kinetic energy when rolling at the same speed.</a:t>
            </a:r>
            <a:endParaRPr lang="en-US" sz="2400" kern="1200" dirty="0">
              <a:solidFill>
                <a:schemeClr val="tx1"/>
              </a:solidFill>
              <a:latin typeface="Calibri" panose="020F0502020204030204" pitchFamily="34" charset="0"/>
              <a:ea typeface="+mn-ea"/>
              <a:cs typeface="Calibri" panose="020F0502020204030204" pitchFamily="34" charset="0"/>
            </a:endParaRPr>
          </a:p>
        </p:txBody>
      </p:sp>
      <p:sp>
        <p:nvSpPr>
          <p:cNvPr id="4" name="Google Shape;264;g27e576c1a67_0_364" descr="Questions">
            <a:extLst>
              <a:ext uri="{FF2B5EF4-FFF2-40B4-BE49-F238E27FC236}">
                <a16:creationId xmlns:a16="http://schemas.microsoft.com/office/drawing/2014/main" id="{8EFDFB83-3213-EB87-589A-104C9B06563A}"/>
              </a:ext>
            </a:extLst>
          </p:cNvPr>
          <p:cNvSpPr/>
          <p:nvPr/>
        </p:nvSpPr>
        <p:spPr>
          <a:xfrm>
            <a:off x="0" y="0"/>
            <a:ext cx="637200" cy="637200"/>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4696479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Google Shape;330;g25e11802ac4_0_41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331" name="Google Shape;331;g25e11802ac4_0_419" descr="Comment Like"/>
          <p:cNvPicPr preferRelativeResize="0"/>
          <p:nvPr/>
        </p:nvPicPr>
        <p:blipFill rotWithShape="1">
          <a:blip r:embed="rId4">
            <a:alphaModFix/>
          </a:blip>
          <a:srcRect/>
          <a:stretch/>
        </p:blipFill>
        <p:spPr>
          <a:xfrm>
            <a:off x="3429000" y="1527368"/>
            <a:ext cx="2350039" cy="2350039"/>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pic>
        <p:nvPicPr>
          <p:cNvPr id="201" name="Google Shape;201;p33"/>
          <p:cNvPicPr preferRelativeResize="0"/>
          <p:nvPr/>
        </p:nvPicPr>
        <p:blipFill>
          <a:blip r:embed="rId3">
            <a:alphaModFix/>
          </a:blip>
          <a:stretch>
            <a:fillRect/>
          </a:stretch>
        </p:blipFill>
        <p:spPr>
          <a:xfrm>
            <a:off x="880240" y="1729146"/>
            <a:ext cx="5097518" cy="3414354"/>
          </a:xfrm>
          <a:prstGeom prst="rect">
            <a:avLst/>
          </a:prstGeom>
          <a:noFill/>
          <a:ln>
            <a:noFill/>
          </a:ln>
        </p:spPr>
      </p:pic>
      <p:sp>
        <p:nvSpPr>
          <p:cNvPr id="5" name="TextBox 4">
            <a:extLst>
              <a:ext uri="{FF2B5EF4-FFF2-40B4-BE49-F238E27FC236}">
                <a16:creationId xmlns:a16="http://schemas.microsoft.com/office/drawing/2014/main" id="{71A7BAE2-A636-0D6B-31F7-74BFE453FD61}"/>
              </a:ext>
            </a:extLst>
          </p:cNvPr>
          <p:cNvSpPr txBox="1"/>
          <p:nvPr/>
        </p:nvSpPr>
        <p:spPr>
          <a:xfrm>
            <a:off x="465486" y="394302"/>
            <a:ext cx="5927027" cy="1200329"/>
          </a:xfrm>
          <a:prstGeom prst="rect">
            <a:avLst/>
          </a:prstGeom>
          <a:noFill/>
        </p:spPr>
        <p:txBody>
          <a:bodyPr wrap="square" rtlCol="0">
            <a:spAutoFit/>
          </a:bodyPr>
          <a:lstStyle/>
          <a:p>
            <a:pPr algn="ctr"/>
            <a:r>
              <a:rPr lang="en-US" sz="2400" dirty="0">
                <a:solidFill>
                  <a:schemeClr val="dk1"/>
                </a:solidFill>
                <a:latin typeface="Calibri" panose="020F0502020204030204" pitchFamily="34" charset="0"/>
                <a:cs typeface="Calibri" panose="020F0502020204030204" pitchFamily="34" charset="0"/>
              </a:rPr>
              <a:t>An example of </a:t>
            </a:r>
            <a:r>
              <a:rPr lang="en-US" sz="2400" b="1" dirty="0">
                <a:solidFill>
                  <a:schemeClr val="dk1"/>
                </a:solidFill>
                <a:latin typeface="Calibri" panose="020F0502020204030204" pitchFamily="34" charset="0"/>
                <a:cs typeface="Calibri" panose="020F0502020204030204" pitchFamily="34" charset="0"/>
              </a:rPr>
              <a:t>kinetic energy</a:t>
            </a:r>
            <a:r>
              <a:rPr lang="en-US" sz="2400" dirty="0">
                <a:solidFill>
                  <a:schemeClr val="dk1"/>
                </a:solidFill>
                <a:latin typeface="Calibri" panose="020F0502020204030204" pitchFamily="34" charset="0"/>
                <a:cs typeface="Calibri" panose="020F0502020204030204" pitchFamily="34" charset="0"/>
              </a:rPr>
              <a:t> is bowling. The movement of the bowling ball and any pins knocked over is kinetic energy.</a:t>
            </a:r>
          </a:p>
        </p:txBody>
      </p:sp>
      <p:sp>
        <p:nvSpPr>
          <p:cNvPr id="6" name="Google Shape;338;g280628559cb_0_481" descr="Artificial Intelligence">
            <a:extLst>
              <a:ext uri="{FF2B5EF4-FFF2-40B4-BE49-F238E27FC236}">
                <a16:creationId xmlns:a16="http://schemas.microsoft.com/office/drawing/2014/main" id="{37C35C38-B9E5-BCF0-2AA6-5E4642112B85}"/>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7" name="Google Shape;339;g280628559cb_0_481" descr="Comment Like">
            <a:extLst>
              <a:ext uri="{FF2B5EF4-FFF2-40B4-BE49-F238E27FC236}">
                <a16:creationId xmlns:a16="http://schemas.microsoft.com/office/drawing/2014/main" id="{CB09C43C-8D1D-8B80-0053-C4A397DB50BA}"/>
              </a:ext>
            </a:extLst>
          </p:cNvPr>
          <p:cNvPicPr preferRelativeResize="0"/>
          <p:nvPr/>
        </p:nvPicPr>
        <p:blipFill rotWithShape="1">
          <a:blip r:embed="rId5">
            <a:alphaModFix/>
          </a:blip>
          <a:srcRect/>
          <a:stretch/>
        </p:blipFill>
        <p:spPr>
          <a:xfrm>
            <a:off x="551423" y="109704"/>
            <a:ext cx="428292" cy="428292"/>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pic>
        <p:nvPicPr>
          <p:cNvPr id="209" name="Google Shape;209;p34"/>
          <p:cNvPicPr preferRelativeResize="0"/>
          <p:nvPr/>
        </p:nvPicPr>
        <p:blipFill>
          <a:blip r:embed="rId3">
            <a:alphaModFix/>
          </a:blip>
          <a:stretch>
            <a:fillRect/>
          </a:stretch>
        </p:blipFill>
        <p:spPr>
          <a:xfrm>
            <a:off x="898098" y="1914528"/>
            <a:ext cx="5061803" cy="3228972"/>
          </a:xfrm>
          <a:prstGeom prst="rect">
            <a:avLst/>
          </a:prstGeom>
          <a:noFill/>
          <a:ln>
            <a:noFill/>
          </a:ln>
        </p:spPr>
      </p:pic>
      <p:sp>
        <p:nvSpPr>
          <p:cNvPr id="3" name="TextBox 2">
            <a:extLst>
              <a:ext uri="{FF2B5EF4-FFF2-40B4-BE49-F238E27FC236}">
                <a16:creationId xmlns:a16="http://schemas.microsoft.com/office/drawing/2014/main" id="{C8D8E08C-31BA-0B2B-41F0-DB0D0C1630D5}"/>
              </a:ext>
            </a:extLst>
          </p:cNvPr>
          <p:cNvSpPr txBox="1"/>
          <p:nvPr/>
        </p:nvSpPr>
        <p:spPr>
          <a:xfrm>
            <a:off x="489856" y="344868"/>
            <a:ext cx="5878285" cy="1569660"/>
          </a:xfrm>
          <a:prstGeom prst="rect">
            <a:avLst/>
          </a:prstGeom>
          <a:noFill/>
        </p:spPr>
        <p:txBody>
          <a:bodyPr wrap="square">
            <a:spAutoFit/>
          </a:bodyPr>
          <a:lstStyle/>
          <a:p>
            <a:pPr marL="0" marR="0" lvl="0" indent="0" algn="ctr" rtl="0">
              <a:lnSpc>
                <a:spcPct val="100000"/>
              </a:lnSpc>
              <a:spcBef>
                <a:spcPts val="0"/>
              </a:spcBef>
              <a:spcAft>
                <a:spcPts val="0"/>
              </a:spcAft>
              <a:buClr>
                <a:schemeClr val="dk1"/>
              </a:buClr>
              <a:buSzPts val="1200"/>
              <a:buFont typeface="Calibri"/>
              <a:buNone/>
            </a:pPr>
            <a:r>
              <a:rPr lang="en-US" sz="2400" dirty="0">
                <a:latin typeface="Calibri" panose="020F0502020204030204" pitchFamily="34" charset="0"/>
                <a:cs typeface="Calibri" panose="020F0502020204030204" pitchFamily="34" charset="0"/>
              </a:rPr>
              <a:t>Another example of </a:t>
            </a:r>
            <a:r>
              <a:rPr lang="en-US" sz="2400" b="1" dirty="0">
                <a:latin typeface="Calibri" panose="020F0502020204030204" pitchFamily="34" charset="0"/>
                <a:cs typeface="Calibri" panose="020F0502020204030204" pitchFamily="34" charset="0"/>
              </a:rPr>
              <a:t>kinetic energy</a:t>
            </a:r>
            <a:r>
              <a:rPr lang="en-US" sz="2400" dirty="0">
                <a:latin typeface="Calibri" panose="020F0502020204030204" pitchFamily="34" charset="0"/>
                <a:cs typeface="Calibri" panose="020F0502020204030204" pitchFamily="34" charset="0"/>
              </a:rPr>
              <a:t> is running. As you move your legs forward and up and down quickly, you create the running motion. Your running movement is kinetic energy.</a:t>
            </a:r>
          </a:p>
        </p:txBody>
      </p:sp>
      <p:sp>
        <p:nvSpPr>
          <p:cNvPr id="4" name="Google Shape;338;g280628559cb_0_481" descr="Artificial Intelligence">
            <a:extLst>
              <a:ext uri="{FF2B5EF4-FFF2-40B4-BE49-F238E27FC236}">
                <a16:creationId xmlns:a16="http://schemas.microsoft.com/office/drawing/2014/main" id="{28268804-45B3-51B6-16F1-95B0BBA171F3}"/>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5" name="Google Shape;339;g280628559cb_0_481" descr="Comment Like">
            <a:extLst>
              <a:ext uri="{FF2B5EF4-FFF2-40B4-BE49-F238E27FC236}">
                <a16:creationId xmlns:a16="http://schemas.microsoft.com/office/drawing/2014/main" id="{301E19B4-BDE3-AF80-1DCB-5E35F8F24768}"/>
              </a:ext>
            </a:extLst>
          </p:cNvPr>
          <p:cNvPicPr preferRelativeResize="0"/>
          <p:nvPr/>
        </p:nvPicPr>
        <p:blipFill rotWithShape="1">
          <a:blip r:embed="rId5">
            <a:alphaModFix/>
          </a:blip>
          <a:srcRect/>
          <a:stretch/>
        </p:blipFill>
        <p:spPr>
          <a:xfrm>
            <a:off x="551423" y="109704"/>
            <a:ext cx="428292" cy="428292"/>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g25e11802ac4_0_699" descr="Artificial Intelligence"/>
          <p:cNvSpPr/>
          <p:nvPr/>
        </p:nvSpPr>
        <p:spPr>
          <a:xfrm>
            <a:off x="674515" y="879230"/>
            <a:ext cx="3262050" cy="299812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20" name="Google Shape;420;g25e11802ac4_0_699" descr="Comment Dislike"/>
          <p:cNvPicPr preferRelativeResize="0"/>
          <p:nvPr/>
        </p:nvPicPr>
        <p:blipFill rotWithShape="1">
          <a:blip r:embed="rId4">
            <a:alphaModFix/>
          </a:blip>
          <a:srcRect/>
          <a:stretch/>
        </p:blipFill>
        <p:spPr>
          <a:xfrm>
            <a:off x="3429000" y="1316353"/>
            <a:ext cx="2510794" cy="2510794"/>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428;g27e576c1a67_0_796">
            <a:extLst>
              <a:ext uri="{FF2B5EF4-FFF2-40B4-BE49-F238E27FC236}">
                <a16:creationId xmlns:a16="http://schemas.microsoft.com/office/drawing/2014/main" id="{9F4BF20F-9E09-E824-6271-25CC6C6F269D}"/>
              </a:ext>
            </a:extLst>
          </p:cNvPr>
          <p:cNvSpPr txBox="1"/>
          <p:nvPr/>
        </p:nvSpPr>
        <p:spPr>
          <a:xfrm>
            <a:off x="126124" y="840828"/>
            <a:ext cx="3299035" cy="4172690"/>
          </a:xfrm>
          <a:prstGeom prst="rect">
            <a:avLst/>
          </a:prstGeom>
        </p:spPr>
        <p:txBody>
          <a:bodyPr spcFirstLastPara="1" vert="horz" lIns="91440" tIns="45720" rIns="91440" bIns="45720" rtlCol="0" anchor="ctr" anchorCtr="0">
            <a:noAutofit/>
          </a:bodyPr>
          <a:lstStyle/>
          <a:p>
            <a:pPr>
              <a:lnSpc>
                <a:spcPct val="90000"/>
              </a:lnSpc>
              <a:spcAft>
                <a:spcPts val="600"/>
              </a:spcAft>
            </a:pPr>
            <a:r>
              <a:rPr lang="en-US" sz="2400" kern="1200" dirty="0">
                <a:solidFill>
                  <a:schemeClr val="tx1"/>
                </a:solidFill>
                <a:latin typeface="Calibri" panose="020F0502020204030204" pitchFamily="34" charset="0"/>
                <a:ea typeface="+mn-ea"/>
                <a:cs typeface="Calibri" panose="020F0502020204030204" pitchFamily="34" charset="0"/>
                <a:sym typeface="Calibri"/>
              </a:rPr>
              <a:t>Potential energy is </a:t>
            </a:r>
            <a:r>
              <a:rPr lang="en-US" sz="2400" b="1" kern="1200" dirty="0">
                <a:solidFill>
                  <a:schemeClr val="tx1"/>
                </a:solidFill>
                <a:latin typeface="Calibri" panose="020F0502020204030204" pitchFamily="34" charset="0"/>
                <a:ea typeface="+mn-ea"/>
                <a:cs typeface="Calibri" panose="020F0502020204030204" pitchFamily="34" charset="0"/>
                <a:sym typeface="Calibri"/>
              </a:rPr>
              <a:t>NOT</a:t>
            </a:r>
            <a:r>
              <a:rPr lang="en-US" sz="2400" kern="1200" dirty="0">
                <a:solidFill>
                  <a:schemeClr val="tx1"/>
                </a:solidFill>
                <a:latin typeface="Calibri" panose="020F0502020204030204" pitchFamily="34" charset="0"/>
                <a:ea typeface="+mn-ea"/>
                <a:cs typeface="Calibri" panose="020F0502020204030204" pitchFamily="34" charset="0"/>
                <a:sym typeface="Calibri"/>
              </a:rPr>
              <a:t> an example of kinetic energy. Potential energy is the stored energy an object has based on its position or state, not its motion. For instance, a ball at the top of a hill has potential energy due to gravity, but it becomes kinetic energy as it rolls down. </a:t>
            </a:r>
          </a:p>
        </p:txBody>
      </p:sp>
      <p:pic>
        <p:nvPicPr>
          <p:cNvPr id="3" name="Picture 2" descr="A person pushing a ball on a hill&#10;&#10;Description automatically generated">
            <a:extLst>
              <a:ext uri="{FF2B5EF4-FFF2-40B4-BE49-F238E27FC236}">
                <a16:creationId xmlns:a16="http://schemas.microsoft.com/office/drawing/2014/main" id="{CE9E63EA-BEB3-0800-50B2-FEBD4B62A8C9}"/>
              </a:ext>
            </a:extLst>
          </p:cNvPr>
          <p:cNvPicPr>
            <a:picLocks noChangeAspect="1"/>
          </p:cNvPicPr>
          <p:nvPr/>
        </p:nvPicPr>
        <p:blipFill rotWithShape="1">
          <a:blip r:embed="rId3"/>
          <a:srcRect l="1691" r="34402" b="-4"/>
          <a:stretch/>
        </p:blipFill>
        <p:spPr>
          <a:xfrm>
            <a:off x="3429000" y="10"/>
            <a:ext cx="3432839" cy="5143490"/>
          </a:xfrm>
          <a:prstGeom prst="rect">
            <a:avLst/>
          </a:prstGeom>
        </p:spPr>
      </p:pic>
      <p:sp>
        <p:nvSpPr>
          <p:cNvPr id="6" name="Google Shape;389;g25e11802ac4_0_864" descr="Artificial Intelligence">
            <a:extLst>
              <a:ext uri="{FF2B5EF4-FFF2-40B4-BE49-F238E27FC236}">
                <a16:creationId xmlns:a16="http://schemas.microsoft.com/office/drawing/2014/main" id="{FFB9B0D4-D74D-BE6E-793A-41676AC3B0CB}"/>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7" name="Google Shape;390;g25e11802ac4_0_864" descr="Comment Dislike">
            <a:extLst>
              <a:ext uri="{FF2B5EF4-FFF2-40B4-BE49-F238E27FC236}">
                <a16:creationId xmlns:a16="http://schemas.microsoft.com/office/drawing/2014/main" id="{022502DF-C565-B89A-7E22-3A418E0B7B52}"/>
              </a:ext>
            </a:extLst>
          </p:cNvPr>
          <p:cNvPicPr preferRelativeResize="0"/>
          <p:nvPr/>
        </p:nvPicPr>
        <p:blipFill rotWithShape="1">
          <a:blip r:embed="rId5">
            <a:alphaModFix/>
          </a:blip>
          <a:srcRect/>
          <a:stretch/>
        </p:blipFill>
        <p:spPr>
          <a:xfrm>
            <a:off x="551423" y="119258"/>
            <a:ext cx="409184" cy="409184"/>
          </a:xfrm>
          <a:prstGeom prst="rect">
            <a:avLst/>
          </a:prstGeom>
          <a:noFill/>
          <a:ln>
            <a:noFill/>
          </a:ln>
        </p:spPr>
      </p:pic>
    </p:spTree>
    <p:extLst>
      <p:ext uri="{BB962C8B-B14F-4D97-AF65-F5344CB8AC3E}">
        <p14:creationId xmlns:p14="http://schemas.microsoft.com/office/powerpoint/2010/main" val="20417487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2936c336ece_0_739"/>
          <p:cNvSpPr txBox="1">
            <a:spLocks noGrp="1"/>
          </p:cNvSpPr>
          <p:nvPr>
            <p:ph type="subTitle" idx="1"/>
          </p:nvPr>
        </p:nvSpPr>
        <p:spPr>
          <a:xfrm>
            <a:off x="327313" y="377857"/>
            <a:ext cx="6203373" cy="819675"/>
          </a:xfrm>
          <a:prstGeom prst="rect">
            <a:avLst/>
          </a:prstGeom>
          <a:noFill/>
          <a:ln>
            <a:noFill/>
          </a:ln>
        </p:spPr>
        <p:txBody>
          <a:bodyPr spcFirstLastPara="1" wrap="square" lIns="68569" tIns="34275" rIns="68569" bIns="34275" anchor="t" anchorCtr="0">
            <a:noAutofit/>
          </a:bodyPr>
          <a:lstStyle/>
          <a:p>
            <a:pPr marL="0" indent="0">
              <a:spcBef>
                <a:spcPts val="0"/>
              </a:spcBef>
              <a:buClr>
                <a:schemeClr val="dk1"/>
              </a:buClr>
            </a:pPr>
            <a:r>
              <a:rPr lang="en-US" sz="2400" dirty="0">
                <a:solidFill>
                  <a:schemeClr val="dk1"/>
                </a:solidFill>
                <a:latin typeface="Calibri" panose="020F0502020204030204" pitchFamily="34" charset="0"/>
                <a:cs typeface="Calibri" panose="020F0502020204030204" pitchFamily="34" charset="0"/>
              </a:rPr>
              <a:t>Electricity is </a:t>
            </a:r>
            <a:r>
              <a:rPr lang="en-US" sz="2400" b="1" dirty="0">
                <a:solidFill>
                  <a:schemeClr val="dk1"/>
                </a:solidFill>
                <a:latin typeface="Calibri" panose="020F0502020204030204" pitchFamily="34" charset="0"/>
                <a:cs typeface="Calibri" panose="020F0502020204030204" pitchFamily="34" charset="0"/>
              </a:rPr>
              <a:t>NOT </a:t>
            </a:r>
            <a:r>
              <a:rPr lang="en-US" sz="2400" dirty="0">
                <a:solidFill>
                  <a:schemeClr val="dk1"/>
                </a:solidFill>
                <a:latin typeface="Calibri" panose="020F0502020204030204" pitchFamily="34" charset="0"/>
                <a:cs typeface="Calibri" panose="020F0502020204030204" pitchFamily="34" charset="0"/>
              </a:rPr>
              <a:t>an example of kinetic energy. </a:t>
            </a:r>
            <a:r>
              <a:rPr lang="en-US" sz="2400" b="0" i="0" dirty="0">
                <a:solidFill>
                  <a:srgbClr val="374151"/>
                </a:solidFill>
                <a:effectLst/>
                <a:latin typeface="Calibri" panose="020F0502020204030204" pitchFamily="34" charset="0"/>
                <a:cs typeface="Calibri" panose="020F0502020204030204" pitchFamily="34" charset="0"/>
              </a:rPr>
              <a:t>While the movement of electrons is an electric current and involves the motion of charged particles, it is not kinetic energy in the classical sense. Kinetic energy typically refers to the motion of larger objects.</a:t>
            </a:r>
            <a:endParaRPr lang="en-US" sz="2400" b="1" dirty="0">
              <a:latin typeface="Calibri" panose="020F0502020204030204" pitchFamily="34" charset="0"/>
              <a:cs typeface="Calibri" panose="020F0502020204030204" pitchFamily="34" charset="0"/>
            </a:endParaRPr>
          </a:p>
        </p:txBody>
      </p:sp>
      <p:pic>
        <p:nvPicPr>
          <p:cNvPr id="150" name="Google Shape;150;g2936c336ece_0_739"/>
          <p:cNvPicPr preferRelativeResize="0"/>
          <p:nvPr/>
        </p:nvPicPr>
        <p:blipFill rotWithShape="1">
          <a:blip r:embed="rId3">
            <a:alphaModFix/>
          </a:blip>
          <a:srcRect/>
          <a:stretch/>
        </p:blipFill>
        <p:spPr>
          <a:xfrm>
            <a:off x="0" y="2694493"/>
            <a:ext cx="6858000" cy="2449007"/>
          </a:xfrm>
          <a:prstGeom prst="rect">
            <a:avLst/>
          </a:prstGeom>
          <a:noFill/>
          <a:ln>
            <a:noFill/>
          </a:ln>
        </p:spPr>
      </p:pic>
      <p:sp>
        <p:nvSpPr>
          <p:cNvPr id="6" name="Google Shape;389;g25e11802ac4_0_864" descr="Artificial Intelligence">
            <a:extLst>
              <a:ext uri="{FF2B5EF4-FFF2-40B4-BE49-F238E27FC236}">
                <a16:creationId xmlns:a16="http://schemas.microsoft.com/office/drawing/2014/main" id="{38C629C3-663C-0DF8-123A-013F466F8BA3}"/>
              </a:ext>
            </a:extLst>
          </p:cNvPr>
          <p:cNvSpPr/>
          <p:nvPr/>
        </p:nvSpPr>
        <p:spPr>
          <a:xfrm>
            <a:off x="0" y="0"/>
            <a:ext cx="551475" cy="551475"/>
          </a:xfrm>
          <a:prstGeom prst="ellipse">
            <a:avLst/>
          </a:prstGeom>
          <a:blipFill rotWithShape="1">
            <a:blip r:embed="rId4">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7" name="Google Shape;390;g25e11802ac4_0_864" descr="Comment Dislike">
            <a:extLst>
              <a:ext uri="{FF2B5EF4-FFF2-40B4-BE49-F238E27FC236}">
                <a16:creationId xmlns:a16="http://schemas.microsoft.com/office/drawing/2014/main" id="{BB82B528-67DB-A02C-5A89-60C7234F362D}"/>
              </a:ext>
            </a:extLst>
          </p:cNvPr>
          <p:cNvPicPr preferRelativeResize="0"/>
          <p:nvPr/>
        </p:nvPicPr>
        <p:blipFill rotWithShape="1">
          <a:blip r:embed="rId5">
            <a:alphaModFix/>
          </a:blip>
          <a:srcRect/>
          <a:stretch/>
        </p:blipFill>
        <p:spPr>
          <a:xfrm>
            <a:off x="551423" y="119258"/>
            <a:ext cx="409184" cy="409184"/>
          </a:xfrm>
          <a:prstGeom prst="rect">
            <a:avLst/>
          </a:prstGeom>
          <a:noFill/>
          <a:ln>
            <a:noFill/>
          </a:ln>
        </p:spPr>
      </p:pic>
    </p:spTree>
    <p:extLst>
      <p:ext uri="{BB962C8B-B14F-4D97-AF65-F5344CB8AC3E}">
        <p14:creationId xmlns:p14="http://schemas.microsoft.com/office/powerpoint/2010/main" val="3511412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d96993b0a5_0_44" descr="Questions"/>
          <p:cNvSpPr/>
          <p:nvPr/>
        </p:nvSpPr>
        <p:spPr>
          <a:xfrm>
            <a:off x="1428750" y="457199"/>
            <a:ext cx="4000500" cy="37806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5564958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37"/>
        <p:cNvGrpSpPr/>
        <p:nvPr/>
      </p:nvGrpSpPr>
      <p:grpSpPr>
        <a:xfrm>
          <a:off x="0" y="0"/>
          <a:ext cx="0" cy="0"/>
          <a:chOff x="0" y="0"/>
          <a:chExt cx="0" cy="0"/>
        </a:xfrm>
      </p:grpSpPr>
      <p:sp>
        <p:nvSpPr>
          <p:cNvPr id="838" name="Google Shape;838;g28d0a459bb7_0_12"/>
          <p:cNvSpPr txBox="1"/>
          <p:nvPr/>
        </p:nvSpPr>
        <p:spPr>
          <a:xfrm>
            <a:off x="1675798" y="65315"/>
            <a:ext cx="3506400" cy="715550"/>
          </a:xfrm>
          <a:prstGeom prst="rect">
            <a:avLst/>
          </a:prstGeom>
          <a:noFill/>
          <a:ln>
            <a:noFill/>
          </a:ln>
        </p:spPr>
        <p:txBody>
          <a:bodyPr spcFirstLastPara="1" wrap="square" lIns="68569" tIns="34275" rIns="68569" bIns="34275" anchor="t" anchorCtr="0">
            <a:spAutoFit/>
          </a:bodyPr>
          <a:lstStyle/>
          <a:p>
            <a:pPr>
              <a:buSzPts val="5600"/>
            </a:pPr>
            <a:r>
              <a:rPr lang="en-US" sz="4200">
                <a:solidFill>
                  <a:srgbClr val="FFC000"/>
                </a:solidFill>
                <a:latin typeface="Calibri"/>
                <a:ea typeface="Calibri"/>
                <a:cs typeface="Calibri"/>
                <a:sym typeface="Calibri"/>
              </a:rPr>
              <a:t>Demonstration</a:t>
            </a:r>
            <a:endParaRPr sz="1050"/>
          </a:p>
        </p:txBody>
      </p:sp>
      <p:sp>
        <p:nvSpPr>
          <p:cNvPr id="839" name="Google Shape;839;g28d0a459bb7_0_12" descr="Classroom"/>
          <p:cNvSpPr/>
          <p:nvPr/>
        </p:nvSpPr>
        <p:spPr>
          <a:xfrm>
            <a:off x="93566" y="65305"/>
            <a:ext cx="551475" cy="5514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2" name="Google Shape;139;gdbff74d4ed_1_1109">
            <a:extLst>
              <a:ext uri="{FF2B5EF4-FFF2-40B4-BE49-F238E27FC236}">
                <a16:creationId xmlns:a16="http://schemas.microsoft.com/office/drawing/2014/main" id="{2B2E0716-CA7A-3ABD-33F2-EBAA32E145D8}"/>
              </a:ext>
            </a:extLst>
          </p:cNvPr>
          <p:cNvSpPr txBox="1"/>
          <p:nvPr/>
        </p:nvSpPr>
        <p:spPr>
          <a:xfrm>
            <a:off x="93565" y="891967"/>
            <a:ext cx="3678539" cy="3263504"/>
          </a:xfrm>
          <a:prstGeom prst="rect">
            <a:avLst/>
          </a:prstGeom>
        </p:spPr>
        <p:txBody>
          <a:bodyPr spcFirstLastPara="1" vert="horz" lIns="68580" tIns="34290" rIns="68580" bIns="34290" rtlCol="0" anchorCtr="0">
            <a:noAutofit/>
          </a:bodyPr>
          <a:lstStyle/>
          <a:p>
            <a:pPr algn="ctr">
              <a:lnSpc>
                <a:spcPct val="90000"/>
              </a:lnSpc>
              <a:spcAft>
                <a:spcPts val="450"/>
              </a:spcAft>
              <a:buSzPts val="2400"/>
            </a:pPr>
            <a:r>
              <a:rPr lang="en-US" sz="1650" b="1" kern="1200" dirty="0">
                <a:solidFill>
                  <a:schemeClr val="tx1"/>
                </a:solidFill>
                <a:latin typeface="Calibri" panose="020F0502020204030204" pitchFamily="34" charset="0"/>
                <a:ea typeface="+mn-ea"/>
                <a:cs typeface="Calibri" panose="020F0502020204030204" pitchFamily="34" charset="0"/>
                <a:sym typeface="Calibri"/>
              </a:rPr>
              <a:t>TEACHER DIRECTIONS:</a:t>
            </a: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Before viewing:</a:t>
            </a:r>
            <a:r>
              <a:rPr lang="en-US" sz="1650" b="1"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A</a:t>
            </a:r>
            <a:r>
              <a:rPr lang="en-US" sz="1650" dirty="0">
                <a:solidFill>
                  <a:schemeClr val="dk1"/>
                </a:solidFill>
                <a:latin typeface="Calibri"/>
                <a:ea typeface="Calibri"/>
                <a:cs typeface="Calibri"/>
                <a:sym typeface="Calibri"/>
              </a:rPr>
              <a:t>sk students to recall  what they already know about energy. </a:t>
            </a:r>
            <a:endParaRPr lang="en-US" sz="1650" dirty="0"/>
          </a:p>
          <a:p>
            <a:pPr>
              <a:lnSpc>
                <a:spcPct val="90000"/>
              </a:lnSpc>
              <a:spcAft>
                <a:spcPts val="450"/>
              </a:spcAft>
              <a:buSzPts val="20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buSzPts val="16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During</a:t>
            </a:r>
            <a:r>
              <a:rPr lang="en-US" sz="1650" kern="1200" dirty="0">
                <a:solidFill>
                  <a:schemeClr val="tx1"/>
                </a:solidFill>
                <a:latin typeface="Calibri" panose="020F0502020204030204" pitchFamily="34" charset="0"/>
                <a:ea typeface="+mn-ea"/>
                <a:cs typeface="Calibri" panose="020F0502020204030204" pitchFamily="34" charset="0"/>
                <a:sym typeface="Calibri"/>
              </a:rPr>
              <a:t>: </a:t>
            </a:r>
            <a:r>
              <a:rPr lang="en-US" sz="1650" kern="1200" dirty="0">
                <a:solidFill>
                  <a:schemeClr val="dk1"/>
                </a:solidFill>
                <a:latin typeface="Calibri"/>
                <a:ea typeface="+mn-ea"/>
                <a:cs typeface="Calibri"/>
                <a:sym typeface="Calibri"/>
              </a:rPr>
              <a:t>A</a:t>
            </a:r>
            <a:r>
              <a:rPr lang="en-US" sz="1650" dirty="0">
                <a:solidFill>
                  <a:schemeClr val="dk1"/>
                </a:solidFill>
                <a:latin typeface="Calibri"/>
                <a:ea typeface="Calibri"/>
                <a:cs typeface="Calibri"/>
                <a:sym typeface="Calibri"/>
              </a:rPr>
              <a:t>sk students to share observations, relating those observations back to what they know about energy. Tell students that  the marble rolling  down the inclined surface represents two different kinds of energy: potential and kinetic</a:t>
            </a:r>
            <a:r>
              <a:rPr lang="en-US" sz="1800" dirty="0">
                <a:solidFill>
                  <a:schemeClr val="dk1"/>
                </a:solidFill>
                <a:latin typeface="Calibri"/>
                <a:ea typeface="Calibri"/>
                <a:cs typeface="Calibri"/>
                <a:sym typeface="Calibri"/>
              </a:rPr>
              <a:t>. </a:t>
            </a:r>
          </a:p>
          <a:p>
            <a:pPr>
              <a:buSzPts val="1600"/>
            </a:pPr>
            <a:endParaRPr lang="en-US" sz="1650" kern="1200" dirty="0">
              <a:solidFill>
                <a:schemeClr val="tx1"/>
              </a:solidFill>
              <a:latin typeface="Calibri" panose="020F0502020204030204" pitchFamily="34" charset="0"/>
              <a:ea typeface="+mn-ea"/>
              <a:cs typeface="Calibri" panose="020F0502020204030204" pitchFamily="34" charset="0"/>
              <a:sym typeface="Calibri"/>
            </a:endParaRPr>
          </a:p>
          <a:p>
            <a:pPr>
              <a:lnSpc>
                <a:spcPct val="90000"/>
              </a:lnSpc>
              <a:spcAft>
                <a:spcPts val="450"/>
              </a:spcAft>
              <a:buSzPts val="2000"/>
            </a:pPr>
            <a:r>
              <a:rPr lang="en-US" sz="1650" b="1" u="sng" kern="1200" dirty="0">
                <a:solidFill>
                  <a:schemeClr val="tx1"/>
                </a:solidFill>
                <a:latin typeface="Calibri" panose="020F0502020204030204" pitchFamily="34" charset="0"/>
                <a:ea typeface="+mn-ea"/>
                <a:cs typeface="Calibri" panose="020F0502020204030204" pitchFamily="34" charset="0"/>
                <a:sym typeface="Calibri"/>
              </a:rPr>
              <a:t>After</a:t>
            </a:r>
            <a:r>
              <a:rPr lang="en-US" sz="1650" kern="1200" dirty="0">
                <a:solidFill>
                  <a:schemeClr val="tx1"/>
                </a:solidFill>
                <a:latin typeface="Calibri" panose="020F0502020204030204" pitchFamily="34" charset="0"/>
                <a:ea typeface="+mn-ea"/>
                <a:cs typeface="Calibri" panose="020F0502020204030204" pitchFamily="34" charset="0"/>
                <a:sym typeface="Calibri"/>
              </a:rPr>
              <a:t>: Tell students that today they will be learning more about the term kinetic energy.</a:t>
            </a:r>
          </a:p>
        </p:txBody>
      </p:sp>
      <p:pic>
        <p:nvPicPr>
          <p:cNvPr id="4" name="Picture 3" descr="A cardboard box with red cups and balls on it&#10;&#10;Description automatically generated">
            <a:extLst>
              <a:ext uri="{FF2B5EF4-FFF2-40B4-BE49-F238E27FC236}">
                <a16:creationId xmlns:a16="http://schemas.microsoft.com/office/drawing/2014/main" id="{F0DE8DEF-CFD1-A39F-547B-AC1BD1B30726}"/>
              </a:ext>
            </a:extLst>
          </p:cNvPr>
          <p:cNvPicPr>
            <a:picLocks noChangeAspect="1"/>
          </p:cNvPicPr>
          <p:nvPr/>
        </p:nvPicPr>
        <p:blipFill>
          <a:blip r:embed="rId4"/>
          <a:stretch>
            <a:fillRect/>
          </a:stretch>
        </p:blipFill>
        <p:spPr>
          <a:xfrm>
            <a:off x="3959372" y="1330378"/>
            <a:ext cx="2761912" cy="2825093"/>
          </a:xfrm>
          <a:prstGeom prst="rect">
            <a:avLst/>
          </a:prstGeom>
        </p:spPr>
      </p:pic>
    </p:spTree>
    <p:extLst>
      <p:ext uri="{BB962C8B-B14F-4D97-AF65-F5344CB8AC3E}">
        <p14:creationId xmlns:p14="http://schemas.microsoft.com/office/powerpoint/2010/main" val="322022936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413" name="Google Shape;413;g2936c336ece_0_209"/>
          <p:cNvSpPr txBox="1"/>
          <p:nvPr/>
        </p:nvSpPr>
        <p:spPr>
          <a:xfrm>
            <a:off x="771525" y="318579"/>
            <a:ext cx="575797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is an example of kinetic energy?</a:t>
            </a:r>
            <a:endParaRPr sz="1050" dirty="0"/>
          </a:p>
        </p:txBody>
      </p:sp>
      <p:sp>
        <p:nvSpPr>
          <p:cNvPr id="414" name="Google Shape;414;g2936c336ece_0_20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15" name="Google Shape;415;g2936c336ece_0_20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16" name="Google Shape;416;g2936c336ece_0_20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Picture 3" descr="A group of children running&#10;&#10;Description automatically generated">
            <a:extLst>
              <a:ext uri="{FF2B5EF4-FFF2-40B4-BE49-F238E27FC236}">
                <a16:creationId xmlns:a16="http://schemas.microsoft.com/office/drawing/2014/main" id="{C350CD04-CFE3-86A5-FEE1-5D94340D5104}"/>
              </a:ext>
            </a:extLst>
          </p:cNvPr>
          <p:cNvPicPr>
            <a:picLocks noChangeAspect="1"/>
          </p:cNvPicPr>
          <p:nvPr/>
        </p:nvPicPr>
        <p:blipFill>
          <a:blip r:embed="rId5"/>
          <a:stretch>
            <a:fillRect/>
          </a:stretch>
        </p:blipFill>
        <p:spPr>
          <a:xfrm>
            <a:off x="3650512" y="1948691"/>
            <a:ext cx="2909270" cy="2200602"/>
          </a:xfrm>
          <a:prstGeom prst="rect">
            <a:avLst/>
          </a:prstGeom>
        </p:spPr>
      </p:pic>
      <p:pic>
        <p:nvPicPr>
          <p:cNvPr id="6" name="Picture 5" descr="A child sitting cross legged on the floor&#10;&#10;Description automatically generated">
            <a:extLst>
              <a:ext uri="{FF2B5EF4-FFF2-40B4-BE49-F238E27FC236}">
                <a16:creationId xmlns:a16="http://schemas.microsoft.com/office/drawing/2014/main" id="{B13C8C19-6D03-48D9-41FD-41514F794341}"/>
              </a:ext>
            </a:extLst>
          </p:cNvPr>
          <p:cNvPicPr>
            <a:picLocks noChangeAspect="1"/>
          </p:cNvPicPr>
          <p:nvPr/>
        </p:nvPicPr>
        <p:blipFill>
          <a:blip r:embed="rId6"/>
          <a:stretch>
            <a:fillRect/>
          </a:stretch>
        </p:blipFill>
        <p:spPr>
          <a:xfrm>
            <a:off x="543129" y="1455651"/>
            <a:ext cx="2361078" cy="3186683"/>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12"/>
        <p:cNvGrpSpPr/>
        <p:nvPr/>
      </p:nvGrpSpPr>
      <p:grpSpPr>
        <a:xfrm>
          <a:off x="0" y="0"/>
          <a:ext cx="0" cy="0"/>
          <a:chOff x="0" y="0"/>
          <a:chExt cx="0" cy="0"/>
        </a:xfrm>
      </p:grpSpPr>
      <p:sp>
        <p:nvSpPr>
          <p:cNvPr id="2" name="Google Shape;424;g29c31cddc2b_0_98">
            <a:extLst>
              <a:ext uri="{FF2B5EF4-FFF2-40B4-BE49-F238E27FC236}">
                <a16:creationId xmlns:a16="http://schemas.microsoft.com/office/drawing/2014/main" id="{D9D97009-832A-C4ED-BC24-E4A5D0D024CF}"/>
              </a:ext>
            </a:extLst>
          </p:cNvPr>
          <p:cNvSpPr/>
          <p:nvPr/>
        </p:nvSpPr>
        <p:spPr>
          <a:xfrm>
            <a:off x="3527156" y="1093561"/>
            <a:ext cx="3147263" cy="3910862"/>
          </a:xfrm>
          <a:prstGeom prst="roundRect">
            <a:avLst>
              <a:gd name="adj" fmla="val 16667"/>
            </a:avLst>
          </a:prstGeom>
          <a:solidFill>
            <a:schemeClr val="lt1"/>
          </a:solidFill>
          <a:ln w="698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latin typeface="Calibri"/>
              <a:ea typeface="Calibri"/>
              <a:cs typeface="Calibri"/>
              <a:sym typeface="Calibri"/>
            </a:endParaRPr>
          </a:p>
        </p:txBody>
      </p:sp>
      <p:sp>
        <p:nvSpPr>
          <p:cNvPr id="413" name="Google Shape;413;g2936c336ece_0_209"/>
          <p:cNvSpPr txBox="1"/>
          <p:nvPr/>
        </p:nvSpPr>
        <p:spPr>
          <a:xfrm>
            <a:off x="771525" y="318579"/>
            <a:ext cx="5757975" cy="484718"/>
          </a:xfrm>
          <a:prstGeom prst="rect">
            <a:avLst/>
          </a:prstGeom>
          <a:noFill/>
          <a:ln>
            <a:noFill/>
          </a:ln>
        </p:spPr>
        <p:txBody>
          <a:bodyPr spcFirstLastPara="1" wrap="square" lIns="68569" tIns="34275" rIns="68569" bIns="34275" anchor="t" anchorCtr="0">
            <a:spAutoFit/>
          </a:bodyPr>
          <a:lstStyle/>
          <a:p>
            <a:pPr algn="ctr">
              <a:buSzPts val="3600"/>
            </a:pPr>
            <a:r>
              <a:rPr lang="en-US" sz="2700" dirty="0">
                <a:solidFill>
                  <a:schemeClr val="dk1"/>
                </a:solidFill>
                <a:latin typeface="Calibri"/>
                <a:ea typeface="Calibri"/>
                <a:cs typeface="Calibri"/>
                <a:sym typeface="Calibri"/>
              </a:rPr>
              <a:t>Which is an example of kinetic energy?</a:t>
            </a:r>
            <a:endParaRPr sz="1050" dirty="0"/>
          </a:p>
        </p:txBody>
      </p:sp>
      <p:sp>
        <p:nvSpPr>
          <p:cNvPr id="414" name="Google Shape;414;g2936c336ece_0_209" descr="Questions"/>
          <p:cNvSpPr/>
          <p:nvPr/>
        </p:nvSpPr>
        <p:spPr>
          <a:xfrm>
            <a:off x="0" y="0"/>
            <a:ext cx="637200" cy="6372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pic>
        <p:nvPicPr>
          <p:cNvPr id="415" name="Google Shape;415;g2936c336ece_0_209"/>
          <p:cNvPicPr preferRelativeResize="0"/>
          <p:nvPr/>
        </p:nvPicPr>
        <p:blipFill rotWithShape="1">
          <a:blip r:embed="rId4">
            <a:alphaModFix/>
          </a:blip>
          <a:srcRect/>
          <a:stretch/>
        </p:blipFill>
        <p:spPr>
          <a:xfrm>
            <a:off x="150037" y="1277531"/>
            <a:ext cx="3147263" cy="3542925"/>
          </a:xfrm>
          <a:prstGeom prst="rect">
            <a:avLst/>
          </a:prstGeom>
          <a:noFill/>
          <a:ln>
            <a:noFill/>
          </a:ln>
        </p:spPr>
      </p:pic>
      <p:pic>
        <p:nvPicPr>
          <p:cNvPr id="416" name="Google Shape;416;g2936c336ece_0_209"/>
          <p:cNvPicPr preferRelativeResize="0"/>
          <p:nvPr/>
        </p:nvPicPr>
        <p:blipFill rotWithShape="1">
          <a:blip r:embed="rId4">
            <a:alphaModFix/>
          </a:blip>
          <a:srcRect/>
          <a:stretch/>
        </p:blipFill>
        <p:spPr>
          <a:xfrm>
            <a:off x="3527156" y="1277531"/>
            <a:ext cx="3147263" cy="3542925"/>
          </a:xfrm>
          <a:prstGeom prst="rect">
            <a:avLst/>
          </a:prstGeom>
          <a:noFill/>
          <a:ln>
            <a:noFill/>
          </a:ln>
        </p:spPr>
      </p:pic>
      <p:pic>
        <p:nvPicPr>
          <p:cNvPr id="4" name="Picture 3" descr="A group of children running&#10;&#10;Description automatically generated">
            <a:extLst>
              <a:ext uri="{FF2B5EF4-FFF2-40B4-BE49-F238E27FC236}">
                <a16:creationId xmlns:a16="http://schemas.microsoft.com/office/drawing/2014/main" id="{C350CD04-CFE3-86A5-FEE1-5D94340D5104}"/>
              </a:ext>
            </a:extLst>
          </p:cNvPr>
          <p:cNvPicPr>
            <a:picLocks noChangeAspect="1"/>
          </p:cNvPicPr>
          <p:nvPr/>
        </p:nvPicPr>
        <p:blipFill>
          <a:blip r:embed="rId5"/>
          <a:stretch>
            <a:fillRect/>
          </a:stretch>
        </p:blipFill>
        <p:spPr>
          <a:xfrm>
            <a:off x="3650512" y="1948691"/>
            <a:ext cx="2909270" cy="2200602"/>
          </a:xfrm>
          <a:prstGeom prst="rect">
            <a:avLst/>
          </a:prstGeom>
        </p:spPr>
      </p:pic>
      <p:pic>
        <p:nvPicPr>
          <p:cNvPr id="6" name="Picture 5" descr="A child sitting cross legged on the floor&#10;&#10;Description automatically generated">
            <a:extLst>
              <a:ext uri="{FF2B5EF4-FFF2-40B4-BE49-F238E27FC236}">
                <a16:creationId xmlns:a16="http://schemas.microsoft.com/office/drawing/2014/main" id="{B13C8C19-6D03-48D9-41FD-41514F794341}"/>
              </a:ext>
            </a:extLst>
          </p:cNvPr>
          <p:cNvPicPr>
            <a:picLocks noChangeAspect="1"/>
          </p:cNvPicPr>
          <p:nvPr/>
        </p:nvPicPr>
        <p:blipFill>
          <a:blip r:embed="rId6"/>
          <a:stretch>
            <a:fillRect/>
          </a:stretch>
        </p:blipFill>
        <p:spPr>
          <a:xfrm>
            <a:off x="543129" y="1455651"/>
            <a:ext cx="2361078" cy="3186683"/>
          </a:xfrm>
          <a:prstGeom prst="rect">
            <a:avLst/>
          </a:prstGeom>
        </p:spPr>
      </p:pic>
    </p:spTree>
    <p:extLst>
      <p:ext uri="{BB962C8B-B14F-4D97-AF65-F5344CB8AC3E}">
        <p14:creationId xmlns:p14="http://schemas.microsoft.com/office/powerpoint/2010/main" val="34503409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437" name="Google Shape;437;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580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61758"/>
            <a:ext cx="6857998" cy="1193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4564856" cy="119305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6857998" cy="1193056"/>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28"/>
          <p:cNvSpPr txBox="1">
            <a:spLocks noGrp="1"/>
          </p:cNvSpPr>
          <p:nvPr>
            <p:ph type="ctrTitle"/>
          </p:nvPr>
        </p:nvSpPr>
        <p:spPr>
          <a:xfrm>
            <a:off x="393589" y="4118228"/>
            <a:ext cx="3916165" cy="869400"/>
          </a:xfrm>
          <a:prstGeom prst="rect">
            <a:avLst/>
          </a:prstGeom>
        </p:spPr>
        <p:txBody>
          <a:bodyPr spcFirstLastPara="1" lIns="68569" tIns="34275" rIns="68569" bIns="34275" anchor="ctr" anchorCtr="0">
            <a:normAutofit/>
          </a:bodyPr>
          <a:lstStyle/>
          <a:p>
            <a:pPr algn="l">
              <a:buSzPts val="3600"/>
            </a:pPr>
            <a:r>
              <a:rPr lang="en-US" sz="2600" b="1" u="sng">
                <a:solidFill>
                  <a:srgbClr val="FFFFFF"/>
                </a:solidFill>
              </a:rPr>
              <a:t>Kinetic Energy</a:t>
            </a:r>
            <a:r>
              <a:rPr lang="en-US" sz="2600">
                <a:solidFill>
                  <a:srgbClr val="FFFFFF"/>
                </a:solidFill>
              </a:rPr>
              <a:t>: energy of mass in motion</a:t>
            </a:r>
            <a:endParaRPr lang="en-US" sz="2600" b="1" u="sng">
              <a:solidFill>
                <a:srgbClr val="FFFFFF"/>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3" y="293124"/>
            <a:ext cx="5401331" cy="3389335"/>
          </a:xfrm>
          <a:prstGeom prst="rect">
            <a:avLst/>
          </a:prstGeom>
          <a:noFill/>
        </p:spPr>
      </p:pic>
      <p:sp>
        <p:nvSpPr>
          <p:cNvPr id="2" name="Google Shape;224;g2a5a1442303_0_281" descr="Rewind">
            <a:extLst>
              <a:ext uri="{FF2B5EF4-FFF2-40B4-BE49-F238E27FC236}">
                <a16:creationId xmlns:a16="http://schemas.microsoft.com/office/drawing/2014/main" id="{0F6A0C35-C6AF-A254-A213-33277CEE96B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715374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25e11802ac4_0_1976"/>
          <p:cNvSpPr/>
          <p:nvPr/>
        </p:nvSpPr>
        <p:spPr>
          <a:xfrm>
            <a:off x="127235" y="239419"/>
            <a:ext cx="6603525" cy="4424625"/>
          </a:xfrm>
          <a:prstGeom prst="rect">
            <a:avLst/>
          </a:prstGeom>
          <a:no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cxnSp>
        <p:nvCxnSpPr>
          <p:cNvPr id="452" name="Google Shape;452;g25e11802ac4_0_1976"/>
          <p:cNvCxnSpPr/>
          <p:nvPr/>
        </p:nvCxnSpPr>
        <p:spPr>
          <a:xfrm>
            <a:off x="3440403" y="239419"/>
            <a:ext cx="0" cy="1345950"/>
          </a:xfrm>
          <a:prstGeom prst="straightConnector1">
            <a:avLst/>
          </a:prstGeom>
          <a:noFill/>
          <a:ln w="25400" cap="flat" cmpd="sng">
            <a:solidFill>
              <a:srgbClr val="FF932B"/>
            </a:solidFill>
            <a:prstDash val="solid"/>
            <a:round/>
            <a:headEnd type="none" w="sm" len="sm"/>
            <a:tailEnd type="none" w="sm" len="sm"/>
          </a:ln>
        </p:spPr>
      </p:cxnSp>
      <p:cxnSp>
        <p:nvCxnSpPr>
          <p:cNvPr id="453" name="Google Shape;453;g25e11802ac4_0_1976"/>
          <p:cNvCxnSpPr>
            <a:stCxn id="454" idx="4"/>
            <a:endCxn id="451" idx="2"/>
          </p:cNvCxnSpPr>
          <p:nvPr/>
        </p:nvCxnSpPr>
        <p:spPr>
          <a:xfrm>
            <a:off x="3411894" y="3300164"/>
            <a:ext cx="17100" cy="1363950"/>
          </a:xfrm>
          <a:prstGeom prst="straightConnector1">
            <a:avLst/>
          </a:prstGeom>
          <a:noFill/>
          <a:ln w="25400" cap="flat" cmpd="sng">
            <a:solidFill>
              <a:srgbClr val="FF932B"/>
            </a:solidFill>
            <a:prstDash val="solid"/>
            <a:round/>
            <a:headEnd type="none" w="sm" len="sm"/>
            <a:tailEnd type="none" w="sm" len="sm"/>
          </a:ln>
        </p:spPr>
      </p:cxnSp>
      <p:cxnSp>
        <p:nvCxnSpPr>
          <p:cNvPr id="455" name="Google Shape;455;g25e11802ac4_0_1976"/>
          <p:cNvCxnSpPr/>
          <p:nvPr/>
        </p:nvCxnSpPr>
        <p:spPr>
          <a:xfrm>
            <a:off x="127235" y="2441666"/>
            <a:ext cx="1928475" cy="0"/>
          </a:xfrm>
          <a:prstGeom prst="straightConnector1">
            <a:avLst/>
          </a:prstGeom>
          <a:noFill/>
          <a:ln w="25400" cap="flat" cmpd="sng">
            <a:solidFill>
              <a:srgbClr val="FF932B"/>
            </a:solidFill>
            <a:prstDash val="solid"/>
            <a:round/>
            <a:headEnd type="none" w="sm" len="sm"/>
            <a:tailEnd type="none" w="sm" len="sm"/>
          </a:ln>
        </p:spPr>
      </p:cxnSp>
      <p:cxnSp>
        <p:nvCxnSpPr>
          <p:cNvPr id="456" name="Google Shape;456;g25e11802ac4_0_1976"/>
          <p:cNvCxnSpPr/>
          <p:nvPr/>
        </p:nvCxnSpPr>
        <p:spPr>
          <a:xfrm>
            <a:off x="4769897" y="2412674"/>
            <a:ext cx="1960875" cy="0"/>
          </a:xfrm>
          <a:prstGeom prst="straightConnector1">
            <a:avLst/>
          </a:prstGeom>
          <a:noFill/>
          <a:ln w="25400" cap="flat" cmpd="sng">
            <a:solidFill>
              <a:srgbClr val="FF932B"/>
            </a:solidFill>
            <a:prstDash val="solid"/>
            <a:round/>
            <a:headEnd type="none" w="sm" len="sm"/>
            <a:tailEnd type="none" w="sm" len="sm"/>
          </a:ln>
        </p:spPr>
      </p:cxnSp>
      <p:sp>
        <p:nvSpPr>
          <p:cNvPr id="454" name="Google Shape;454;g25e11802ac4_0_1976"/>
          <p:cNvSpPr/>
          <p:nvPr/>
        </p:nvSpPr>
        <p:spPr>
          <a:xfrm>
            <a:off x="2054694" y="1583414"/>
            <a:ext cx="2714400" cy="1716750"/>
          </a:xfrm>
          <a:prstGeom prst="ellipse">
            <a:avLst/>
          </a:prstGeom>
          <a:solidFill>
            <a:srgbClr val="FFFFFF"/>
          </a:solidFill>
          <a:ln w="25400" cap="flat" cmpd="sng">
            <a:solidFill>
              <a:srgbClr val="FF932B"/>
            </a:solidFill>
            <a:prstDash val="solid"/>
            <a:round/>
            <a:headEnd type="none" w="sm" len="sm"/>
            <a:tailEnd type="none" w="sm" len="sm"/>
          </a:ln>
        </p:spPr>
        <p:txBody>
          <a:bodyPr spcFirstLastPara="1" wrap="square" lIns="68569" tIns="34275" rIns="68569" bIns="34275" anchor="ctr" anchorCtr="0">
            <a:noAutofit/>
          </a:bodyPr>
          <a:lstStyle/>
          <a:p>
            <a:pPr algn="ctr">
              <a:buSzPts val="1400"/>
            </a:pPr>
            <a:endParaRPr sz="1050">
              <a:solidFill>
                <a:srgbClr val="FFFFFF"/>
              </a:solidFill>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6"/>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22" name="Google Shape;222;p36"/>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23" name="Google Shape;223;p36"/>
          <p:cNvCxnSpPr>
            <a:stCxn id="224" idx="4"/>
            <a:endCxn id="221"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25" name="Google Shape;225;p36"/>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26" name="Google Shape;226;p36"/>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24" name="Google Shape;224;p36"/>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27" name="Google Shape;227;p36"/>
          <p:cNvSpPr txBox="1"/>
          <p:nvPr/>
        </p:nvSpPr>
        <p:spPr>
          <a:xfrm>
            <a:off x="2242538" y="2270475"/>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Kinetic Energy</a:t>
            </a:r>
            <a:endParaRPr sz="825"/>
          </a:p>
        </p:txBody>
      </p:sp>
      <p:sp>
        <p:nvSpPr>
          <p:cNvPr id="228" name="Google Shape;228;p36"/>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29" name="Google Shape;229;p36"/>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30" name="Google Shape;230;p36"/>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31" name="Google Shape;231;p36"/>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kinetic energy impact my life?</a:t>
            </a:r>
            <a:endParaRPr sz="975"/>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p:nvPr/>
        </p:nvSpPr>
        <p:spPr>
          <a:xfrm>
            <a:off x="479664" y="774782"/>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 </a:t>
            </a:r>
            <a:r>
              <a:rPr lang="en" sz="2250">
                <a:solidFill>
                  <a:schemeClr val="dk1"/>
                </a:solidFill>
                <a:latin typeface="Calibri"/>
                <a:ea typeface="Calibri"/>
                <a:cs typeface="Calibri"/>
                <a:sym typeface="Calibri"/>
              </a:rPr>
              <a:t>from the choices below. </a:t>
            </a:r>
            <a:endParaRPr sz="1050"/>
          </a:p>
        </p:txBody>
      </p:sp>
      <p:sp>
        <p:nvSpPr>
          <p:cNvPr id="238" name="Google Shape;238;p37"/>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39" name="Google Shape;239;p37"/>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40" name="Google Shape;240;p37"/>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41" name="Google Shape;241;p37"/>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42" name="Google Shape;242;p37"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pic>
        <p:nvPicPr>
          <p:cNvPr id="243" name="Google Shape;243;p37"/>
          <p:cNvPicPr preferRelativeResize="0"/>
          <p:nvPr/>
        </p:nvPicPr>
        <p:blipFill>
          <a:blip r:embed="rId4">
            <a:alphaModFix/>
          </a:blip>
          <a:stretch>
            <a:fillRect/>
          </a:stretch>
        </p:blipFill>
        <p:spPr>
          <a:xfrm>
            <a:off x="4293169" y="2937976"/>
            <a:ext cx="1913524" cy="1435124"/>
          </a:xfrm>
          <a:prstGeom prst="rect">
            <a:avLst/>
          </a:prstGeom>
          <a:noFill/>
          <a:ln>
            <a:noFill/>
          </a:ln>
        </p:spPr>
      </p:pic>
      <p:pic>
        <p:nvPicPr>
          <p:cNvPr id="244" name="Google Shape;244;p37"/>
          <p:cNvPicPr preferRelativeResize="0"/>
          <p:nvPr/>
        </p:nvPicPr>
        <p:blipFill>
          <a:blip r:embed="rId5">
            <a:alphaModFix/>
          </a:blip>
          <a:stretch>
            <a:fillRect/>
          </a:stretch>
        </p:blipFill>
        <p:spPr>
          <a:xfrm>
            <a:off x="4140751" y="1770900"/>
            <a:ext cx="2619056" cy="932813"/>
          </a:xfrm>
          <a:prstGeom prst="rect">
            <a:avLst/>
          </a:prstGeom>
          <a:noFill/>
          <a:ln>
            <a:noFill/>
          </a:ln>
        </p:spPr>
      </p:pic>
      <p:pic>
        <p:nvPicPr>
          <p:cNvPr id="245" name="Google Shape;245;p37"/>
          <p:cNvPicPr preferRelativeResize="0"/>
          <p:nvPr/>
        </p:nvPicPr>
        <p:blipFill>
          <a:blip r:embed="rId6">
            <a:alphaModFix/>
          </a:blip>
          <a:stretch>
            <a:fillRect/>
          </a:stretch>
        </p:blipFill>
        <p:spPr>
          <a:xfrm>
            <a:off x="788251" y="2987850"/>
            <a:ext cx="2619056" cy="1375000"/>
          </a:xfrm>
          <a:prstGeom prst="rect">
            <a:avLst/>
          </a:prstGeom>
          <a:noFill/>
          <a:ln>
            <a:noFill/>
          </a:ln>
        </p:spPr>
      </p:pic>
      <p:pic>
        <p:nvPicPr>
          <p:cNvPr id="246" name="Google Shape;246;p37"/>
          <p:cNvPicPr preferRelativeResize="0"/>
          <p:nvPr/>
        </p:nvPicPr>
        <p:blipFill>
          <a:blip r:embed="rId7">
            <a:alphaModFix/>
          </a:blip>
          <a:stretch>
            <a:fillRect/>
          </a:stretch>
        </p:blipFill>
        <p:spPr>
          <a:xfrm>
            <a:off x="788250" y="1515638"/>
            <a:ext cx="1953919" cy="1299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51"/>
        <p:cNvGrpSpPr/>
        <p:nvPr/>
      </p:nvGrpSpPr>
      <p:grpSpPr>
        <a:xfrm>
          <a:off x="0" y="0"/>
          <a:ext cx="0" cy="0"/>
          <a:chOff x="0" y="0"/>
          <a:chExt cx="0" cy="0"/>
        </a:xfrm>
      </p:grpSpPr>
      <p:sp>
        <p:nvSpPr>
          <p:cNvPr id="252" name="Google Shape;252;p38"/>
          <p:cNvSpPr txBox="1"/>
          <p:nvPr/>
        </p:nvSpPr>
        <p:spPr>
          <a:xfrm>
            <a:off x="479664" y="774782"/>
            <a:ext cx="590557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picture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 </a:t>
            </a:r>
            <a:r>
              <a:rPr lang="en" sz="2250">
                <a:solidFill>
                  <a:schemeClr val="dk1"/>
                </a:solidFill>
                <a:latin typeface="Calibri"/>
                <a:ea typeface="Calibri"/>
                <a:cs typeface="Calibri"/>
                <a:sym typeface="Calibri"/>
              </a:rPr>
              <a:t>from the choices below. </a:t>
            </a:r>
            <a:endParaRPr sz="1050"/>
          </a:p>
        </p:txBody>
      </p:sp>
      <p:sp>
        <p:nvSpPr>
          <p:cNvPr id="253" name="Google Shape;253;p38"/>
          <p:cNvSpPr txBox="1"/>
          <p:nvPr/>
        </p:nvSpPr>
        <p:spPr>
          <a:xfrm>
            <a:off x="294998" y="1437619"/>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54" name="Google Shape;254;p38"/>
          <p:cNvSpPr txBox="1"/>
          <p:nvPr/>
        </p:nvSpPr>
        <p:spPr>
          <a:xfrm>
            <a:off x="3758453" y="1428562"/>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55" name="Google Shape;255;p38"/>
          <p:cNvSpPr txBox="1"/>
          <p:nvPr/>
        </p:nvSpPr>
        <p:spPr>
          <a:xfrm>
            <a:off x="285380" y="2987854"/>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56" name="Google Shape;256;p38"/>
          <p:cNvSpPr txBox="1"/>
          <p:nvPr/>
        </p:nvSpPr>
        <p:spPr>
          <a:xfrm>
            <a:off x="3748835" y="2966008"/>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57" name="Google Shape;257;p38"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pic>
        <p:nvPicPr>
          <p:cNvPr id="258" name="Google Shape;258;p38"/>
          <p:cNvPicPr preferRelativeResize="0"/>
          <p:nvPr/>
        </p:nvPicPr>
        <p:blipFill>
          <a:blip r:embed="rId4">
            <a:alphaModFix/>
          </a:blip>
          <a:stretch>
            <a:fillRect/>
          </a:stretch>
        </p:blipFill>
        <p:spPr>
          <a:xfrm>
            <a:off x="4293169" y="2937976"/>
            <a:ext cx="1913524" cy="1435124"/>
          </a:xfrm>
          <a:prstGeom prst="rect">
            <a:avLst/>
          </a:prstGeom>
          <a:noFill/>
          <a:ln>
            <a:noFill/>
          </a:ln>
        </p:spPr>
      </p:pic>
      <p:pic>
        <p:nvPicPr>
          <p:cNvPr id="259" name="Google Shape;259;p38"/>
          <p:cNvPicPr preferRelativeResize="0"/>
          <p:nvPr/>
        </p:nvPicPr>
        <p:blipFill>
          <a:blip r:embed="rId5">
            <a:alphaModFix/>
          </a:blip>
          <a:stretch>
            <a:fillRect/>
          </a:stretch>
        </p:blipFill>
        <p:spPr>
          <a:xfrm>
            <a:off x="4140751" y="1770900"/>
            <a:ext cx="2619056" cy="932813"/>
          </a:xfrm>
          <a:prstGeom prst="rect">
            <a:avLst/>
          </a:prstGeom>
          <a:noFill/>
          <a:ln>
            <a:noFill/>
          </a:ln>
        </p:spPr>
      </p:pic>
      <p:pic>
        <p:nvPicPr>
          <p:cNvPr id="260" name="Google Shape;260;p38"/>
          <p:cNvPicPr preferRelativeResize="0"/>
          <p:nvPr/>
        </p:nvPicPr>
        <p:blipFill>
          <a:blip r:embed="rId6">
            <a:alphaModFix/>
          </a:blip>
          <a:stretch>
            <a:fillRect/>
          </a:stretch>
        </p:blipFill>
        <p:spPr>
          <a:xfrm>
            <a:off x="788251" y="2987850"/>
            <a:ext cx="2619056" cy="1375000"/>
          </a:xfrm>
          <a:prstGeom prst="rect">
            <a:avLst/>
          </a:prstGeom>
          <a:noFill/>
          <a:ln>
            <a:noFill/>
          </a:ln>
        </p:spPr>
      </p:pic>
      <p:pic>
        <p:nvPicPr>
          <p:cNvPr id="261" name="Google Shape;261;p38"/>
          <p:cNvPicPr preferRelativeResize="0"/>
          <p:nvPr/>
        </p:nvPicPr>
        <p:blipFill>
          <a:blip r:embed="rId7">
            <a:alphaModFix/>
          </a:blip>
          <a:stretch>
            <a:fillRect/>
          </a:stretch>
        </p:blipFill>
        <p:spPr>
          <a:xfrm>
            <a:off x="788250" y="1515638"/>
            <a:ext cx="1953919" cy="1299450"/>
          </a:xfrm>
          <a:prstGeom prst="rect">
            <a:avLst/>
          </a:prstGeom>
          <a:noFill/>
          <a:ln>
            <a:noFill/>
          </a:ln>
        </p:spPr>
      </p:pic>
      <p:sp>
        <p:nvSpPr>
          <p:cNvPr id="262" name="Google Shape;262;p38"/>
          <p:cNvSpPr/>
          <p:nvPr/>
        </p:nvSpPr>
        <p:spPr>
          <a:xfrm>
            <a:off x="293381" y="2937975"/>
            <a:ext cx="3273750" cy="15066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39"/>
          <p:cNvPicPr preferRelativeResize="0"/>
          <p:nvPr/>
        </p:nvPicPr>
        <p:blipFill>
          <a:blip r:embed="rId3">
            <a:alphaModFix/>
          </a:blip>
          <a:stretch>
            <a:fillRect/>
          </a:stretch>
        </p:blipFill>
        <p:spPr>
          <a:xfrm>
            <a:off x="3926138" y="1300556"/>
            <a:ext cx="2410288" cy="1265400"/>
          </a:xfrm>
          <a:prstGeom prst="rect">
            <a:avLst/>
          </a:prstGeom>
          <a:noFill/>
          <a:ln>
            <a:noFill/>
          </a:ln>
        </p:spPr>
      </p:pic>
      <p:sp>
        <p:nvSpPr>
          <p:cNvPr id="269" name="Google Shape;269;p39"/>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cxnSp>
        <p:nvCxnSpPr>
          <p:cNvPr id="270" name="Google Shape;270;p39"/>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271" name="Google Shape;271;p39"/>
          <p:cNvCxnSpPr>
            <a:stCxn id="272" idx="4"/>
            <a:endCxn id="269"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273" name="Google Shape;273;p39"/>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274" name="Google Shape;274;p39"/>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272" name="Google Shape;272;p39"/>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275" name="Google Shape;275;p39"/>
          <p:cNvSpPr txBox="1"/>
          <p:nvPr/>
        </p:nvSpPr>
        <p:spPr>
          <a:xfrm>
            <a:off x="2242538" y="2270475"/>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Kinetic Energy</a:t>
            </a:r>
            <a:endParaRPr sz="825"/>
          </a:p>
        </p:txBody>
      </p:sp>
      <p:sp>
        <p:nvSpPr>
          <p:cNvPr id="276" name="Google Shape;276;p39"/>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277" name="Google Shape;277;p39"/>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278" name="Google Shape;278;p39"/>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279" name="Google Shape;279;p39"/>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kinetic energy impact my life?</a:t>
            </a:r>
            <a:endParaRPr sz="975"/>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40"/>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a:t>
            </a:r>
            <a:r>
              <a:rPr lang="en" sz="2250">
                <a:solidFill>
                  <a:schemeClr val="dk1"/>
                </a:solidFill>
                <a:latin typeface="Calibri"/>
                <a:ea typeface="Calibri"/>
                <a:cs typeface="Calibri"/>
                <a:sym typeface="Calibri"/>
              </a:rPr>
              <a:t> from the choices below. </a:t>
            </a:r>
            <a:endParaRPr sz="1050"/>
          </a:p>
        </p:txBody>
      </p:sp>
      <p:sp>
        <p:nvSpPr>
          <p:cNvPr id="286" name="Google Shape;286;p40"/>
          <p:cNvSpPr txBox="1"/>
          <p:nvPr/>
        </p:nvSpPr>
        <p:spPr>
          <a:xfrm>
            <a:off x="805149" y="38519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The powerhouse of the cell</a:t>
            </a:r>
            <a:endParaRPr sz="1050">
              <a:solidFill>
                <a:srgbClr val="434343"/>
              </a:solidFill>
            </a:endParaRPr>
          </a:p>
        </p:txBody>
      </p:sp>
      <p:sp>
        <p:nvSpPr>
          <p:cNvPr id="287" name="Google Shape;287;p40"/>
          <p:cNvSpPr txBox="1"/>
          <p:nvPr/>
        </p:nvSpPr>
        <p:spPr>
          <a:xfrm>
            <a:off x="81801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Energy of mass in motion</a:t>
            </a:r>
            <a:endParaRPr sz="1800">
              <a:latin typeface="Helvetica Neue Light"/>
              <a:ea typeface="Helvetica Neue Light"/>
              <a:cs typeface="Helvetica Neue Light"/>
              <a:sym typeface="Helvetica Neue Light"/>
            </a:endParaRPr>
          </a:p>
        </p:txBody>
      </p:sp>
      <p:sp>
        <p:nvSpPr>
          <p:cNvPr id="288" name="Google Shape;288;p40"/>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289" name="Google Shape;289;p40"/>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 animal that hunts and eats other animals</a:t>
            </a:r>
            <a:endParaRPr sz="1800">
              <a:latin typeface="Helvetica Neue Light"/>
              <a:ea typeface="Helvetica Neue Light"/>
              <a:cs typeface="Helvetica Neue Light"/>
              <a:sym typeface="Helvetica Neue Light"/>
            </a:endParaRPr>
          </a:p>
        </p:txBody>
      </p:sp>
      <p:sp>
        <p:nvSpPr>
          <p:cNvPr id="290" name="Google Shape;290;p40"/>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291" name="Google Shape;291;p40"/>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292" name="Google Shape;292;p40"/>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293" name="Google Shape;293;p40"/>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294" name="Google Shape;294;p40"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295" name="Google Shape;295;p40"/>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4" descr="Rewind"/>
          <p:cNvSpPr/>
          <p:nvPr/>
        </p:nvSpPr>
        <p:spPr>
          <a:xfrm>
            <a:off x="1371600" y="685800"/>
            <a:ext cx="4114800" cy="3490547"/>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definition</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a:t>
            </a:r>
            <a:r>
              <a:rPr lang="en" sz="2250">
                <a:solidFill>
                  <a:schemeClr val="dk1"/>
                </a:solidFill>
                <a:latin typeface="Calibri"/>
                <a:ea typeface="Calibri"/>
                <a:cs typeface="Calibri"/>
                <a:sym typeface="Calibri"/>
              </a:rPr>
              <a:t> from the choices below. </a:t>
            </a:r>
            <a:endParaRPr sz="1050"/>
          </a:p>
        </p:txBody>
      </p:sp>
      <p:sp>
        <p:nvSpPr>
          <p:cNvPr id="302" name="Google Shape;302;p41"/>
          <p:cNvSpPr txBox="1"/>
          <p:nvPr/>
        </p:nvSpPr>
        <p:spPr>
          <a:xfrm>
            <a:off x="805149" y="385195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The powerhouse of the cell</a:t>
            </a:r>
            <a:endParaRPr sz="1050">
              <a:solidFill>
                <a:srgbClr val="434343"/>
              </a:solidFill>
            </a:endParaRPr>
          </a:p>
        </p:txBody>
      </p:sp>
      <p:sp>
        <p:nvSpPr>
          <p:cNvPr id="303" name="Google Shape;303;p41"/>
          <p:cNvSpPr txBox="1"/>
          <p:nvPr/>
        </p:nvSpPr>
        <p:spPr>
          <a:xfrm>
            <a:off x="818012" y="318359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Energy of mass in motion</a:t>
            </a:r>
            <a:endParaRPr sz="1800">
              <a:latin typeface="Helvetica Neue Light"/>
              <a:ea typeface="Helvetica Neue Light"/>
              <a:cs typeface="Helvetica Neue Light"/>
              <a:sym typeface="Helvetica Neue Light"/>
            </a:endParaRPr>
          </a:p>
        </p:txBody>
      </p:sp>
      <p:sp>
        <p:nvSpPr>
          <p:cNvPr id="304" name="Google Shape;304;p41"/>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05" name="Google Shape;305;p41"/>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An animal that hunts and eats other animals</a:t>
            </a:r>
            <a:endParaRPr sz="1800">
              <a:latin typeface="Helvetica Neue Light"/>
              <a:ea typeface="Helvetica Neue Light"/>
              <a:cs typeface="Helvetica Neue Light"/>
              <a:sym typeface="Helvetica Neue Light"/>
            </a:endParaRPr>
          </a:p>
        </p:txBody>
      </p:sp>
      <p:sp>
        <p:nvSpPr>
          <p:cNvPr id="306" name="Google Shape;306;p41"/>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07" name="Google Shape;307;p41"/>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08" name="Google Shape;308;p41"/>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09" name="Google Shape;309;p41"/>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310" name="Google Shape;310;p41"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311" name="Google Shape;311;p41"/>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The ability to cause change</a:t>
            </a:r>
            <a:endParaRPr sz="1800">
              <a:latin typeface="Helvetica Neue Light"/>
              <a:ea typeface="Helvetica Neue Light"/>
              <a:cs typeface="Helvetica Neue Light"/>
              <a:sym typeface="Helvetica Neue Light"/>
            </a:endParaRPr>
          </a:p>
        </p:txBody>
      </p:sp>
      <p:sp>
        <p:nvSpPr>
          <p:cNvPr id="312" name="Google Shape;312;p41"/>
          <p:cNvSpPr/>
          <p:nvPr/>
        </p:nvSpPr>
        <p:spPr>
          <a:xfrm>
            <a:off x="285375" y="3107381"/>
            <a:ext cx="3202200" cy="4848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p42"/>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19" name="Google Shape;319;p42"/>
          <p:cNvSpPr txBox="1"/>
          <p:nvPr/>
        </p:nvSpPr>
        <p:spPr>
          <a:xfrm>
            <a:off x="431231" y="1534735"/>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Energy of mass in motion</a:t>
            </a:r>
            <a:endParaRPr sz="2550">
              <a:latin typeface="Calibri"/>
              <a:ea typeface="Calibri"/>
              <a:cs typeface="Calibri"/>
              <a:sym typeface="Calibri"/>
            </a:endParaRPr>
          </a:p>
        </p:txBody>
      </p:sp>
      <p:pic>
        <p:nvPicPr>
          <p:cNvPr id="320" name="Google Shape;320;p42"/>
          <p:cNvPicPr preferRelativeResize="0"/>
          <p:nvPr/>
        </p:nvPicPr>
        <p:blipFill>
          <a:blip r:embed="rId3">
            <a:alphaModFix/>
          </a:blip>
          <a:stretch>
            <a:fillRect/>
          </a:stretch>
        </p:blipFill>
        <p:spPr>
          <a:xfrm>
            <a:off x="3926138" y="1300556"/>
            <a:ext cx="2410288" cy="1265400"/>
          </a:xfrm>
          <a:prstGeom prst="rect">
            <a:avLst/>
          </a:prstGeom>
          <a:noFill/>
          <a:ln>
            <a:noFill/>
          </a:ln>
        </p:spPr>
      </p:pic>
      <p:cxnSp>
        <p:nvCxnSpPr>
          <p:cNvPr id="321" name="Google Shape;321;p42"/>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22" name="Google Shape;322;p42"/>
          <p:cNvCxnSpPr>
            <a:stCxn id="323" idx="4"/>
            <a:endCxn id="318"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24" name="Google Shape;324;p42"/>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25" name="Google Shape;325;p42"/>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23" name="Google Shape;323;p42"/>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26" name="Google Shape;326;p42"/>
          <p:cNvSpPr txBox="1"/>
          <p:nvPr/>
        </p:nvSpPr>
        <p:spPr>
          <a:xfrm>
            <a:off x="2242538" y="2270475"/>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Kinetic Energy</a:t>
            </a:r>
            <a:endParaRPr sz="825"/>
          </a:p>
        </p:txBody>
      </p:sp>
      <p:sp>
        <p:nvSpPr>
          <p:cNvPr id="327" name="Google Shape;327;p42"/>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28" name="Google Shape;328;p42"/>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29" name="Google Shape;329;p42"/>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30" name="Google Shape;330;p42"/>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kinetic energy impact my life?</a:t>
            </a:r>
            <a:endParaRPr sz="975"/>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43"/>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 </a:t>
            </a:r>
            <a:r>
              <a:rPr lang="en" sz="2250">
                <a:solidFill>
                  <a:schemeClr val="dk1"/>
                </a:solidFill>
                <a:latin typeface="Calibri"/>
                <a:ea typeface="Calibri"/>
                <a:cs typeface="Calibri"/>
                <a:sym typeface="Calibri"/>
              </a:rPr>
              <a:t>from the choices below. </a:t>
            </a:r>
            <a:endParaRPr sz="1050"/>
          </a:p>
        </p:txBody>
      </p:sp>
      <p:sp>
        <p:nvSpPr>
          <p:cNvPr id="337" name="Google Shape;337;p43"/>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A basketball being dribbled by a basketball player</a:t>
            </a:r>
            <a:endParaRPr sz="1050">
              <a:solidFill>
                <a:srgbClr val="434343"/>
              </a:solidFill>
            </a:endParaRPr>
          </a:p>
        </p:txBody>
      </p:sp>
      <p:sp>
        <p:nvSpPr>
          <p:cNvPr id="338" name="Google Shape;338;p43"/>
          <p:cNvSpPr txBox="1"/>
          <p:nvPr/>
        </p:nvSpPr>
        <p:spPr>
          <a:xfrm>
            <a:off x="818012" y="31264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baby sleeping</a:t>
            </a:r>
            <a:endParaRPr sz="1800">
              <a:latin typeface="Helvetica Neue Light"/>
              <a:ea typeface="Helvetica Neue Light"/>
              <a:cs typeface="Helvetica Neue Light"/>
              <a:sym typeface="Helvetica Neue Light"/>
            </a:endParaRPr>
          </a:p>
        </p:txBody>
      </p:sp>
      <p:sp>
        <p:nvSpPr>
          <p:cNvPr id="339" name="Google Shape;339;p43"/>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40" name="Google Shape;340;p43"/>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farm with lots of animals</a:t>
            </a:r>
            <a:endParaRPr sz="1800">
              <a:latin typeface="Helvetica Neue Light"/>
              <a:ea typeface="Helvetica Neue Light"/>
              <a:cs typeface="Helvetica Neue Light"/>
              <a:sym typeface="Helvetica Neue Light"/>
            </a:endParaRPr>
          </a:p>
        </p:txBody>
      </p:sp>
      <p:sp>
        <p:nvSpPr>
          <p:cNvPr id="341" name="Google Shape;341;p43"/>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42" name="Google Shape;342;p43"/>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43" name="Google Shape;343;p43"/>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44" name="Google Shape;344;p43"/>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345" name="Google Shape;345;p43"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346" name="Google Shape;346;p43"/>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Brownies baking in an oven</a:t>
            </a:r>
            <a:endParaRPr sz="1800">
              <a:latin typeface="Helvetica Neue Light"/>
              <a:ea typeface="Helvetica Neue Light"/>
              <a:cs typeface="Helvetica Neue Light"/>
              <a:sym typeface="Helvetica Neue Light"/>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4"/>
          <p:cNvSpPr txBox="1"/>
          <p:nvPr/>
        </p:nvSpPr>
        <p:spPr>
          <a:xfrm>
            <a:off x="470048" y="795413"/>
            <a:ext cx="6157125" cy="761717"/>
          </a:xfrm>
          <a:prstGeom prst="rect">
            <a:avLst/>
          </a:prstGeom>
          <a:noFill/>
          <a:ln>
            <a:noFill/>
          </a:ln>
        </p:spPr>
        <p:txBody>
          <a:bodyPr spcFirstLastPara="1" wrap="square" lIns="68569" tIns="34275" rIns="68569" bIns="34275" anchor="t" anchorCtr="0">
            <a:spAutoFit/>
          </a:bodyPr>
          <a:lstStyle/>
          <a:p>
            <a:pPr algn="ctr">
              <a:buSzPts val="3000"/>
            </a:pPr>
            <a:r>
              <a:rPr lang="en" sz="2250" b="1" u="sng">
                <a:solidFill>
                  <a:schemeClr val="dk1"/>
                </a:solidFill>
                <a:latin typeface="Calibri"/>
                <a:ea typeface="Calibri"/>
                <a:cs typeface="Calibri"/>
                <a:sym typeface="Calibri"/>
              </a:rPr>
              <a:t>Directions:</a:t>
            </a:r>
            <a:r>
              <a:rPr lang="en" sz="2250" b="1">
                <a:solidFill>
                  <a:schemeClr val="dk1"/>
                </a:solidFill>
                <a:latin typeface="Calibri"/>
                <a:ea typeface="Calibri"/>
                <a:cs typeface="Calibri"/>
                <a:sym typeface="Calibri"/>
              </a:rPr>
              <a:t> </a:t>
            </a:r>
            <a:r>
              <a:rPr lang="en" sz="2250">
                <a:solidFill>
                  <a:schemeClr val="dk1"/>
                </a:solidFill>
                <a:latin typeface="Calibri"/>
                <a:ea typeface="Calibri"/>
                <a:cs typeface="Calibri"/>
                <a:sym typeface="Calibri"/>
              </a:rPr>
              <a:t>Choose the correct </a:t>
            </a:r>
            <a:r>
              <a:rPr lang="en" sz="2250" i="1">
                <a:solidFill>
                  <a:schemeClr val="dk1"/>
                </a:solidFill>
                <a:latin typeface="Calibri"/>
                <a:ea typeface="Calibri"/>
                <a:cs typeface="Calibri"/>
                <a:sym typeface="Calibri"/>
              </a:rPr>
              <a:t>example</a:t>
            </a:r>
            <a:r>
              <a:rPr lang="en" sz="2250">
                <a:solidFill>
                  <a:schemeClr val="dk1"/>
                </a:solidFill>
                <a:latin typeface="Calibri"/>
                <a:ea typeface="Calibri"/>
                <a:cs typeface="Calibri"/>
                <a:sym typeface="Calibri"/>
              </a:rPr>
              <a:t> of </a:t>
            </a:r>
            <a:r>
              <a:rPr lang="en" sz="2250" b="1">
                <a:solidFill>
                  <a:schemeClr val="dk1"/>
                </a:solidFill>
                <a:latin typeface="Calibri"/>
                <a:ea typeface="Calibri"/>
                <a:cs typeface="Calibri"/>
                <a:sym typeface="Calibri"/>
              </a:rPr>
              <a:t>Kinetic Energy </a:t>
            </a:r>
            <a:r>
              <a:rPr lang="en" sz="2250">
                <a:solidFill>
                  <a:schemeClr val="dk1"/>
                </a:solidFill>
                <a:latin typeface="Calibri"/>
                <a:ea typeface="Calibri"/>
                <a:cs typeface="Calibri"/>
                <a:sym typeface="Calibri"/>
              </a:rPr>
              <a:t>from the choices below. </a:t>
            </a:r>
            <a:endParaRPr sz="1050"/>
          </a:p>
        </p:txBody>
      </p:sp>
      <p:sp>
        <p:nvSpPr>
          <p:cNvPr id="353" name="Google Shape;353;p44"/>
          <p:cNvSpPr txBox="1"/>
          <p:nvPr/>
        </p:nvSpPr>
        <p:spPr>
          <a:xfrm>
            <a:off x="805149" y="3794806"/>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343"/>
                </a:solidFill>
                <a:latin typeface="Helvetica Neue Light"/>
                <a:ea typeface="Helvetica Neue Light"/>
                <a:cs typeface="Helvetica Neue Light"/>
                <a:sym typeface="Helvetica Neue Light"/>
              </a:rPr>
              <a:t>A basketball being dribbled by a basketball player</a:t>
            </a:r>
            <a:endParaRPr sz="1050">
              <a:solidFill>
                <a:srgbClr val="434343"/>
              </a:solidFill>
            </a:endParaRPr>
          </a:p>
        </p:txBody>
      </p:sp>
      <p:sp>
        <p:nvSpPr>
          <p:cNvPr id="354" name="Google Shape;354;p44"/>
          <p:cNvSpPr txBox="1"/>
          <p:nvPr/>
        </p:nvSpPr>
        <p:spPr>
          <a:xfrm>
            <a:off x="818012" y="3126447"/>
            <a:ext cx="5905575" cy="373918"/>
          </a:xfrm>
          <a:prstGeom prst="rect">
            <a:avLst/>
          </a:prstGeom>
          <a:noFill/>
          <a:ln>
            <a:noFill/>
          </a:ln>
        </p:spPr>
        <p:txBody>
          <a:bodyPr spcFirstLastPara="1" wrap="square" lIns="68569" tIns="34275" rIns="68569" bIns="34275" anchor="t" anchorCtr="0">
            <a:spAutoFit/>
          </a:bodyPr>
          <a:lstStyle/>
          <a:p>
            <a:pPr>
              <a:lnSpc>
                <a:spcPct val="110000"/>
              </a:lnSpc>
            </a:pPr>
            <a:r>
              <a:rPr lang="en" sz="1800">
                <a:solidFill>
                  <a:srgbClr val="43464D"/>
                </a:solidFill>
                <a:latin typeface="Helvetica Neue Light"/>
                <a:ea typeface="Helvetica Neue Light"/>
                <a:cs typeface="Helvetica Neue Light"/>
                <a:sym typeface="Helvetica Neue Light"/>
              </a:rPr>
              <a:t>A baby sleeping</a:t>
            </a:r>
            <a:endParaRPr sz="1800">
              <a:latin typeface="Helvetica Neue Light"/>
              <a:ea typeface="Helvetica Neue Light"/>
              <a:cs typeface="Helvetica Neue Light"/>
              <a:sym typeface="Helvetica Neue Light"/>
            </a:endParaRPr>
          </a:p>
        </p:txBody>
      </p:sp>
      <p:sp>
        <p:nvSpPr>
          <p:cNvPr id="355" name="Google Shape;355;p44"/>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56" name="Google Shape;356;p44"/>
          <p:cNvSpPr txBox="1"/>
          <p:nvPr/>
        </p:nvSpPr>
        <p:spPr>
          <a:xfrm>
            <a:off x="805149" y="1869194"/>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A farm with lots of animals</a:t>
            </a:r>
            <a:endParaRPr sz="1800">
              <a:latin typeface="Helvetica Neue Light"/>
              <a:ea typeface="Helvetica Neue Light"/>
              <a:cs typeface="Helvetica Neue Light"/>
              <a:sym typeface="Helvetica Neue Light"/>
            </a:endParaRPr>
          </a:p>
        </p:txBody>
      </p:sp>
      <p:sp>
        <p:nvSpPr>
          <p:cNvPr id="357" name="Google Shape;357;p44"/>
          <p:cNvSpPr txBox="1"/>
          <p:nvPr/>
        </p:nvSpPr>
        <p:spPr>
          <a:xfrm>
            <a:off x="285382" y="17921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58" name="Google Shape;358;p44"/>
          <p:cNvSpPr txBox="1"/>
          <p:nvPr/>
        </p:nvSpPr>
        <p:spPr>
          <a:xfrm>
            <a:off x="285381" y="246503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59" name="Google Shape;359;p44"/>
          <p:cNvSpPr txBox="1"/>
          <p:nvPr/>
        </p:nvSpPr>
        <p:spPr>
          <a:xfrm>
            <a:off x="294999" y="309529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60" name="Google Shape;360;p44"/>
          <p:cNvSpPr txBox="1"/>
          <p:nvPr/>
        </p:nvSpPr>
        <p:spPr>
          <a:xfrm>
            <a:off x="294998" y="374969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361" name="Google Shape;361;p44"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362" name="Google Shape;362;p44"/>
          <p:cNvSpPr txBox="1"/>
          <p:nvPr/>
        </p:nvSpPr>
        <p:spPr>
          <a:xfrm>
            <a:off x="805149" y="2502907"/>
            <a:ext cx="5905575" cy="346218"/>
          </a:xfrm>
          <a:prstGeom prst="rect">
            <a:avLst/>
          </a:prstGeom>
          <a:noFill/>
          <a:ln>
            <a:noFill/>
          </a:ln>
        </p:spPr>
        <p:txBody>
          <a:bodyPr spcFirstLastPara="1" wrap="square" lIns="68569" tIns="34275" rIns="68569" bIns="34275" anchor="t" anchorCtr="0">
            <a:spAutoFit/>
          </a:bodyPr>
          <a:lstStyle/>
          <a:p>
            <a:r>
              <a:rPr lang="en" sz="1800">
                <a:solidFill>
                  <a:srgbClr val="43464D"/>
                </a:solidFill>
                <a:latin typeface="Helvetica Neue Light"/>
                <a:ea typeface="Helvetica Neue Light"/>
                <a:cs typeface="Helvetica Neue Light"/>
                <a:sym typeface="Helvetica Neue Light"/>
              </a:rPr>
              <a:t>Brownies baking in an oven</a:t>
            </a:r>
            <a:endParaRPr sz="1800">
              <a:latin typeface="Helvetica Neue Light"/>
              <a:ea typeface="Helvetica Neue Light"/>
              <a:cs typeface="Helvetica Neue Light"/>
              <a:sym typeface="Helvetica Neue Light"/>
            </a:endParaRPr>
          </a:p>
        </p:txBody>
      </p:sp>
      <p:sp>
        <p:nvSpPr>
          <p:cNvPr id="363" name="Google Shape;363;p44"/>
          <p:cNvSpPr/>
          <p:nvPr/>
        </p:nvSpPr>
        <p:spPr>
          <a:xfrm>
            <a:off x="285375" y="3725531"/>
            <a:ext cx="5568300" cy="4848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45"/>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0" name="Google Shape;370;p45"/>
          <p:cNvSpPr txBox="1"/>
          <p:nvPr/>
        </p:nvSpPr>
        <p:spPr>
          <a:xfrm>
            <a:off x="431231" y="1534735"/>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Energy of mass in motion</a:t>
            </a:r>
            <a:endParaRPr sz="2550">
              <a:latin typeface="Calibri"/>
              <a:ea typeface="Calibri"/>
              <a:cs typeface="Calibri"/>
              <a:sym typeface="Calibri"/>
            </a:endParaRPr>
          </a:p>
        </p:txBody>
      </p:sp>
      <p:pic>
        <p:nvPicPr>
          <p:cNvPr id="371" name="Google Shape;371;p45"/>
          <p:cNvPicPr preferRelativeResize="0"/>
          <p:nvPr/>
        </p:nvPicPr>
        <p:blipFill>
          <a:blip r:embed="rId3">
            <a:alphaModFix/>
          </a:blip>
          <a:stretch>
            <a:fillRect/>
          </a:stretch>
        </p:blipFill>
        <p:spPr>
          <a:xfrm>
            <a:off x="3926138" y="1300556"/>
            <a:ext cx="2410288" cy="1265400"/>
          </a:xfrm>
          <a:prstGeom prst="rect">
            <a:avLst/>
          </a:prstGeom>
          <a:noFill/>
          <a:ln>
            <a:noFill/>
          </a:ln>
        </p:spPr>
      </p:pic>
      <p:cxnSp>
        <p:nvCxnSpPr>
          <p:cNvPr id="372" name="Google Shape;372;p45"/>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373" name="Google Shape;373;p45"/>
          <p:cNvCxnSpPr>
            <a:stCxn id="374" idx="4"/>
            <a:endCxn id="369"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375" name="Google Shape;375;p45"/>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376" name="Google Shape;376;p45"/>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374" name="Google Shape;374;p45"/>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377" name="Google Shape;377;p45"/>
          <p:cNvSpPr txBox="1"/>
          <p:nvPr/>
        </p:nvSpPr>
        <p:spPr>
          <a:xfrm>
            <a:off x="2242538" y="2270475"/>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Kinetic Energy</a:t>
            </a:r>
            <a:endParaRPr sz="825"/>
          </a:p>
        </p:txBody>
      </p:sp>
      <p:sp>
        <p:nvSpPr>
          <p:cNvPr id="378" name="Google Shape;378;p45"/>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379" name="Google Shape;379;p45"/>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380" name="Google Shape;380;p45"/>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381" name="Google Shape;381;p45"/>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kinetic energy impact my life?</a:t>
            </a:r>
            <a:endParaRPr sz="975"/>
          </a:p>
        </p:txBody>
      </p:sp>
      <p:sp>
        <p:nvSpPr>
          <p:cNvPr id="382" name="Google Shape;382;p45"/>
          <p:cNvSpPr txBox="1"/>
          <p:nvPr/>
        </p:nvSpPr>
        <p:spPr>
          <a:xfrm>
            <a:off x="431231" y="3348488"/>
            <a:ext cx="2924550" cy="646309"/>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A basketball being dribbled by a basketball player</a:t>
            </a:r>
            <a:endParaRPr sz="2550">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6"/>
          <p:cNvSpPr txBox="1"/>
          <p:nvPr/>
        </p:nvSpPr>
        <p:spPr>
          <a:xfrm>
            <a:off x="388575" y="795412"/>
            <a:ext cx="6413400" cy="623217"/>
          </a:xfrm>
          <a:prstGeom prst="rect">
            <a:avLst/>
          </a:prstGeom>
          <a:noFill/>
          <a:ln>
            <a:noFill/>
          </a:ln>
        </p:spPr>
        <p:txBody>
          <a:bodyPr spcFirstLastPara="1" wrap="square" lIns="68569" tIns="34275" rIns="68569" bIns="34275" anchor="t" anchorCtr="0">
            <a:spAutoFit/>
          </a:bodyPr>
          <a:lstStyle/>
          <a:p>
            <a:pPr algn="ctr">
              <a:buSzPts val="3000"/>
            </a:pPr>
            <a:r>
              <a:rPr lang="en" sz="1800" b="1" u="sng">
                <a:solidFill>
                  <a:schemeClr val="dk1"/>
                </a:solidFill>
                <a:latin typeface="Calibri"/>
                <a:ea typeface="Calibri"/>
                <a:cs typeface="Calibri"/>
                <a:sym typeface="Calibri"/>
              </a:rPr>
              <a:t>Directions:</a:t>
            </a:r>
            <a:r>
              <a:rPr lang="en" sz="1800" b="1">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Choose the correct response for </a:t>
            </a:r>
            <a:r>
              <a:rPr lang="en" sz="1800" i="1">
                <a:solidFill>
                  <a:schemeClr val="dk1"/>
                </a:solidFill>
                <a:latin typeface="Calibri"/>
                <a:ea typeface="Calibri"/>
                <a:cs typeface="Calibri"/>
                <a:sym typeface="Calibri"/>
              </a:rPr>
              <a:t>“how does kinetic energy impact my life?” </a:t>
            </a:r>
            <a:r>
              <a:rPr lang="en" sz="1800">
                <a:solidFill>
                  <a:schemeClr val="dk1"/>
                </a:solidFill>
                <a:latin typeface="Calibri"/>
                <a:ea typeface="Calibri"/>
                <a:cs typeface="Calibri"/>
                <a:sym typeface="Calibri"/>
              </a:rPr>
              <a:t>from the choices below.</a:t>
            </a:r>
            <a:endParaRPr sz="1800"/>
          </a:p>
        </p:txBody>
      </p:sp>
      <p:sp>
        <p:nvSpPr>
          <p:cNvPr id="389" name="Google Shape;389;p46"/>
          <p:cNvSpPr txBox="1"/>
          <p:nvPr/>
        </p:nvSpPr>
        <p:spPr>
          <a:xfrm>
            <a:off x="805149" y="3851955"/>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343"/>
                </a:solidFill>
                <a:latin typeface="Helvetica Neue Light"/>
                <a:ea typeface="Helvetica Neue Light"/>
                <a:cs typeface="Helvetica Neue Light"/>
                <a:sym typeface="Helvetica Neue Light"/>
              </a:rPr>
              <a:t>Kinetic energy impacts my life by growing fruits and vegetables that we can eat to be healthy and strong.</a:t>
            </a:r>
            <a:endParaRPr sz="900">
              <a:solidFill>
                <a:srgbClr val="434343"/>
              </a:solidFill>
            </a:endParaRPr>
          </a:p>
        </p:txBody>
      </p:sp>
      <p:sp>
        <p:nvSpPr>
          <p:cNvPr id="390" name="Google Shape;390;p46"/>
          <p:cNvSpPr txBox="1"/>
          <p:nvPr/>
        </p:nvSpPr>
        <p:spPr>
          <a:xfrm>
            <a:off x="805149" y="3063128"/>
            <a:ext cx="5905575" cy="577051"/>
          </a:xfrm>
          <a:prstGeom prst="rect">
            <a:avLst/>
          </a:prstGeom>
          <a:noFill/>
          <a:ln>
            <a:noFill/>
          </a:ln>
        </p:spPr>
        <p:txBody>
          <a:bodyPr spcFirstLastPara="1" wrap="square" lIns="68569" tIns="34275" rIns="68569" bIns="34275" anchor="t" anchorCtr="0">
            <a:spAutoFit/>
          </a:bodyPr>
          <a:lstStyle/>
          <a:p>
            <a:pPr>
              <a:buClr>
                <a:schemeClr val="dk1"/>
              </a:buClr>
            </a:pPr>
            <a:r>
              <a:rPr lang="en" sz="1650">
                <a:solidFill>
                  <a:srgbClr val="43464D"/>
                </a:solidFill>
                <a:latin typeface="Helvetica Neue Light"/>
                <a:ea typeface="Helvetica Neue Light"/>
                <a:cs typeface="Helvetica Neue Light"/>
                <a:sym typeface="Helvetica Neue Light"/>
              </a:rPr>
              <a:t>Kinetic energy </a:t>
            </a:r>
            <a:r>
              <a:rPr lang="en" sz="165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a:latin typeface="Helvetica Neue Light"/>
              <a:ea typeface="Helvetica Neue Light"/>
              <a:cs typeface="Helvetica Neue Light"/>
              <a:sym typeface="Helvetica Neue Light"/>
            </a:endParaRPr>
          </a:p>
        </p:txBody>
      </p:sp>
      <p:sp>
        <p:nvSpPr>
          <p:cNvPr id="391" name="Google Shape;391;p46"/>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392" name="Google Shape;392;p46"/>
          <p:cNvSpPr txBox="1"/>
          <p:nvPr/>
        </p:nvSpPr>
        <p:spPr>
          <a:xfrm>
            <a:off x="805149" y="1526294"/>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Kinetic energy impacts my life by cleaning our planet which helps keep us alive.</a:t>
            </a:r>
            <a:endParaRPr sz="1650">
              <a:latin typeface="Helvetica Neue Light"/>
              <a:ea typeface="Helvetica Neue Light"/>
              <a:cs typeface="Helvetica Neue Light"/>
              <a:sym typeface="Helvetica Neue Light"/>
            </a:endParaRPr>
          </a:p>
        </p:txBody>
      </p:sp>
      <p:sp>
        <p:nvSpPr>
          <p:cNvPr id="393" name="Google Shape;393;p46"/>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394" name="Google Shape;394;p46"/>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395" name="Google Shape;395;p46"/>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396" name="Google Shape;396;p46"/>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397" name="Google Shape;397;p46"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398" name="Google Shape;398;p46"/>
          <p:cNvSpPr txBox="1"/>
          <p:nvPr/>
        </p:nvSpPr>
        <p:spPr>
          <a:xfrm>
            <a:off x="805149" y="2197910"/>
            <a:ext cx="5905575" cy="830966"/>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Kinetic energy impacts my life by allowing objects to move and helps power things like vehicles, both of which help us move in our environment.</a:t>
            </a:r>
            <a:endParaRPr sz="1650">
              <a:latin typeface="Helvetica Neue Light"/>
              <a:ea typeface="Helvetica Neue Light"/>
              <a:cs typeface="Helvetica Neue Light"/>
              <a:sym typeface="Helvetica Neue Ligh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03"/>
        <p:cNvGrpSpPr/>
        <p:nvPr/>
      </p:nvGrpSpPr>
      <p:grpSpPr>
        <a:xfrm>
          <a:off x="0" y="0"/>
          <a:ext cx="0" cy="0"/>
          <a:chOff x="0" y="0"/>
          <a:chExt cx="0" cy="0"/>
        </a:xfrm>
      </p:grpSpPr>
      <p:sp>
        <p:nvSpPr>
          <p:cNvPr id="404" name="Google Shape;404;p47"/>
          <p:cNvSpPr txBox="1"/>
          <p:nvPr/>
        </p:nvSpPr>
        <p:spPr>
          <a:xfrm>
            <a:off x="388575" y="795412"/>
            <a:ext cx="6413400" cy="623217"/>
          </a:xfrm>
          <a:prstGeom prst="rect">
            <a:avLst/>
          </a:prstGeom>
          <a:noFill/>
          <a:ln>
            <a:noFill/>
          </a:ln>
        </p:spPr>
        <p:txBody>
          <a:bodyPr spcFirstLastPara="1" wrap="square" lIns="68569" tIns="34275" rIns="68569" bIns="34275" anchor="t" anchorCtr="0">
            <a:spAutoFit/>
          </a:bodyPr>
          <a:lstStyle/>
          <a:p>
            <a:pPr algn="ctr">
              <a:buSzPts val="3000"/>
            </a:pPr>
            <a:r>
              <a:rPr lang="en" sz="1800" b="1" u="sng">
                <a:solidFill>
                  <a:schemeClr val="dk1"/>
                </a:solidFill>
                <a:latin typeface="Calibri"/>
                <a:ea typeface="Calibri"/>
                <a:cs typeface="Calibri"/>
                <a:sym typeface="Calibri"/>
              </a:rPr>
              <a:t>Directions:</a:t>
            </a:r>
            <a:r>
              <a:rPr lang="en" sz="1800" b="1">
                <a:solidFill>
                  <a:schemeClr val="dk1"/>
                </a:solidFill>
                <a:latin typeface="Calibri"/>
                <a:ea typeface="Calibri"/>
                <a:cs typeface="Calibri"/>
                <a:sym typeface="Calibri"/>
              </a:rPr>
              <a:t> </a:t>
            </a:r>
            <a:r>
              <a:rPr lang="en" sz="1800">
                <a:solidFill>
                  <a:schemeClr val="dk1"/>
                </a:solidFill>
                <a:latin typeface="Calibri"/>
                <a:ea typeface="Calibri"/>
                <a:cs typeface="Calibri"/>
                <a:sym typeface="Calibri"/>
              </a:rPr>
              <a:t>Choose the correct response for </a:t>
            </a:r>
            <a:r>
              <a:rPr lang="en" sz="1800" i="1">
                <a:solidFill>
                  <a:schemeClr val="dk1"/>
                </a:solidFill>
                <a:latin typeface="Calibri"/>
                <a:ea typeface="Calibri"/>
                <a:cs typeface="Calibri"/>
                <a:sym typeface="Calibri"/>
              </a:rPr>
              <a:t>“how does kinetic energy impact my life?” </a:t>
            </a:r>
            <a:r>
              <a:rPr lang="en" sz="1800">
                <a:solidFill>
                  <a:schemeClr val="dk1"/>
                </a:solidFill>
                <a:latin typeface="Calibri"/>
                <a:ea typeface="Calibri"/>
                <a:cs typeface="Calibri"/>
                <a:sym typeface="Calibri"/>
              </a:rPr>
              <a:t>from the choices below.</a:t>
            </a:r>
            <a:endParaRPr sz="1800"/>
          </a:p>
        </p:txBody>
      </p:sp>
      <p:sp>
        <p:nvSpPr>
          <p:cNvPr id="405" name="Google Shape;405;p47"/>
          <p:cNvSpPr txBox="1"/>
          <p:nvPr/>
        </p:nvSpPr>
        <p:spPr>
          <a:xfrm>
            <a:off x="805149" y="3851955"/>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343"/>
                </a:solidFill>
                <a:latin typeface="Helvetica Neue Light"/>
                <a:ea typeface="Helvetica Neue Light"/>
                <a:cs typeface="Helvetica Neue Light"/>
                <a:sym typeface="Helvetica Neue Light"/>
              </a:rPr>
              <a:t>Kinetic energy impacts my life by growing fruits and vegetables that we can eat to be healthy and strong.</a:t>
            </a:r>
            <a:endParaRPr sz="900">
              <a:solidFill>
                <a:srgbClr val="434343"/>
              </a:solidFill>
            </a:endParaRPr>
          </a:p>
        </p:txBody>
      </p:sp>
      <p:sp>
        <p:nvSpPr>
          <p:cNvPr id="406" name="Google Shape;406;p47"/>
          <p:cNvSpPr txBox="1"/>
          <p:nvPr/>
        </p:nvSpPr>
        <p:spPr>
          <a:xfrm>
            <a:off x="805149" y="3063128"/>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Kinetic energy </a:t>
            </a:r>
            <a:r>
              <a:rPr lang="en" sz="1650">
                <a:solidFill>
                  <a:srgbClr val="434343"/>
                </a:solidFill>
                <a:latin typeface="Helvetica Neue Light"/>
                <a:ea typeface="Helvetica Neue Light"/>
                <a:cs typeface="Helvetica Neue Light"/>
                <a:sym typeface="Helvetica Neue Light"/>
              </a:rPr>
              <a:t>impacts my life by creating things like the air we breathe which is necessary for survival. </a:t>
            </a:r>
            <a:endParaRPr sz="1650">
              <a:latin typeface="Helvetica Neue Light"/>
              <a:ea typeface="Helvetica Neue Light"/>
              <a:cs typeface="Helvetica Neue Light"/>
              <a:sym typeface="Helvetica Neue Light"/>
            </a:endParaRPr>
          </a:p>
        </p:txBody>
      </p:sp>
      <p:sp>
        <p:nvSpPr>
          <p:cNvPr id="407" name="Google Shape;407;p47"/>
          <p:cNvSpPr txBox="1"/>
          <p:nvPr/>
        </p:nvSpPr>
        <p:spPr>
          <a:xfrm>
            <a:off x="875163" y="1792123"/>
            <a:ext cx="5982750" cy="346218"/>
          </a:xfrm>
          <a:prstGeom prst="rect">
            <a:avLst/>
          </a:prstGeom>
          <a:noFill/>
          <a:ln>
            <a:noFill/>
          </a:ln>
        </p:spPr>
        <p:txBody>
          <a:bodyPr spcFirstLastPara="1" wrap="square" lIns="68569" tIns="34275" rIns="68569" bIns="34275" anchor="t" anchorCtr="0">
            <a:spAutoFit/>
          </a:bodyPr>
          <a:lstStyle/>
          <a:p>
            <a:endParaRPr sz="1800">
              <a:latin typeface="Helvetica Neue Light"/>
              <a:ea typeface="Helvetica Neue Light"/>
              <a:cs typeface="Helvetica Neue Light"/>
              <a:sym typeface="Helvetica Neue Light"/>
            </a:endParaRPr>
          </a:p>
        </p:txBody>
      </p:sp>
      <p:sp>
        <p:nvSpPr>
          <p:cNvPr id="408" name="Google Shape;408;p47"/>
          <p:cNvSpPr txBox="1"/>
          <p:nvPr/>
        </p:nvSpPr>
        <p:spPr>
          <a:xfrm>
            <a:off x="805149" y="1526294"/>
            <a:ext cx="5905575" cy="577051"/>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Kinetic energy impacts my life by cleaning our planet which helps keep us alive.</a:t>
            </a:r>
            <a:endParaRPr sz="1650">
              <a:latin typeface="Helvetica Neue Light"/>
              <a:ea typeface="Helvetica Neue Light"/>
              <a:cs typeface="Helvetica Neue Light"/>
              <a:sym typeface="Helvetica Neue Light"/>
            </a:endParaRPr>
          </a:p>
        </p:txBody>
      </p:sp>
      <p:sp>
        <p:nvSpPr>
          <p:cNvPr id="409" name="Google Shape;409;p47"/>
          <p:cNvSpPr txBox="1"/>
          <p:nvPr/>
        </p:nvSpPr>
        <p:spPr>
          <a:xfrm>
            <a:off x="285382" y="1563523"/>
            <a:ext cx="369225" cy="484718"/>
          </a:xfrm>
          <a:prstGeom prst="rect">
            <a:avLst/>
          </a:prstGeom>
          <a:noFill/>
          <a:ln>
            <a:noFill/>
          </a:ln>
        </p:spPr>
        <p:txBody>
          <a:bodyPr spcFirstLastPara="1" wrap="square" lIns="68569" tIns="34275" rIns="68569" bIns="34275" anchor="t" anchorCtr="0">
            <a:spAutoFit/>
          </a:bodyPr>
          <a:lstStyle/>
          <a:p>
            <a:r>
              <a:rPr lang="en" sz="2700"/>
              <a:t>A</a:t>
            </a:r>
            <a:endParaRPr sz="1050"/>
          </a:p>
        </p:txBody>
      </p:sp>
      <p:sp>
        <p:nvSpPr>
          <p:cNvPr id="410" name="Google Shape;410;p47"/>
          <p:cNvSpPr txBox="1"/>
          <p:nvPr/>
        </p:nvSpPr>
        <p:spPr>
          <a:xfrm>
            <a:off x="285381" y="2293586"/>
            <a:ext cx="369225" cy="484718"/>
          </a:xfrm>
          <a:prstGeom prst="rect">
            <a:avLst/>
          </a:prstGeom>
          <a:noFill/>
          <a:ln>
            <a:noFill/>
          </a:ln>
        </p:spPr>
        <p:txBody>
          <a:bodyPr spcFirstLastPara="1" wrap="square" lIns="68569" tIns="34275" rIns="68569" bIns="34275" anchor="t" anchorCtr="0">
            <a:spAutoFit/>
          </a:bodyPr>
          <a:lstStyle/>
          <a:p>
            <a:r>
              <a:rPr lang="en" sz="2700"/>
              <a:t>B</a:t>
            </a:r>
            <a:endParaRPr sz="1050"/>
          </a:p>
        </p:txBody>
      </p:sp>
      <p:sp>
        <p:nvSpPr>
          <p:cNvPr id="411" name="Google Shape;411;p47"/>
          <p:cNvSpPr txBox="1"/>
          <p:nvPr/>
        </p:nvSpPr>
        <p:spPr>
          <a:xfrm>
            <a:off x="294999" y="3038141"/>
            <a:ext cx="388575" cy="484718"/>
          </a:xfrm>
          <a:prstGeom prst="rect">
            <a:avLst/>
          </a:prstGeom>
          <a:noFill/>
          <a:ln>
            <a:noFill/>
          </a:ln>
        </p:spPr>
        <p:txBody>
          <a:bodyPr spcFirstLastPara="1" wrap="square" lIns="68569" tIns="34275" rIns="68569" bIns="34275" anchor="t" anchorCtr="0">
            <a:spAutoFit/>
          </a:bodyPr>
          <a:lstStyle/>
          <a:p>
            <a:r>
              <a:rPr lang="en" sz="2700"/>
              <a:t>C</a:t>
            </a:r>
            <a:endParaRPr sz="1050"/>
          </a:p>
        </p:txBody>
      </p:sp>
      <p:sp>
        <p:nvSpPr>
          <p:cNvPr id="412" name="Google Shape;412;p47"/>
          <p:cNvSpPr txBox="1"/>
          <p:nvPr/>
        </p:nvSpPr>
        <p:spPr>
          <a:xfrm>
            <a:off x="294998" y="3806847"/>
            <a:ext cx="388575" cy="484718"/>
          </a:xfrm>
          <a:prstGeom prst="rect">
            <a:avLst/>
          </a:prstGeom>
          <a:noFill/>
          <a:ln>
            <a:noFill/>
          </a:ln>
        </p:spPr>
        <p:txBody>
          <a:bodyPr spcFirstLastPara="1" wrap="square" lIns="68569" tIns="34275" rIns="68569" bIns="34275" anchor="t" anchorCtr="0">
            <a:spAutoFit/>
          </a:bodyPr>
          <a:lstStyle/>
          <a:p>
            <a:r>
              <a:rPr lang="en" sz="2700"/>
              <a:t>D</a:t>
            </a:r>
            <a:endParaRPr sz="1050"/>
          </a:p>
        </p:txBody>
      </p:sp>
      <p:pic>
        <p:nvPicPr>
          <p:cNvPr id="413" name="Google Shape;413;p47" descr="Anchor with solid fill"/>
          <p:cNvPicPr preferRelativeResize="0"/>
          <p:nvPr/>
        </p:nvPicPr>
        <p:blipFill rotWithShape="1">
          <a:blip r:embed="rId3">
            <a:alphaModFix/>
          </a:blip>
          <a:srcRect/>
          <a:stretch/>
        </p:blipFill>
        <p:spPr>
          <a:xfrm>
            <a:off x="0" y="642938"/>
            <a:ext cx="388575" cy="388575"/>
          </a:xfrm>
          <a:prstGeom prst="rect">
            <a:avLst/>
          </a:prstGeom>
          <a:noFill/>
          <a:ln>
            <a:noFill/>
          </a:ln>
        </p:spPr>
      </p:pic>
      <p:sp>
        <p:nvSpPr>
          <p:cNvPr id="414" name="Google Shape;414;p47"/>
          <p:cNvSpPr txBox="1"/>
          <p:nvPr/>
        </p:nvSpPr>
        <p:spPr>
          <a:xfrm>
            <a:off x="805149" y="2197910"/>
            <a:ext cx="5905575" cy="830966"/>
          </a:xfrm>
          <a:prstGeom prst="rect">
            <a:avLst/>
          </a:prstGeom>
          <a:noFill/>
          <a:ln>
            <a:noFill/>
          </a:ln>
        </p:spPr>
        <p:txBody>
          <a:bodyPr spcFirstLastPara="1" wrap="square" lIns="68569" tIns="34275" rIns="68569" bIns="34275" anchor="t" anchorCtr="0">
            <a:spAutoFit/>
          </a:bodyPr>
          <a:lstStyle/>
          <a:p>
            <a:r>
              <a:rPr lang="en" sz="1650">
                <a:solidFill>
                  <a:srgbClr val="43464D"/>
                </a:solidFill>
                <a:latin typeface="Helvetica Neue Light"/>
                <a:ea typeface="Helvetica Neue Light"/>
                <a:cs typeface="Helvetica Neue Light"/>
                <a:sym typeface="Helvetica Neue Light"/>
              </a:rPr>
              <a:t>Kinetic energy impacts my life by allowing objects to move and helps power things like vehicles, both of which help us move in our environment.</a:t>
            </a:r>
            <a:endParaRPr sz="1650">
              <a:latin typeface="Helvetica Neue Light"/>
              <a:ea typeface="Helvetica Neue Light"/>
              <a:cs typeface="Helvetica Neue Light"/>
              <a:sym typeface="Helvetica Neue Light"/>
            </a:endParaRPr>
          </a:p>
        </p:txBody>
      </p:sp>
      <p:sp>
        <p:nvSpPr>
          <p:cNvPr id="415" name="Google Shape;415;p47"/>
          <p:cNvSpPr/>
          <p:nvPr/>
        </p:nvSpPr>
        <p:spPr>
          <a:xfrm>
            <a:off x="294994" y="2212125"/>
            <a:ext cx="6310125" cy="83115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p48"/>
          <p:cNvSpPr/>
          <p:nvPr/>
        </p:nvSpPr>
        <p:spPr>
          <a:xfrm>
            <a:off x="374072" y="1036493"/>
            <a:ext cx="6140925" cy="3265425"/>
          </a:xfrm>
          <a:prstGeom prst="rect">
            <a:avLst/>
          </a:prstGeom>
          <a:no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22" name="Google Shape;422;p48"/>
          <p:cNvSpPr txBox="1"/>
          <p:nvPr/>
        </p:nvSpPr>
        <p:spPr>
          <a:xfrm>
            <a:off x="431231" y="1534735"/>
            <a:ext cx="2924550" cy="392393"/>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Energy of mass in motion</a:t>
            </a:r>
            <a:endParaRPr sz="2550">
              <a:latin typeface="Calibri"/>
              <a:ea typeface="Calibri"/>
              <a:cs typeface="Calibri"/>
              <a:sym typeface="Calibri"/>
            </a:endParaRPr>
          </a:p>
        </p:txBody>
      </p:sp>
      <p:pic>
        <p:nvPicPr>
          <p:cNvPr id="423" name="Google Shape;423;p48"/>
          <p:cNvPicPr preferRelativeResize="0"/>
          <p:nvPr/>
        </p:nvPicPr>
        <p:blipFill>
          <a:blip r:embed="rId3">
            <a:alphaModFix/>
          </a:blip>
          <a:stretch>
            <a:fillRect/>
          </a:stretch>
        </p:blipFill>
        <p:spPr>
          <a:xfrm>
            <a:off x="3926138" y="1300556"/>
            <a:ext cx="2410288" cy="1265400"/>
          </a:xfrm>
          <a:prstGeom prst="rect">
            <a:avLst/>
          </a:prstGeom>
          <a:noFill/>
          <a:ln>
            <a:noFill/>
          </a:ln>
        </p:spPr>
      </p:pic>
      <p:cxnSp>
        <p:nvCxnSpPr>
          <p:cNvPr id="424" name="Google Shape;424;p48"/>
          <p:cNvCxnSpPr/>
          <p:nvPr/>
        </p:nvCxnSpPr>
        <p:spPr>
          <a:xfrm>
            <a:off x="3455138" y="1036493"/>
            <a:ext cx="0" cy="991800"/>
          </a:xfrm>
          <a:prstGeom prst="straightConnector1">
            <a:avLst/>
          </a:prstGeom>
          <a:noFill/>
          <a:ln w="25400" cap="flat" cmpd="sng">
            <a:solidFill>
              <a:schemeClr val="dk1"/>
            </a:solidFill>
            <a:prstDash val="solid"/>
            <a:round/>
            <a:headEnd type="none" w="sm" len="sm"/>
            <a:tailEnd type="none" w="sm" len="sm"/>
          </a:ln>
        </p:spPr>
      </p:cxnSp>
      <p:cxnSp>
        <p:nvCxnSpPr>
          <p:cNvPr id="425" name="Google Shape;425;p48"/>
          <p:cNvCxnSpPr>
            <a:stCxn id="426" idx="4"/>
            <a:endCxn id="421" idx="2"/>
          </p:cNvCxnSpPr>
          <p:nvPr/>
        </p:nvCxnSpPr>
        <p:spPr>
          <a:xfrm>
            <a:off x="3428979" y="3293575"/>
            <a:ext cx="15525" cy="1008450"/>
          </a:xfrm>
          <a:prstGeom prst="straightConnector1">
            <a:avLst/>
          </a:prstGeom>
          <a:noFill/>
          <a:ln w="25400" cap="flat" cmpd="sng">
            <a:solidFill>
              <a:schemeClr val="dk1"/>
            </a:solidFill>
            <a:prstDash val="solid"/>
            <a:round/>
            <a:headEnd type="none" w="sm" len="sm"/>
            <a:tailEnd type="none" w="sm" len="sm"/>
          </a:ln>
        </p:spPr>
      </p:cxnSp>
      <p:cxnSp>
        <p:nvCxnSpPr>
          <p:cNvPr id="427" name="Google Shape;427;p48"/>
          <p:cNvCxnSpPr/>
          <p:nvPr/>
        </p:nvCxnSpPr>
        <p:spPr>
          <a:xfrm>
            <a:off x="374072" y="2661445"/>
            <a:ext cx="1792350" cy="0"/>
          </a:xfrm>
          <a:prstGeom prst="straightConnector1">
            <a:avLst/>
          </a:prstGeom>
          <a:noFill/>
          <a:ln w="25400" cap="flat" cmpd="sng">
            <a:solidFill>
              <a:schemeClr val="dk1"/>
            </a:solidFill>
            <a:prstDash val="solid"/>
            <a:round/>
            <a:headEnd type="none" w="sm" len="sm"/>
            <a:tailEnd type="none" w="sm" len="sm"/>
          </a:ln>
        </p:spPr>
      </p:cxnSp>
      <p:cxnSp>
        <p:nvCxnSpPr>
          <p:cNvPr id="428" name="Google Shape;428;p48"/>
          <p:cNvCxnSpPr/>
          <p:nvPr/>
        </p:nvCxnSpPr>
        <p:spPr>
          <a:xfrm>
            <a:off x="4691495" y="2640053"/>
            <a:ext cx="1823625" cy="0"/>
          </a:xfrm>
          <a:prstGeom prst="straightConnector1">
            <a:avLst/>
          </a:prstGeom>
          <a:noFill/>
          <a:ln w="25400" cap="flat" cmpd="sng">
            <a:solidFill>
              <a:schemeClr val="dk1"/>
            </a:solidFill>
            <a:prstDash val="solid"/>
            <a:round/>
            <a:headEnd type="none" w="sm" len="sm"/>
            <a:tailEnd type="none" w="sm" len="sm"/>
          </a:ln>
        </p:spPr>
      </p:cxnSp>
      <p:sp>
        <p:nvSpPr>
          <p:cNvPr id="426" name="Google Shape;426;p48"/>
          <p:cNvSpPr/>
          <p:nvPr/>
        </p:nvSpPr>
        <p:spPr>
          <a:xfrm>
            <a:off x="2166504" y="2028175"/>
            <a:ext cx="2524950" cy="12654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68569" tIns="34275" rIns="68569" bIns="34275" anchor="ctr" anchorCtr="0">
            <a:noAutofit/>
          </a:bodyPr>
          <a:lstStyle/>
          <a:p>
            <a:pPr algn="ctr"/>
            <a:endParaRPr sz="1050">
              <a:solidFill>
                <a:schemeClr val="lt1"/>
              </a:solidFill>
            </a:endParaRPr>
          </a:p>
        </p:txBody>
      </p:sp>
      <p:sp>
        <p:nvSpPr>
          <p:cNvPr id="429" name="Google Shape;429;p48"/>
          <p:cNvSpPr txBox="1"/>
          <p:nvPr/>
        </p:nvSpPr>
        <p:spPr>
          <a:xfrm>
            <a:off x="2242538" y="2270475"/>
            <a:ext cx="2372850" cy="830966"/>
          </a:xfrm>
          <a:prstGeom prst="rect">
            <a:avLst/>
          </a:prstGeom>
          <a:noFill/>
          <a:ln>
            <a:noFill/>
          </a:ln>
        </p:spPr>
        <p:txBody>
          <a:bodyPr spcFirstLastPara="1" wrap="square" lIns="68569" tIns="34275" rIns="68569" bIns="34275" anchor="t" anchorCtr="0">
            <a:spAutoFit/>
          </a:bodyPr>
          <a:lstStyle/>
          <a:p>
            <a:pPr algn="ctr"/>
            <a:r>
              <a:rPr lang="en" sz="2475" b="1">
                <a:latin typeface="Poppins"/>
                <a:ea typeface="Poppins"/>
                <a:cs typeface="Poppins"/>
                <a:sym typeface="Poppins"/>
              </a:rPr>
              <a:t>Kinetic Energy</a:t>
            </a:r>
            <a:endParaRPr sz="825"/>
          </a:p>
        </p:txBody>
      </p:sp>
      <p:sp>
        <p:nvSpPr>
          <p:cNvPr id="430" name="Google Shape;430;p48"/>
          <p:cNvSpPr txBox="1"/>
          <p:nvPr/>
        </p:nvSpPr>
        <p:spPr>
          <a:xfrm>
            <a:off x="370772" y="1037528"/>
            <a:ext cx="85995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Definition</a:t>
            </a:r>
            <a:endParaRPr sz="1050"/>
          </a:p>
        </p:txBody>
      </p:sp>
      <p:sp>
        <p:nvSpPr>
          <p:cNvPr id="431" name="Google Shape;431;p48"/>
          <p:cNvSpPr txBox="1"/>
          <p:nvPr/>
        </p:nvSpPr>
        <p:spPr>
          <a:xfrm>
            <a:off x="374072" y="4049857"/>
            <a:ext cx="811800"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Example</a:t>
            </a:r>
            <a:endParaRPr sz="1050"/>
          </a:p>
        </p:txBody>
      </p:sp>
      <p:sp>
        <p:nvSpPr>
          <p:cNvPr id="432" name="Google Shape;432;p48"/>
          <p:cNvSpPr txBox="1"/>
          <p:nvPr/>
        </p:nvSpPr>
        <p:spPr>
          <a:xfrm>
            <a:off x="5837992" y="1023574"/>
            <a:ext cx="677025" cy="276969"/>
          </a:xfrm>
          <a:prstGeom prst="rect">
            <a:avLst/>
          </a:prstGeom>
          <a:noFill/>
          <a:ln>
            <a:noFill/>
          </a:ln>
        </p:spPr>
        <p:txBody>
          <a:bodyPr spcFirstLastPara="1" wrap="square" lIns="68569" tIns="34275" rIns="68569" bIns="34275" anchor="t" anchorCtr="0">
            <a:spAutoFit/>
          </a:bodyPr>
          <a:lstStyle/>
          <a:p>
            <a:r>
              <a:rPr lang="en" sz="1350">
                <a:latin typeface="Helvetica Neue Light"/>
                <a:ea typeface="Helvetica Neue Light"/>
                <a:cs typeface="Helvetica Neue Light"/>
                <a:sym typeface="Helvetica Neue Light"/>
              </a:rPr>
              <a:t>Picture</a:t>
            </a:r>
            <a:endParaRPr sz="1050"/>
          </a:p>
        </p:txBody>
      </p:sp>
      <p:sp>
        <p:nvSpPr>
          <p:cNvPr id="433" name="Google Shape;433;p48"/>
          <p:cNvSpPr txBox="1"/>
          <p:nvPr/>
        </p:nvSpPr>
        <p:spPr>
          <a:xfrm>
            <a:off x="3507171" y="4055901"/>
            <a:ext cx="3028725" cy="265427"/>
          </a:xfrm>
          <a:prstGeom prst="rect">
            <a:avLst/>
          </a:prstGeom>
          <a:noFill/>
          <a:ln>
            <a:noFill/>
          </a:ln>
        </p:spPr>
        <p:txBody>
          <a:bodyPr spcFirstLastPara="1" wrap="square" lIns="68569" tIns="34275" rIns="68569" bIns="34275" anchor="t" anchorCtr="0">
            <a:spAutoFit/>
          </a:bodyPr>
          <a:lstStyle/>
          <a:p>
            <a:pPr algn="r"/>
            <a:r>
              <a:rPr lang="en" sz="1275">
                <a:latin typeface="Helvetica Neue Light"/>
                <a:ea typeface="Helvetica Neue Light"/>
                <a:cs typeface="Helvetica Neue Light"/>
                <a:sym typeface="Helvetica Neue Light"/>
              </a:rPr>
              <a:t>How does kinetic energy impact my life?</a:t>
            </a:r>
            <a:endParaRPr sz="975"/>
          </a:p>
        </p:txBody>
      </p:sp>
      <p:sp>
        <p:nvSpPr>
          <p:cNvPr id="434" name="Google Shape;434;p48"/>
          <p:cNvSpPr txBox="1"/>
          <p:nvPr/>
        </p:nvSpPr>
        <p:spPr>
          <a:xfrm>
            <a:off x="431231" y="3348488"/>
            <a:ext cx="2924550" cy="646309"/>
          </a:xfrm>
          <a:prstGeom prst="rect">
            <a:avLst/>
          </a:prstGeom>
          <a:noFill/>
          <a:ln>
            <a:noFill/>
          </a:ln>
        </p:spPr>
        <p:txBody>
          <a:bodyPr spcFirstLastPara="1" wrap="square" lIns="68569" tIns="68569" rIns="68569" bIns="68569" anchor="t" anchorCtr="0">
            <a:spAutoFit/>
          </a:bodyPr>
          <a:lstStyle/>
          <a:p>
            <a:pPr algn="ctr"/>
            <a:r>
              <a:rPr lang="en" sz="1650">
                <a:solidFill>
                  <a:srgbClr val="1F1F1F"/>
                </a:solidFill>
                <a:latin typeface="Calibri"/>
                <a:ea typeface="Calibri"/>
                <a:cs typeface="Calibri"/>
                <a:sym typeface="Calibri"/>
              </a:rPr>
              <a:t>A basketball being dribbled by a basketball player</a:t>
            </a:r>
            <a:endParaRPr sz="2550">
              <a:latin typeface="Calibri"/>
              <a:ea typeface="Calibri"/>
              <a:cs typeface="Calibri"/>
              <a:sym typeface="Calibri"/>
            </a:endParaRPr>
          </a:p>
        </p:txBody>
      </p:sp>
      <p:sp>
        <p:nvSpPr>
          <p:cNvPr id="435" name="Google Shape;435;p48"/>
          <p:cNvSpPr txBox="1"/>
          <p:nvPr/>
        </p:nvSpPr>
        <p:spPr>
          <a:xfrm>
            <a:off x="3428981" y="3232501"/>
            <a:ext cx="3086100" cy="969474"/>
          </a:xfrm>
          <a:prstGeom prst="rect">
            <a:avLst/>
          </a:prstGeom>
          <a:noFill/>
          <a:ln>
            <a:noFill/>
          </a:ln>
        </p:spPr>
        <p:txBody>
          <a:bodyPr spcFirstLastPara="1" wrap="square" lIns="68569" tIns="68569" rIns="68569" bIns="68569" anchor="t" anchorCtr="0">
            <a:spAutoFit/>
          </a:bodyPr>
          <a:lstStyle/>
          <a:p>
            <a:r>
              <a:rPr lang="en" sz="1350">
                <a:solidFill>
                  <a:schemeClr val="dk1"/>
                </a:solidFill>
                <a:latin typeface="Calibri"/>
                <a:ea typeface="Calibri"/>
                <a:cs typeface="Calibri"/>
                <a:sym typeface="Calibri"/>
              </a:rPr>
              <a:t>Kinetic energy impacts my life by allowing objects to move and helps power things like vehicles, both of which helps move in our environment.</a:t>
            </a:r>
            <a:endParaRPr sz="150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g25e11802ac4_0_2229"/>
          <p:cNvSpPr txBox="1"/>
          <p:nvPr/>
        </p:nvSpPr>
        <p:spPr>
          <a:xfrm>
            <a:off x="1939048" y="471436"/>
            <a:ext cx="2979900" cy="692467"/>
          </a:xfrm>
          <a:prstGeom prst="rect">
            <a:avLst/>
          </a:prstGeom>
          <a:noFill/>
          <a:ln>
            <a:noFill/>
          </a:ln>
        </p:spPr>
        <p:txBody>
          <a:bodyPr spcFirstLastPara="1" wrap="square" lIns="68569" tIns="34275" rIns="68569" bIns="34275" anchor="t" anchorCtr="0">
            <a:spAutoFit/>
          </a:bodyPr>
          <a:lstStyle/>
          <a:p>
            <a:pPr>
              <a:buSzPts val="5400"/>
            </a:pPr>
            <a:r>
              <a:rPr lang="en-US" sz="4050">
                <a:solidFill>
                  <a:srgbClr val="FF0000"/>
                </a:solidFill>
                <a:latin typeface="Calibri"/>
                <a:ea typeface="Calibri"/>
                <a:cs typeface="Calibri"/>
                <a:sym typeface="Calibri"/>
              </a:rPr>
              <a:t>Remember!!!</a:t>
            </a:r>
            <a:endParaRPr sz="1050"/>
          </a:p>
        </p:txBody>
      </p:sp>
      <p:sp>
        <p:nvSpPr>
          <p:cNvPr id="437" name="Google Shape;437;g25e11802ac4_0_2229" descr="Rewind"/>
          <p:cNvSpPr/>
          <p:nvPr/>
        </p:nvSpPr>
        <p:spPr>
          <a:xfrm>
            <a:off x="1446334" y="1125416"/>
            <a:ext cx="3965400" cy="3200400"/>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Tree>
    <p:extLst>
      <p:ext uri="{BB962C8B-B14F-4D97-AF65-F5344CB8AC3E}">
        <p14:creationId xmlns:p14="http://schemas.microsoft.com/office/powerpoint/2010/main" val="191229369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54"/>
        <p:cNvGrpSpPr/>
        <p:nvPr/>
      </p:nvGrpSpPr>
      <p:grpSpPr>
        <a:xfrm>
          <a:off x="0" y="0"/>
          <a:ext cx="0" cy="0"/>
          <a:chOff x="0" y="0"/>
          <a:chExt cx="0" cy="0"/>
        </a:xfrm>
      </p:grpSpPr>
      <p:sp useBgFill="1">
        <p:nvSpPr>
          <p:cNvPr id="162" name="Rectangle 161">
            <a:extLst>
              <a:ext uri="{FF2B5EF4-FFF2-40B4-BE49-F238E27FC236}">
                <a16:creationId xmlns:a16="http://schemas.microsoft.com/office/drawing/2014/main" id="{F0A604E4-7307-451C-93BE-F1F7E1BF3B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858002"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Rectangle 163">
            <a:extLst>
              <a:ext uri="{FF2B5EF4-FFF2-40B4-BE49-F238E27FC236}">
                <a16:creationId xmlns:a16="http://schemas.microsoft.com/office/drawing/2014/main" id="{F7F3A0AA-35E5-4085-942B-7378390306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3961758"/>
            <a:ext cx="6857998" cy="1193056"/>
          </a:xfrm>
          <a:prstGeom prst="rect">
            <a:avLst/>
          </a:prstGeom>
          <a:gradFill>
            <a:gsLst>
              <a:gs pos="34000">
                <a:srgbClr val="000000">
                  <a:alpha val="96000"/>
                </a:srgbClr>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6" name="Rectangle 165">
            <a:extLst>
              <a:ext uri="{FF2B5EF4-FFF2-40B4-BE49-F238E27FC236}">
                <a16:creationId xmlns:a16="http://schemas.microsoft.com/office/drawing/2014/main" id="{402F5C38-C747-4173-ABBF-656E39E82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4564856" cy="1193056"/>
          </a:xfrm>
          <a:prstGeom prst="rect">
            <a:avLst/>
          </a:prstGeom>
          <a:gradFill>
            <a:gsLst>
              <a:gs pos="28000">
                <a:schemeClr val="accent1">
                  <a:lumMod val="75000"/>
                  <a:alpha val="59000"/>
                </a:schemeClr>
              </a:gs>
              <a:gs pos="100000">
                <a:srgbClr val="000000">
                  <a:alpha val="70000"/>
                </a:srgb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8" name="Rectangle 167">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3961758"/>
            <a:ext cx="6857998" cy="1193056"/>
          </a:xfrm>
          <a:prstGeom prst="rect">
            <a:avLst/>
          </a:prstGeom>
          <a:gradFill>
            <a:gsLst>
              <a:gs pos="0">
                <a:srgbClr val="000000">
                  <a:alpha val="71765"/>
                </a:srgbClr>
              </a:gs>
              <a:gs pos="100000">
                <a:schemeClr val="accent1">
                  <a:alpha val="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5" name="Google Shape;155;p28"/>
          <p:cNvSpPr txBox="1">
            <a:spLocks noGrp="1"/>
          </p:cNvSpPr>
          <p:nvPr>
            <p:ph type="ctrTitle"/>
          </p:nvPr>
        </p:nvSpPr>
        <p:spPr>
          <a:xfrm>
            <a:off x="393589" y="4118228"/>
            <a:ext cx="3916165" cy="869400"/>
          </a:xfrm>
          <a:prstGeom prst="rect">
            <a:avLst/>
          </a:prstGeom>
        </p:spPr>
        <p:txBody>
          <a:bodyPr spcFirstLastPara="1" lIns="68569" tIns="34275" rIns="68569" bIns="34275" anchor="ctr" anchorCtr="0">
            <a:normAutofit/>
          </a:bodyPr>
          <a:lstStyle/>
          <a:p>
            <a:pPr algn="l">
              <a:buSzPts val="3600"/>
            </a:pPr>
            <a:r>
              <a:rPr lang="en-US" sz="2600" b="1" u="sng">
                <a:solidFill>
                  <a:srgbClr val="FFFFFF"/>
                </a:solidFill>
              </a:rPr>
              <a:t>Kinetic Energy</a:t>
            </a:r>
            <a:r>
              <a:rPr lang="en-US" sz="2600">
                <a:solidFill>
                  <a:srgbClr val="FFFFFF"/>
                </a:solidFill>
              </a:rPr>
              <a:t>: energy of mass in motion</a:t>
            </a:r>
            <a:endParaRPr lang="en-US" sz="2600" b="1" u="sng">
              <a:solidFill>
                <a:srgbClr val="FFFFFF"/>
              </a:solidFill>
            </a:endParaRPr>
          </a:p>
        </p:txBody>
      </p:sp>
      <p:pic>
        <p:nvPicPr>
          <p:cNvPr id="157" name="Google Shape;157;p28" descr="A yellow bus on a green hill&#10;&#10;Description automatically generated"/>
          <p:cNvPicPr preferRelativeResize="0"/>
          <p:nvPr/>
        </p:nvPicPr>
        <p:blipFill>
          <a:blip r:embed="rId3"/>
          <a:stretch>
            <a:fillRect/>
          </a:stretch>
        </p:blipFill>
        <p:spPr>
          <a:xfrm>
            <a:off x="754383" y="293124"/>
            <a:ext cx="5401331" cy="3389335"/>
          </a:xfrm>
          <a:prstGeom prst="rect">
            <a:avLst/>
          </a:prstGeom>
          <a:noFill/>
        </p:spPr>
      </p:pic>
      <p:sp>
        <p:nvSpPr>
          <p:cNvPr id="2" name="Google Shape;224;g2a5a1442303_0_281" descr="Rewind">
            <a:extLst>
              <a:ext uri="{FF2B5EF4-FFF2-40B4-BE49-F238E27FC236}">
                <a16:creationId xmlns:a16="http://schemas.microsoft.com/office/drawing/2014/main" id="{0F6A0C35-C6AF-A254-A213-33277CEE96B5}"/>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8795174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7954"/>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Force</a:t>
            </a:r>
            <a:r>
              <a:rPr lang="en" sz="2700" dirty="0"/>
              <a:t>: a push or pull of an object</a:t>
            </a:r>
            <a:endParaRPr sz="2700" b="1" u="sng" dirty="0"/>
          </a:p>
        </p:txBody>
      </p:sp>
      <p:pic>
        <p:nvPicPr>
          <p:cNvPr id="157" name="Google Shape;157;p28"/>
          <p:cNvPicPr preferRelativeResize="0"/>
          <p:nvPr/>
        </p:nvPicPr>
        <p:blipFill>
          <a:blip r:embed="rId3">
            <a:alphaModFix/>
          </a:blip>
          <a:stretch>
            <a:fillRect/>
          </a:stretch>
        </p:blipFill>
        <p:spPr>
          <a:xfrm>
            <a:off x="1207435" y="1932694"/>
            <a:ext cx="4443140" cy="2280319"/>
          </a:xfrm>
          <a:prstGeom prst="rect">
            <a:avLst/>
          </a:prstGeom>
          <a:noFill/>
          <a:ln>
            <a:noFill/>
          </a:ln>
        </p:spPr>
      </p:pic>
      <p:sp>
        <p:nvSpPr>
          <p:cNvPr id="2" name="Google Shape;224;g2a5a1442303_0_281" descr="Rewind">
            <a:extLst>
              <a:ext uri="{FF2B5EF4-FFF2-40B4-BE49-F238E27FC236}">
                <a16:creationId xmlns:a16="http://schemas.microsoft.com/office/drawing/2014/main" id="{B11B1193-5311-5351-A632-0E64652AEA4D}"/>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26" descr="Lightbulb and gear"/>
          <p:cNvSpPr/>
          <p:nvPr/>
        </p:nvSpPr>
        <p:spPr>
          <a:xfrm>
            <a:off x="135341" y="95552"/>
            <a:ext cx="430200" cy="406575"/>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40" name="Google Shape;140;p26"/>
          <p:cNvSpPr txBox="1"/>
          <p:nvPr/>
        </p:nvSpPr>
        <p:spPr>
          <a:xfrm>
            <a:off x="350441" y="211672"/>
            <a:ext cx="6157125" cy="1107965"/>
          </a:xfrm>
          <a:prstGeom prst="rect">
            <a:avLst/>
          </a:prstGeom>
          <a:noFill/>
          <a:ln>
            <a:noFill/>
          </a:ln>
        </p:spPr>
        <p:txBody>
          <a:bodyPr spcFirstLastPara="1" wrap="square" lIns="68569" tIns="34275" rIns="68569" bIns="34275" anchor="t" anchorCtr="0">
            <a:spAutoFit/>
          </a:bodyPr>
          <a:lstStyle/>
          <a:p>
            <a:pPr algn="ctr">
              <a:buSzPts val="3000"/>
            </a:pPr>
            <a:r>
              <a:rPr lang="en" sz="2250" b="1" dirty="0">
                <a:solidFill>
                  <a:schemeClr val="dk1"/>
                </a:solidFill>
                <a:latin typeface="Calibri"/>
                <a:ea typeface="Calibri"/>
                <a:cs typeface="Calibri"/>
                <a:sym typeface="Calibri"/>
              </a:rPr>
              <a:t>Big Question: </a:t>
            </a:r>
            <a:r>
              <a:rPr lang="en" sz="2250" dirty="0">
                <a:solidFill>
                  <a:schemeClr val="dk1"/>
                </a:solidFill>
                <a:latin typeface="Calibri"/>
                <a:ea typeface="Calibri"/>
                <a:cs typeface="Calibri"/>
                <a:sym typeface="Calibri"/>
              </a:rPr>
              <a:t>How do forces, motion, and energy work together to affect the way objects move and interact with the world around us?</a:t>
            </a:r>
            <a:endParaRPr sz="2250" dirty="0">
              <a:solidFill>
                <a:schemeClr val="dk1"/>
              </a:solidFill>
              <a:latin typeface="Calibri"/>
              <a:ea typeface="Calibri"/>
              <a:cs typeface="Calibri"/>
              <a:sym typeface="Calibri"/>
            </a:endParaRPr>
          </a:p>
        </p:txBody>
      </p:sp>
      <p:pic>
        <p:nvPicPr>
          <p:cNvPr id="141" name="Google Shape;141;p26"/>
          <p:cNvPicPr preferRelativeResize="0"/>
          <p:nvPr/>
        </p:nvPicPr>
        <p:blipFill>
          <a:blip r:embed="rId4">
            <a:alphaModFix/>
          </a:blip>
          <a:stretch>
            <a:fillRect/>
          </a:stretch>
        </p:blipFill>
        <p:spPr>
          <a:xfrm>
            <a:off x="729761" y="1435757"/>
            <a:ext cx="5398477" cy="3399355"/>
          </a:xfrm>
          <a:prstGeom prst="rect">
            <a:avLst/>
          </a:prstGeom>
          <a:noFill/>
          <a:ln>
            <a:noFill/>
          </a:ln>
        </p:spPr>
      </p:pic>
    </p:spTree>
    <p:extLst>
      <p:ext uri="{BB962C8B-B14F-4D97-AF65-F5344CB8AC3E}">
        <p14:creationId xmlns:p14="http://schemas.microsoft.com/office/powerpoint/2010/main" val="30063827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94"/>
        <p:cNvGrpSpPr/>
        <p:nvPr/>
      </p:nvGrpSpPr>
      <p:grpSpPr>
        <a:xfrm>
          <a:off x="0" y="0"/>
          <a:ext cx="0" cy="0"/>
          <a:chOff x="0" y="0"/>
          <a:chExt cx="0" cy="0"/>
        </a:xfrm>
      </p:grpSpPr>
      <p:sp>
        <p:nvSpPr>
          <p:cNvPr id="1495" name="Google Shape;1495;p137"/>
          <p:cNvSpPr txBox="1"/>
          <p:nvPr/>
        </p:nvSpPr>
        <p:spPr>
          <a:xfrm>
            <a:off x="1326373" y="83363"/>
            <a:ext cx="5464800" cy="715550"/>
          </a:xfrm>
          <a:prstGeom prst="rect">
            <a:avLst/>
          </a:prstGeom>
          <a:noFill/>
          <a:ln>
            <a:noFill/>
          </a:ln>
        </p:spPr>
        <p:txBody>
          <a:bodyPr spcFirstLastPara="1" wrap="square" lIns="68569" tIns="34275" rIns="68569" bIns="34275" anchor="t" anchorCtr="0">
            <a:spAutoFit/>
          </a:bodyPr>
          <a:lstStyle/>
          <a:p>
            <a:pPr>
              <a:buSzPts val="5600"/>
            </a:pPr>
            <a:r>
              <a:rPr lang="en-US" sz="4200" dirty="0">
                <a:solidFill>
                  <a:srgbClr val="FFC000"/>
                </a:solidFill>
                <a:latin typeface="Calibri"/>
                <a:ea typeface="Calibri"/>
                <a:cs typeface="Calibri"/>
                <a:sym typeface="Calibri"/>
              </a:rPr>
              <a:t>Simulation Activity</a:t>
            </a:r>
            <a:endParaRPr sz="1050" dirty="0"/>
          </a:p>
        </p:txBody>
      </p:sp>
      <p:sp>
        <p:nvSpPr>
          <p:cNvPr id="1496" name="Google Shape;1496;p137" descr="Laptop"/>
          <p:cNvSpPr/>
          <p:nvPr/>
        </p:nvSpPr>
        <p:spPr>
          <a:xfrm>
            <a:off x="33275" y="0"/>
            <a:ext cx="551423" cy="551423"/>
          </a:xfrm>
          <a:prstGeom prst="ellipse">
            <a:avLst/>
          </a:prstGeom>
          <a:blipFill rotWithShape="1">
            <a:blip r:embed="rId3">
              <a:alphaModFix/>
            </a:blip>
            <a:stretch>
              <a:fillRect/>
            </a:stretch>
          </a:blipFill>
          <a:ln>
            <a:noFill/>
          </a:ln>
        </p:spPr>
        <p:txBody>
          <a:bodyPr spcFirstLastPara="1" wrap="square" lIns="68569" tIns="68569" rIns="68569" bIns="68569" anchor="ctr" anchorCtr="0">
            <a:noAutofit/>
          </a:bodyPr>
          <a:lstStyle/>
          <a:p>
            <a:pPr>
              <a:buSzPts val="1400"/>
            </a:pPr>
            <a:endParaRPr sz="1050"/>
          </a:p>
        </p:txBody>
      </p:sp>
      <p:sp>
        <p:nvSpPr>
          <p:cNvPr id="1497" name="Google Shape;1497;p137"/>
          <p:cNvSpPr txBox="1"/>
          <p:nvPr/>
        </p:nvSpPr>
        <p:spPr>
          <a:xfrm>
            <a:off x="308986" y="1673051"/>
            <a:ext cx="1914212" cy="2769959"/>
          </a:xfrm>
          <a:prstGeom prst="rect">
            <a:avLst/>
          </a:prstGeom>
          <a:noFill/>
          <a:ln>
            <a:noFill/>
          </a:ln>
        </p:spPr>
        <p:txBody>
          <a:bodyPr spcFirstLastPara="1" wrap="square" lIns="68569" tIns="34275" rIns="68569" bIns="34275" anchor="t" anchorCtr="0">
            <a:spAutoFit/>
          </a:bodyPr>
          <a:lstStyle/>
          <a:p>
            <a:pPr>
              <a:buSzPts val="1800"/>
            </a:pPr>
            <a:r>
              <a:rPr lang="en-US" sz="1350" i="1">
                <a:solidFill>
                  <a:schemeClr val="dk1"/>
                </a:solidFill>
                <a:latin typeface="Calibri"/>
                <a:ea typeface="Calibri"/>
                <a:cs typeface="Calibri"/>
                <a:sym typeface="Calibri"/>
              </a:rPr>
              <a:t>Click the link above to explore more about kinetic energy. </a:t>
            </a:r>
            <a:endParaRPr sz="1050"/>
          </a:p>
          <a:p>
            <a:pPr>
              <a:buSzPts val="1800"/>
            </a:pPr>
            <a:endParaRPr sz="1350" i="1">
              <a:solidFill>
                <a:schemeClr val="dk1"/>
              </a:solidFill>
              <a:latin typeface="Calibri"/>
              <a:ea typeface="Calibri"/>
              <a:cs typeface="Calibri"/>
              <a:sym typeface="Calibri"/>
            </a:endParaRPr>
          </a:p>
          <a:p>
            <a:pPr>
              <a:buSzPts val="1800"/>
            </a:pPr>
            <a:r>
              <a:rPr lang="en-US" sz="1350" i="1">
                <a:solidFill>
                  <a:schemeClr val="dk1"/>
                </a:solidFill>
                <a:latin typeface="Calibri"/>
                <a:ea typeface="Calibri"/>
                <a:cs typeface="Calibri"/>
                <a:sym typeface="Calibri"/>
              </a:rPr>
              <a:t>In this simulation, you are changing the hills to make the car reach the egg without breaking it. How do we know this is kinetic energy? What are two important things you need to remember about kinetic energy?</a:t>
            </a:r>
            <a:endParaRPr sz="1050"/>
          </a:p>
        </p:txBody>
      </p:sp>
      <p:sp>
        <p:nvSpPr>
          <p:cNvPr id="1498" name="Google Shape;1498;p137"/>
          <p:cNvSpPr/>
          <p:nvPr/>
        </p:nvSpPr>
        <p:spPr>
          <a:xfrm>
            <a:off x="2223198" y="673655"/>
            <a:ext cx="2749936" cy="438551"/>
          </a:xfrm>
          <a:prstGeom prst="rect">
            <a:avLst/>
          </a:prstGeom>
          <a:noFill/>
          <a:ln>
            <a:noFill/>
          </a:ln>
        </p:spPr>
        <p:txBody>
          <a:bodyPr spcFirstLastPara="1" wrap="square" lIns="68569" tIns="34275" rIns="68569" bIns="34275" anchor="t" anchorCtr="0">
            <a:spAutoFit/>
          </a:bodyPr>
          <a:lstStyle/>
          <a:p>
            <a:pPr algn="ctr">
              <a:buSzPts val="3200"/>
            </a:pPr>
            <a:r>
              <a:rPr lang="en-US" sz="2400" u="sng" dirty="0">
                <a:solidFill>
                  <a:schemeClr val="dk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Roller Coaster Gizmo</a:t>
            </a:r>
            <a:endParaRPr sz="2400" dirty="0">
              <a:solidFill>
                <a:schemeClr val="dk1"/>
              </a:solidFill>
              <a:latin typeface="Calibri"/>
              <a:ea typeface="Calibri"/>
              <a:cs typeface="Calibri"/>
              <a:sym typeface="Calibri"/>
            </a:endParaRPr>
          </a:p>
        </p:txBody>
      </p:sp>
      <p:pic>
        <p:nvPicPr>
          <p:cNvPr id="1499" name="Google Shape;1499;p137" descr="Cursor"/>
          <p:cNvPicPr preferRelativeResize="0"/>
          <p:nvPr/>
        </p:nvPicPr>
        <p:blipFill rotWithShape="1">
          <a:blip r:embed="rId5">
            <a:alphaModFix/>
          </a:blip>
          <a:srcRect/>
          <a:stretch/>
        </p:blipFill>
        <p:spPr>
          <a:xfrm rot="5400000">
            <a:off x="859265" y="987240"/>
            <a:ext cx="685800" cy="685800"/>
          </a:xfrm>
          <a:prstGeom prst="rect">
            <a:avLst/>
          </a:prstGeom>
          <a:noFill/>
          <a:ln>
            <a:noFill/>
          </a:ln>
        </p:spPr>
      </p:pic>
      <p:pic>
        <p:nvPicPr>
          <p:cNvPr id="1500" name="Google Shape;1500;p137"/>
          <p:cNvPicPr preferRelativeResize="0"/>
          <p:nvPr/>
        </p:nvPicPr>
        <p:blipFill rotWithShape="1">
          <a:blip r:embed="rId6">
            <a:alphaModFix/>
          </a:blip>
          <a:srcRect l="23934" t="19377" r="27413" b="20883"/>
          <a:stretch/>
        </p:blipFill>
        <p:spPr>
          <a:xfrm>
            <a:off x="2223199" y="1582049"/>
            <a:ext cx="4618242" cy="3190829"/>
          </a:xfrm>
          <a:prstGeom prst="rect">
            <a:avLst/>
          </a:prstGeom>
          <a:no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781"/>
        <p:cNvGrpSpPr/>
        <p:nvPr/>
      </p:nvGrpSpPr>
      <p:grpSpPr>
        <a:xfrm>
          <a:off x="0" y="0"/>
          <a:ext cx="0" cy="0"/>
          <a:chOff x="0" y="0"/>
          <a:chExt cx="0" cy="0"/>
        </a:xfrm>
      </p:grpSpPr>
      <p:pic>
        <p:nvPicPr>
          <p:cNvPr id="782" name="Google Shape;782;p62"/>
          <p:cNvPicPr preferRelativeResize="0"/>
          <p:nvPr/>
        </p:nvPicPr>
        <p:blipFill rotWithShape="1">
          <a:blip r:embed="rId3">
            <a:alphaModFix/>
          </a:blip>
          <a:srcRect/>
          <a:stretch/>
        </p:blipFill>
        <p:spPr>
          <a:xfrm>
            <a:off x="1" y="0"/>
            <a:ext cx="6857300" cy="5143500"/>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86"/>
        <p:cNvGrpSpPr/>
        <p:nvPr/>
      </p:nvGrpSpPr>
      <p:grpSpPr>
        <a:xfrm>
          <a:off x="0" y="0"/>
          <a:ext cx="0" cy="0"/>
          <a:chOff x="0" y="0"/>
          <a:chExt cx="0" cy="0"/>
        </a:xfrm>
      </p:grpSpPr>
      <p:pic>
        <p:nvPicPr>
          <p:cNvPr id="787" name="Google Shape;787;p14" descr="IEP Translation – Communication from OSEP regarding the ..."/>
          <p:cNvPicPr preferRelativeResize="0"/>
          <p:nvPr/>
        </p:nvPicPr>
        <p:blipFill rotWithShape="1">
          <a:blip r:embed="rId3">
            <a:alphaModFix/>
          </a:blip>
          <a:srcRect/>
          <a:stretch/>
        </p:blipFill>
        <p:spPr>
          <a:xfrm>
            <a:off x="1336958" y="678955"/>
            <a:ext cx="4311261" cy="678371"/>
          </a:xfrm>
          <a:prstGeom prst="rect">
            <a:avLst/>
          </a:prstGeom>
          <a:noFill/>
          <a:ln>
            <a:noFill/>
          </a:ln>
        </p:spPr>
      </p:pic>
      <p:pic>
        <p:nvPicPr>
          <p:cNvPr id="788" name="Google Shape;788;p14" descr="United States Department of Education - Wikipedia"/>
          <p:cNvPicPr preferRelativeResize="0"/>
          <p:nvPr/>
        </p:nvPicPr>
        <p:blipFill rotWithShape="1">
          <a:blip r:embed="rId4">
            <a:alphaModFix/>
          </a:blip>
          <a:srcRect/>
          <a:stretch/>
        </p:blipFill>
        <p:spPr>
          <a:xfrm>
            <a:off x="2581383" y="1462319"/>
            <a:ext cx="1623344" cy="1550649"/>
          </a:xfrm>
          <a:prstGeom prst="rect">
            <a:avLst/>
          </a:prstGeom>
          <a:noFill/>
          <a:ln>
            <a:noFill/>
          </a:ln>
        </p:spPr>
      </p:pic>
      <p:pic>
        <p:nvPicPr>
          <p:cNvPr id="789" name="Google Shape;789;p14"/>
          <p:cNvPicPr preferRelativeResize="0"/>
          <p:nvPr/>
        </p:nvPicPr>
        <p:blipFill rotWithShape="1">
          <a:blip r:embed="rId5">
            <a:alphaModFix/>
          </a:blip>
          <a:srcRect/>
          <a:stretch/>
        </p:blipFill>
        <p:spPr>
          <a:xfrm>
            <a:off x="762856" y="3177295"/>
            <a:ext cx="5666537" cy="967323"/>
          </a:xfrm>
          <a:prstGeom prst="rect">
            <a:avLst/>
          </a:prstGeom>
          <a:noFill/>
          <a:ln>
            <a:noFill/>
          </a:ln>
        </p:spPr>
      </p:pic>
      <p:sp>
        <p:nvSpPr>
          <p:cNvPr id="790" name="Google Shape;790;p14"/>
          <p:cNvSpPr txBox="1"/>
          <p:nvPr/>
        </p:nvSpPr>
        <p:spPr>
          <a:xfrm>
            <a:off x="476003" y="135212"/>
            <a:ext cx="5906025" cy="438551"/>
          </a:xfrm>
          <a:prstGeom prst="rect">
            <a:avLst/>
          </a:prstGeom>
          <a:noFill/>
          <a:ln>
            <a:noFill/>
          </a:ln>
        </p:spPr>
        <p:txBody>
          <a:bodyPr spcFirstLastPara="1" wrap="square" lIns="68569" tIns="34275" rIns="68569" bIns="34275" anchor="t" anchorCtr="0">
            <a:spAutoFit/>
          </a:bodyPr>
          <a:lstStyle/>
          <a:p>
            <a:pPr algn="ctr">
              <a:buSzPts val="3200"/>
            </a:pPr>
            <a:r>
              <a:rPr lang="en-US" sz="2400">
                <a:latin typeface="Calibri"/>
                <a:ea typeface="Calibri"/>
                <a:cs typeface="Calibri"/>
                <a:sym typeface="Calibri"/>
              </a:rPr>
              <a:t>This Was Created With Resources From:</a:t>
            </a:r>
            <a:endParaRPr sz="1050"/>
          </a:p>
        </p:txBody>
      </p:sp>
      <p:sp>
        <p:nvSpPr>
          <p:cNvPr id="791" name="Google Shape;791;p14"/>
          <p:cNvSpPr txBox="1"/>
          <p:nvPr/>
        </p:nvSpPr>
        <p:spPr>
          <a:xfrm>
            <a:off x="677588" y="4144612"/>
            <a:ext cx="5502825" cy="808148"/>
          </a:xfrm>
          <a:prstGeom prst="rect">
            <a:avLst/>
          </a:prstGeom>
          <a:noFill/>
          <a:ln>
            <a:noFill/>
          </a:ln>
        </p:spPr>
        <p:txBody>
          <a:bodyPr spcFirstLastPara="1" wrap="square" lIns="68569" tIns="68569" rIns="68569" bIns="68569" anchor="t" anchorCtr="0">
            <a:spAutoFit/>
          </a:bodyPr>
          <a:lstStyle/>
          <a:p>
            <a:pPr algn="ctr">
              <a:buSzPts val="1450"/>
            </a:pPr>
            <a:r>
              <a:rPr lang="en-US" sz="1088" b="1">
                <a:latin typeface="Calibri"/>
                <a:ea typeface="Calibri"/>
                <a:cs typeface="Calibri"/>
                <a:sym typeface="Calibri"/>
              </a:rPr>
              <a:t>Questions or Comments</a:t>
            </a:r>
            <a:endParaRPr sz="1125"/>
          </a:p>
          <a:p>
            <a:pPr algn="ctr">
              <a:buSzPts val="1450"/>
            </a:pPr>
            <a:endParaRPr sz="1088" b="1">
              <a:latin typeface="Calibri"/>
              <a:ea typeface="Calibri"/>
              <a:cs typeface="Calibri"/>
              <a:sym typeface="Calibri"/>
            </a:endParaRPr>
          </a:p>
          <a:p>
            <a:pPr algn="ctr">
              <a:buSzPts val="1450"/>
            </a:pPr>
            <a:r>
              <a:rPr lang="en-US" sz="1088">
                <a:latin typeface="Calibri"/>
                <a:ea typeface="Calibri"/>
                <a:cs typeface="Calibri"/>
                <a:sym typeface="Calibri"/>
              </a:rPr>
              <a:t> Michael Kennedy, Ph.D.          MKennedy@Virginia.edu </a:t>
            </a:r>
            <a:endParaRPr sz="1125"/>
          </a:p>
          <a:p>
            <a:pPr algn="ctr">
              <a:buSzPts val="1450"/>
            </a:pPr>
            <a:r>
              <a:rPr lang="en-US" sz="1088">
                <a:latin typeface="Calibri"/>
                <a:ea typeface="Calibri"/>
                <a:cs typeface="Calibri"/>
                <a:sym typeface="Calibri"/>
              </a:rPr>
              <a:t>Rachel L Kunemund, Ph.D.	             rk8vm@virginia.edu</a:t>
            </a:r>
            <a:endParaRPr sz="1125">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8"/>
          <p:cNvSpPr txBox="1">
            <a:spLocks noGrp="1"/>
          </p:cNvSpPr>
          <p:nvPr>
            <p:ph type="ctrTitle"/>
          </p:nvPr>
        </p:nvSpPr>
        <p:spPr>
          <a:xfrm>
            <a:off x="259762" y="669263"/>
            <a:ext cx="6338475" cy="826875"/>
          </a:xfrm>
          <a:prstGeom prst="rect">
            <a:avLst/>
          </a:prstGeom>
          <a:noFill/>
          <a:ln>
            <a:noFill/>
          </a:ln>
        </p:spPr>
        <p:txBody>
          <a:bodyPr spcFirstLastPara="1" wrap="square" lIns="68569" tIns="34275" rIns="68569" bIns="34275" anchor="ctr" anchorCtr="0">
            <a:normAutofit fontScale="90000"/>
          </a:bodyPr>
          <a:lstStyle/>
          <a:p>
            <a:pPr>
              <a:buSzPct val="100000"/>
            </a:pPr>
            <a:r>
              <a:rPr lang="en" sz="2700" b="1" u="sng" dirty="0"/>
              <a:t>Friction</a:t>
            </a:r>
            <a:r>
              <a:rPr lang="en" sz="2700" dirty="0"/>
              <a:t>: a force that resists the motion of two surfaces that are touching</a:t>
            </a:r>
            <a:endParaRPr sz="2700" b="1" u="sng" dirty="0"/>
          </a:p>
        </p:txBody>
      </p:sp>
      <p:pic>
        <p:nvPicPr>
          <p:cNvPr id="158" name="Google Shape;158;p28"/>
          <p:cNvPicPr preferRelativeResize="0"/>
          <p:nvPr/>
        </p:nvPicPr>
        <p:blipFill>
          <a:blip r:embed="rId3">
            <a:alphaModFix/>
          </a:blip>
          <a:stretch>
            <a:fillRect/>
          </a:stretch>
        </p:blipFill>
        <p:spPr>
          <a:xfrm>
            <a:off x="1915097" y="2038444"/>
            <a:ext cx="3027809" cy="2280319"/>
          </a:xfrm>
          <a:prstGeom prst="rect">
            <a:avLst/>
          </a:prstGeom>
          <a:noFill/>
          <a:ln>
            <a:noFill/>
          </a:ln>
        </p:spPr>
      </p:pic>
      <p:sp>
        <p:nvSpPr>
          <p:cNvPr id="159" name="Google Shape;159;p28"/>
          <p:cNvSpPr/>
          <p:nvPr/>
        </p:nvSpPr>
        <p:spPr>
          <a:xfrm>
            <a:off x="2720644" y="3949931"/>
            <a:ext cx="1156275" cy="488475"/>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68569" tIns="68569" rIns="68569" bIns="68569" anchor="ctr" anchorCtr="0">
            <a:noAutofit/>
          </a:bodyPr>
          <a:lstStyle/>
          <a:p>
            <a:endParaRPr sz="1050"/>
          </a:p>
        </p:txBody>
      </p:sp>
      <p:sp>
        <p:nvSpPr>
          <p:cNvPr id="2" name="Google Shape;224;g2a5a1442303_0_281" descr="Rewind">
            <a:extLst>
              <a:ext uri="{FF2B5EF4-FFF2-40B4-BE49-F238E27FC236}">
                <a16:creationId xmlns:a16="http://schemas.microsoft.com/office/drawing/2014/main" id="{60B2E209-7706-578E-ACF5-508ECD9EEC47}"/>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27e576c1a67_0_281"/>
          <p:cNvSpPr txBox="1">
            <a:spLocks noGrp="1"/>
          </p:cNvSpPr>
          <p:nvPr>
            <p:ph type="subTitle" idx="1"/>
          </p:nvPr>
        </p:nvSpPr>
        <p:spPr>
          <a:xfrm>
            <a:off x="578812" y="758713"/>
            <a:ext cx="5700375" cy="819675"/>
          </a:xfrm>
          <a:prstGeom prst="rect">
            <a:avLst/>
          </a:prstGeom>
          <a:noFill/>
          <a:ln>
            <a:noFill/>
          </a:ln>
        </p:spPr>
        <p:txBody>
          <a:bodyPr spcFirstLastPara="1" wrap="square" lIns="68569" tIns="34275" rIns="68569" bIns="34275" anchor="t" anchorCtr="0">
            <a:normAutofit/>
          </a:bodyPr>
          <a:lstStyle/>
          <a:p>
            <a:pPr marL="0" indent="0">
              <a:buClr>
                <a:schemeClr val="dk1"/>
              </a:buClr>
              <a:buSzPct val="100000"/>
            </a:pPr>
            <a:r>
              <a:rPr lang="en-US" b="1" u="sng">
                <a:solidFill>
                  <a:schemeClr val="dk1"/>
                </a:solidFill>
              </a:rPr>
              <a:t>Work</a:t>
            </a:r>
            <a:r>
              <a:rPr lang="en-US" b="1">
                <a:solidFill>
                  <a:schemeClr val="dk1"/>
                </a:solidFill>
              </a:rPr>
              <a:t>: </a:t>
            </a:r>
            <a:r>
              <a:rPr lang="en-US">
                <a:solidFill>
                  <a:schemeClr val="dk1"/>
                </a:solidFill>
              </a:rPr>
              <a:t>a force acting upon an object causing the object to move in the direction of that force</a:t>
            </a:r>
            <a:endParaRPr/>
          </a:p>
        </p:txBody>
      </p:sp>
      <p:pic>
        <p:nvPicPr>
          <p:cNvPr id="251" name="Google Shape;251;g27e576c1a67_0_281"/>
          <p:cNvPicPr preferRelativeResize="0"/>
          <p:nvPr/>
        </p:nvPicPr>
        <p:blipFill>
          <a:blip r:embed="rId3">
            <a:alphaModFix/>
          </a:blip>
          <a:stretch>
            <a:fillRect/>
          </a:stretch>
        </p:blipFill>
        <p:spPr>
          <a:xfrm>
            <a:off x="1024576" y="2162419"/>
            <a:ext cx="4808849" cy="2075813"/>
          </a:xfrm>
          <a:prstGeom prst="rect">
            <a:avLst/>
          </a:prstGeom>
          <a:noFill/>
          <a:ln>
            <a:noFill/>
          </a:ln>
        </p:spPr>
      </p:pic>
      <p:sp>
        <p:nvSpPr>
          <p:cNvPr id="2" name="Google Shape;224;g2a5a1442303_0_281" descr="Rewind">
            <a:extLst>
              <a:ext uri="{FF2B5EF4-FFF2-40B4-BE49-F238E27FC236}">
                <a16:creationId xmlns:a16="http://schemas.microsoft.com/office/drawing/2014/main" id="{9E46241F-675B-5FF7-972A-65F1BE05AFD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8"/>
          <p:cNvSpPr txBox="1">
            <a:spLocks noGrp="1"/>
          </p:cNvSpPr>
          <p:nvPr>
            <p:ph type="ctrTitle"/>
          </p:nvPr>
        </p:nvSpPr>
        <p:spPr>
          <a:xfrm>
            <a:off x="259762" y="264798"/>
            <a:ext cx="6338475" cy="826875"/>
          </a:xfrm>
          <a:prstGeom prst="rect">
            <a:avLst/>
          </a:prstGeom>
          <a:noFill/>
          <a:ln>
            <a:noFill/>
          </a:ln>
        </p:spPr>
        <p:txBody>
          <a:bodyPr spcFirstLastPara="1" wrap="square" lIns="68569" tIns="34275" rIns="68569" bIns="34275" anchor="ctr" anchorCtr="0">
            <a:normAutofit/>
          </a:bodyPr>
          <a:lstStyle/>
          <a:p>
            <a:pPr>
              <a:buSzPts val="3600"/>
            </a:pPr>
            <a:r>
              <a:rPr lang="en" sz="2700" b="1" u="sng" dirty="0"/>
              <a:t>Energy</a:t>
            </a:r>
            <a:r>
              <a:rPr lang="en" sz="2700" dirty="0"/>
              <a:t>: the ability to cause change</a:t>
            </a:r>
            <a:endParaRPr sz="2700" b="1" u="sng" dirty="0"/>
          </a:p>
        </p:txBody>
      </p:sp>
      <p:pic>
        <p:nvPicPr>
          <p:cNvPr id="157" name="Google Shape;157;p28"/>
          <p:cNvPicPr preferRelativeResize="0"/>
          <p:nvPr/>
        </p:nvPicPr>
        <p:blipFill>
          <a:blip r:embed="rId3">
            <a:alphaModFix/>
          </a:blip>
          <a:stretch>
            <a:fillRect/>
          </a:stretch>
        </p:blipFill>
        <p:spPr>
          <a:xfrm>
            <a:off x="173248" y="1468315"/>
            <a:ext cx="6511503" cy="3199371"/>
          </a:xfrm>
          <a:prstGeom prst="rect">
            <a:avLst/>
          </a:prstGeom>
          <a:noFill/>
          <a:ln>
            <a:noFill/>
          </a:ln>
        </p:spPr>
      </p:pic>
      <p:sp>
        <p:nvSpPr>
          <p:cNvPr id="2" name="Google Shape;224;g2a5a1442303_0_281" descr="Rewind">
            <a:extLst>
              <a:ext uri="{FF2B5EF4-FFF2-40B4-BE49-F238E27FC236}">
                <a16:creationId xmlns:a16="http://schemas.microsoft.com/office/drawing/2014/main" id="{2845CC3C-6C81-256E-265D-6FC717E16311}"/>
              </a:ext>
            </a:extLst>
          </p:cNvPr>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1039</TotalTime>
  <Words>3245</Words>
  <Application>Microsoft Macintosh PowerPoint</Application>
  <PresentationFormat>Custom</PresentationFormat>
  <Paragraphs>302</Paragraphs>
  <Slides>63</Slides>
  <Notes>63</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63</vt:i4>
      </vt:variant>
    </vt:vector>
  </HeadingPairs>
  <TitlesOfParts>
    <vt:vector size="72" baseType="lpstr">
      <vt:lpstr>Calibri</vt:lpstr>
      <vt:lpstr>Helvetica Neue Light</vt:lpstr>
      <vt:lpstr>Poppins</vt:lpstr>
      <vt:lpstr>Arial</vt:lpstr>
      <vt:lpstr>Times New Roman</vt:lpstr>
      <vt:lpstr>Söhne</vt:lpstr>
      <vt:lpstr>Simple Light</vt:lpstr>
      <vt:lpstr>Office Theme</vt:lpstr>
      <vt:lpstr>1_Office Theme</vt:lpstr>
      <vt:lpstr>PowerPoint Presentation</vt:lpstr>
      <vt:lpstr>Kinetic Energy</vt:lpstr>
      <vt:lpstr>PowerPoint Presentation</vt:lpstr>
      <vt:lpstr>PowerPoint Presentation</vt:lpstr>
      <vt:lpstr>PowerPoint Presentation</vt:lpstr>
      <vt:lpstr>Force: a push or pull of an object</vt:lpstr>
      <vt:lpstr>Friction: a force that resists the motion of two surfaces that are touching</vt:lpstr>
      <vt:lpstr>PowerPoint Presentation</vt:lpstr>
      <vt:lpstr>Energy: the ability to cause change</vt:lpstr>
      <vt:lpstr>PowerPoint Presentation</vt:lpstr>
      <vt:lpstr>True or False: Force is a push or pull of an object</vt:lpstr>
      <vt:lpstr>True or False: Force is a push or pull of an object</vt:lpstr>
      <vt:lpstr>Friction: a force that               the motion of two surfaces that are touching</vt:lpstr>
      <vt:lpstr>Friction: a force that resists the motion of two surfaces that are touching</vt:lpstr>
      <vt:lpstr>PowerPoint Presentation</vt:lpstr>
      <vt:lpstr>PowerPoint Presentation</vt:lpstr>
      <vt:lpstr>True or False: Energy is the ability to cause change</vt:lpstr>
      <vt:lpstr>True or False: Energy is the ability to cause change</vt:lpstr>
      <vt:lpstr>PowerPoint Presentation</vt:lpstr>
      <vt:lpstr>Kinetic Energy: energy of mass in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Kinetic Energy: energy of mass in motion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Kinetic Energy: energy of mass in motion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Kinetic Energy</dc:title>
  <cp:lastModifiedBy>Coleman, Olivia Fudge (rhz9xk)</cp:lastModifiedBy>
  <cp:revision>13</cp:revision>
  <dcterms:modified xsi:type="dcterms:W3CDTF">2024-01-03T22:30:00Z</dcterms:modified>
</cp:coreProperties>
</file>