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69"/>
  </p:notesMasterIdLst>
  <p:sldIdLst>
    <p:sldId id="284" r:id="rId4"/>
    <p:sldId id="424" r:id="rId5"/>
    <p:sldId id="257" r:id="rId6"/>
    <p:sldId id="313" r:id="rId7"/>
    <p:sldId id="314" r:id="rId8"/>
    <p:sldId id="317" r:id="rId9"/>
    <p:sldId id="316" r:id="rId10"/>
    <p:sldId id="318" r:id="rId11"/>
    <p:sldId id="315" r:id="rId12"/>
    <p:sldId id="259" r:id="rId13"/>
    <p:sldId id="329" r:id="rId14"/>
    <p:sldId id="333" r:id="rId15"/>
    <p:sldId id="337" r:id="rId16"/>
    <p:sldId id="334" r:id="rId17"/>
    <p:sldId id="338" r:id="rId18"/>
    <p:sldId id="335" r:id="rId19"/>
    <p:sldId id="340" r:id="rId20"/>
    <p:sldId id="336" r:id="rId21"/>
    <p:sldId id="341" r:id="rId22"/>
    <p:sldId id="414" r:id="rId23"/>
    <p:sldId id="415" r:id="rId24"/>
    <p:sldId id="258" r:id="rId25"/>
    <p:sldId id="413" r:id="rId26"/>
    <p:sldId id="319" r:id="rId27"/>
    <p:sldId id="320" r:id="rId28"/>
    <p:sldId id="321" r:id="rId29"/>
    <p:sldId id="280" r:id="rId30"/>
    <p:sldId id="281" r:id="rId31"/>
    <p:sldId id="282" r:id="rId32"/>
    <p:sldId id="417" r:id="rId33"/>
    <p:sldId id="285" r:id="rId34"/>
    <p:sldId id="322" r:id="rId35"/>
    <p:sldId id="418" r:id="rId36"/>
    <p:sldId id="419" r:id="rId37"/>
    <p:sldId id="283" r:id="rId38"/>
    <p:sldId id="264" r:id="rId39"/>
    <p:sldId id="265" r:id="rId40"/>
    <p:sldId id="293" r:id="rId41"/>
    <p:sldId id="323" r:id="rId42"/>
    <p:sldId id="260" r:id="rId43"/>
    <p:sldId id="324" r:id="rId44"/>
    <p:sldId id="342" r:id="rId45"/>
    <p:sldId id="343" r:id="rId46"/>
    <p:sldId id="295" r:id="rId47"/>
    <p:sldId id="420" r:id="rId48"/>
    <p:sldId id="297" r:id="rId49"/>
    <p:sldId id="423" r:id="rId50"/>
    <p:sldId id="268" r:id="rId51"/>
    <p:sldId id="269" r:id="rId52"/>
    <p:sldId id="270" r:id="rId53"/>
    <p:sldId id="271" r:id="rId54"/>
    <p:sldId id="272" r:id="rId55"/>
    <p:sldId id="273" r:id="rId56"/>
    <p:sldId id="274" r:id="rId57"/>
    <p:sldId id="275" r:id="rId58"/>
    <p:sldId id="276" r:id="rId59"/>
    <p:sldId id="277" r:id="rId60"/>
    <p:sldId id="278" r:id="rId61"/>
    <p:sldId id="279" r:id="rId62"/>
    <p:sldId id="421" r:id="rId63"/>
    <p:sldId id="422" r:id="rId64"/>
    <p:sldId id="347" r:id="rId65"/>
    <p:sldId id="355" r:id="rId66"/>
    <p:sldId id="411" r:id="rId67"/>
    <p:sldId id="412" r:id="rId68"/>
  </p:sldIdLst>
  <p:sldSz cx="6858000" cy="5143500"/>
  <p:notesSz cx="6858000" cy="9144000"/>
  <p:embeddedFontLst>
    <p:embeddedFont>
      <p:font typeface="Helvetica Neue Light" panose="02000403000000020004" pitchFamily="2" charset="0"/>
      <p:regular r:id="rId70"/>
      <p:bold r:id="rId71"/>
      <p:italic r:id="rId72"/>
      <p:boldItalic r:id="rId73"/>
    </p:embeddedFont>
    <p:embeddedFont>
      <p:font typeface="Poppins" pitchFamily="2" charset="77"/>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435"/>
  </p:normalViewPr>
  <p:slideViewPr>
    <p:cSldViewPr snapToGrid="0">
      <p:cViewPr varScale="1">
        <p:scale>
          <a:sx n="122" d="100"/>
          <a:sy n="122" d="100"/>
        </p:scale>
        <p:origin x="2232" y="19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5.fntdata"/><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3.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7.fntdata"/><Relationship Id="rId7" Type="http://schemas.openxmlformats.org/officeDocument/2006/relationships/slide" Target="slides/slide4.xml"/><Relationship Id="rId71"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2" name="Google Shape;8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Kinetic Energy</a:t>
            </a:r>
            <a:r>
              <a:rPr lang="en">
                <a:solidFill>
                  <a:schemeClr val="dk1"/>
                </a:solidFill>
              </a:rPr>
              <a:t> is energy of mass in motion,.</a:t>
            </a:r>
            <a:endParaRPr sz="1300"/>
          </a:p>
          <a:p>
            <a:pPr marL="0" lvl="0" indent="0" algn="l" rtl="0">
              <a:lnSpc>
                <a:spcPct val="100000"/>
              </a:lnSpc>
              <a:spcBef>
                <a:spcPts val="0"/>
              </a:spcBef>
              <a:spcAft>
                <a:spcPts val="0"/>
              </a:spcAft>
              <a:buSzPts val="1400"/>
              <a:buNone/>
            </a:pPr>
            <a:endParaRPr/>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55" name="Google Shape;255;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372733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u="sng" dirty="0"/>
              <a:t>True or False: </a:t>
            </a:r>
            <a:r>
              <a:rPr lang="en" sz="1100" dirty="0"/>
              <a:t>Force is a push or pull of an object</a:t>
            </a:r>
          </a:p>
          <a:p>
            <a:pPr marL="0" lvl="0" indent="0" algn="l" rtl="0">
              <a:lnSpc>
                <a:spcPct val="115000"/>
              </a:lnSpc>
              <a:spcBef>
                <a:spcPts val="0"/>
              </a:spcBef>
              <a:spcAft>
                <a:spcPts val="0"/>
              </a:spcAft>
              <a:buClr>
                <a:schemeClr val="dk1"/>
              </a:buClr>
              <a:buSzPts val="1100"/>
              <a:buFont typeface="Arial"/>
              <a:buNone/>
            </a:pPr>
            <a:endParaRPr lang="en" sz="1100" dirty="0"/>
          </a:p>
          <a:p>
            <a:pPr marL="0" lvl="0" indent="0" algn="l" rtl="0">
              <a:lnSpc>
                <a:spcPct val="115000"/>
              </a:lnSpc>
              <a:spcBef>
                <a:spcPts val="0"/>
              </a:spcBef>
              <a:spcAft>
                <a:spcPts val="0"/>
              </a:spcAft>
              <a:buClr>
                <a:schemeClr val="dk1"/>
              </a:buClr>
              <a:buSzPts val="1100"/>
              <a:buFont typeface="Arial"/>
              <a:buNone/>
            </a:pPr>
            <a:r>
              <a:rPr lang="en" sz="1100" dirty="0"/>
              <a:t>[True]</a:t>
            </a: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extLst>
      <p:ext uri="{BB962C8B-B14F-4D97-AF65-F5344CB8AC3E}">
        <p14:creationId xmlns:p14="http://schemas.microsoft.com/office/powerpoint/2010/main" val="338434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u="sng" dirty="0"/>
              <a:t>True: </a:t>
            </a:r>
            <a:r>
              <a:rPr lang="en" sz="1100" dirty="0"/>
              <a:t>Force is a push or pull of an object</a:t>
            </a: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13</a:t>
            </a:fld>
            <a:endParaRPr/>
          </a:p>
        </p:txBody>
      </p:sp>
    </p:spTree>
    <p:extLst>
      <p:ext uri="{BB962C8B-B14F-4D97-AF65-F5344CB8AC3E}">
        <p14:creationId xmlns:p14="http://schemas.microsoft.com/office/powerpoint/2010/main" val="61953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Friction</a:t>
            </a:r>
            <a:r>
              <a:rPr lang="en" dirty="0">
                <a:solidFill>
                  <a:schemeClr val="dk1"/>
                </a:solidFill>
              </a:rPr>
              <a:t> is a force that </a:t>
            </a:r>
            <a:r>
              <a:rPr lang="en" u="sng" dirty="0">
                <a:solidFill>
                  <a:schemeClr val="dk1"/>
                </a:solidFill>
              </a:rPr>
              <a:t>                  </a:t>
            </a:r>
            <a:r>
              <a:rPr lang="en" dirty="0">
                <a:solidFill>
                  <a:schemeClr val="dk1"/>
                </a:solidFill>
              </a:rPr>
              <a:t> the motion of two surface that are touching. </a:t>
            </a:r>
            <a:endParaRPr sz="1300" dirty="0"/>
          </a:p>
          <a:p>
            <a:pPr marL="0" lvl="0" indent="0" algn="l" rtl="0">
              <a:lnSpc>
                <a:spcPct val="100000"/>
              </a:lnSpc>
              <a:spcBef>
                <a:spcPts val="0"/>
              </a:spcBef>
              <a:spcAft>
                <a:spcPts val="0"/>
              </a:spcAft>
              <a:buSzPts val="1400"/>
              <a:buNone/>
            </a:pPr>
            <a:endParaRPr dirty="0"/>
          </a:p>
        </p:txBody>
      </p:sp>
      <p:sp>
        <p:nvSpPr>
          <p:cNvPr id="154" name="Google Shape;154;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14</a:t>
            </a:fld>
            <a:endParaRPr/>
          </a:p>
        </p:txBody>
      </p:sp>
    </p:spTree>
    <p:extLst>
      <p:ext uri="{BB962C8B-B14F-4D97-AF65-F5344CB8AC3E}">
        <p14:creationId xmlns:p14="http://schemas.microsoft.com/office/powerpoint/2010/main" val="730807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Friction</a:t>
            </a:r>
            <a:r>
              <a:rPr lang="en" dirty="0">
                <a:solidFill>
                  <a:schemeClr val="dk1"/>
                </a:solidFill>
              </a:rPr>
              <a:t> is a force that </a:t>
            </a:r>
            <a:r>
              <a:rPr lang="en" b="1" u="sng" dirty="0">
                <a:solidFill>
                  <a:schemeClr val="dk1"/>
                </a:solidFill>
              </a:rPr>
              <a:t>resists</a:t>
            </a:r>
            <a:r>
              <a:rPr lang="en" u="sng" dirty="0">
                <a:solidFill>
                  <a:schemeClr val="dk1"/>
                </a:solidFill>
              </a:rPr>
              <a:t> </a:t>
            </a:r>
            <a:r>
              <a:rPr lang="en" dirty="0">
                <a:solidFill>
                  <a:schemeClr val="dk1"/>
                </a:solidFill>
              </a:rPr>
              <a:t>the motion of two surface that are touching. </a:t>
            </a:r>
            <a:endParaRPr sz="1300" dirty="0"/>
          </a:p>
          <a:p>
            <a:pPr marL="0" lvl="0" indent="0" algn="l" rtl="0">
              <a:lnSpc>
                <a:spcPct val="100000"/>
              </a:lnSpc>
              <a:spcBef>
                <a:spcPts val="0"/>
              </a:spcBef>
              <a:spcAft>
                <a:spcPts val="0"/>
              </a:spcAft>
              <a:buSzPts val="1400"/>
              <a:buNone/>
            </a:pPr>
            <a:endParaRPr dirty="0"/>
          </a:p>
        </p:txBody>
      </p:sp>
      <p:sp>
        <p:nvSpPr>
          <p:cNvPr id="154" name="Google Shape;154;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15</a:t>
            </a:fld>
            <a:endParaRPr/>
          </a:p>
        </p:txBody>
      </p:sp>
    </p:spTree>
    <p:extLst>
      <p:ext uri="{BB962C8B-B14F-4D97-AF65-F5344CB8AC3E}">
        <p14:creationId xmlns:p14="http://schemas.microsoft.com/office/powerpoint/2010/main" val="691888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e576c1a67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7e576c1a67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Work</a:t>
            </a:r>
            <a:r>
              <a:rPr lang="en-US" dirty="0"/>
              <a:t> is a </a:t>
            </a:r>
            <a:r>
              <a:rPr lang="en-US" u="sng" dirty="0"/>
              <a:t>                </a:t>
            </a:r>
            <a:r>
              <a:rPr lang="en-US" dirty="0"/>
              <a:t> acting upon an object causing the object to move in the </a:t>
            </a:r>
            <a:r>
              <a:rPr lang="en-US" u="sng" dirty="0"/>
              <a:t>                        </a:t>
            </a:r>
            <a:r>
              <a:rPr lang="en-US" dirty="0"/>
              <a:t> of that force.</a:t>
            </a:r>
            <a:endParaRPr b="0" dirty="0"/>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Calibri" panose="020F0502020204030204" pitchFamily="34" charset="0"/>
                <a:cs typeface="Calibri" panose="020F0502020204030204" pitchFamily="34" charset="0"/>
              </a:rPr>
              <a:t>[force, direction]</a:t>
            </a:r>
          </a:p>
          <a:p>
            <a:pPr marL="0" lvl="0" indent="0" algn="l" rtl="0">
              <a:lnSpc>
                <a:spcPct val="100000"/>
              </a:lnSpc>
              <a:spcBef>
                <a:spcPts val="0"/>
              </a:spcBef>
              <a:spcAft>
                <a:spcPts val="0"/>
              </a:spcAft>
              <a:buSzPts val="1400"/>
              <a:buNone/>
            </a:pPr>
            <a:endParaRPr dirty="0"/>
          </a:p>
        </p:txBody>
      </p:sp>
      <p:sp>
        <p:nvSpPr>
          <p:cNvPr id="246" name="Google Shape;246;g27e576c1a67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2712259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e576c1a67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7e576c1a67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Work</a:t>
            </a:r>
            <a:r>
              <a:rPr lang="en-US" dirty="0"/>
              <a:t> is a </a:t>
            </a:r>
            <a:r>
              <a:rPr lang="en-US" b="1" u="sng" dirty="0"/>
              <a:t>force</a:t>
            </a:r>
            <a:r>
              <a:rPr lang="en-US" dirty="0"/>
              <a:t> acting upon an object causing the object to move in the </a:t>
            </a:r>
            <a:r>
              <a:rPr lang="en-US" b="1" u="sng" dirty="0"/>
              <a:t>direction</a:t>
            </a:r>
            <a:r>
              <a:rPr lang="en-US" dirty="0"/>
              <a:t> of that force.</a:t>
            </a:r>
            <a:endParaRPr b="0" dirty="0"/>
          </a:p>
          <a:p>
            <a:pPr marL="0" lvl="0" indent="0" algn="l" rtl="0">
              <a:lnSpc>
                <a:spcPct val="100000"/>
              </a:lnSpc>
              <a:spcBef>
                <a:spcPts val="0"/>
              </a:spcBef>
              <a:spcAft>
                <a:spcPts val="0"/>
              </a:spcAft>
              <a:buSzPts val="1400"/>
              <a:buNone/>
            </a:pPr>
            <a:endParaRPr dirty="0"/>
          </a:p>
        </p:txBody>
      </p:sp>
      <p:sp>
        <p:nvSpPr>
          <p:cNvPr id="246" name="Google Shape;246;g27e576c1a67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37929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True or False: Energy</a:t>
            </a:r>
            <a:r>
              <a:rPr lang="en" dirty="0">
                <a:solidFill>
                  <a:schemeClr val="dk1"/>
                </a:solidFill>
              </a:rPr>
              <a:t> is the ability to cause change.</a:t>
            </a:r>
          </a:p>
          <a:p>
            <a:pPr marL="0" lvl="0" indent="0" algn="l" rtl="0">
              <a:lnSpc>
                <a:spcPct val="115000"/>
              </a:lnSpc>
              <a:spcBef>
                <a:spcPts val="0"/>
              </a:spcBef>
              <a:spcAft>
                <a:spcPts val="0"/>
              </a:spcAft>
              <a:buClr>
                <a:schemeClr val="dk1"/>
              </a:buClr>
              <a:buSzPts val="1100"/>
              <a:buFont typeface="Arial"/>
              <a:buNone/>
            </a:pPr>
            <a:endParaRPr lang="en" sz="13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300" dirty="0">
                <a:solidFill>
                  <a:schemeClr val="dk1"/>
                </a:solidFill>
              </a:rPr>
              <a:t>[True]</a:t>
            </a:r>
            <a:endParaRPr sz="1300" dirty="0"/>
          </a:p>
          <a:p>
            <a:pPr marL="0" lvl="0" indent="0" algn="l" rtl="0">
              <a:lnSpc>
                <a:spcPct val="100000"/>
              </a:lnSpc>
              <a:spcBef>
                <a:spcPts val="0"/>
              </a:spcBef>
              <a:spcAft>
                <a:spcPts val="0"/>
              </a:spcAft>
              <a:buSzPts val="1400"/>
              <a:buNone/>
            </a:pP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a:p>
        </p:txBody>
      </p:sp>
    </p:spTree>
    <p:extLst>
      <p:ext uri="{BB962C8B-B14F-4D97-AF65-F5344CB8AC3E}">
        <p14:creationId xmlns:p14="http://schemas.microsoft.com/office/powerpoint/2010/main" val="846829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True: Energy</a:t>
            </a:r>
            <a:r>
              <a:rPr lang="en" dirty="0">
                <a:solidFill>
                  <a:schemeClr val="dk1"/>
                </a:solidFill>
              </a:rPr>
              <a:t> is the ability to cause change.</a:t>
            </a:r>
          </a:p>
          <a:p>
            <a:pPr marL="0" lvl="0" indent="0" algn="l" rtl="0">
              <a:lnSpc>
                <a:spcPct val="100000"/>
              </a:lnSpc>
              <a:spcBef>
                <a:spcPts val="0"/>
              </a:spcBef>
              <a:spcAft>
                <a:spcPts val="0"/>
              </a:spcAft>
              <a:buSzPts val="1400"/>
              <a:buNone/>
            </a:pP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19</a:t>
            </a:fld>
            <a:endParaRPr/>
          </a:p>
        </p:txBody>
      </p:sp>
    </p:spTree>
    <p:extLst>
      <p:ext uri="{BB962C8B-B14F-4D97-AF65-F5344CB8AC3E}">
        <p14:creationId xmlns:p14="http://schemas.microsoft.com/office/powerpoint/2010/main" val="119960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Today we will learn the definition of potential energy</a:t>
            </a:r>
            <a:r>
              <a:rPr lang="en-US"/>
              <a:t>.</a:t>
            </a:r>
            <a:endParaRPr sz="1200"/>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Kinetic Energy</a:t>
            </a:r>
            <a:r>
              <a:rPr lang="en" dirty="0">
                <a:solidFill>
                  <a:schemeClr val="dk1"/>
                </a:solidFill>
              </a:rPr>
              <a:t> is energy of </a:t>
            </a:r>
            <a:r>
              <a:rPr lang="en" u="sng" dirty="0">
                <a:solidFill>
                  <a:schemeClr val="dk1"/>
                </a:solidFill>
              </a:rPr>
              <a:t>             </a:t>
            </a:r>
            <a:r>
              <a:rPr lang="en" dirty="0">
                <a:solidFill>
                  <a:schemeClr val="dk1"/>
                </a:solidFill>
              </a:rPr>
              <a:t> in motion.</a:t>
            </a:r>
            <a:endParaRPr sz="1300"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[mass]</a:t>
            </a: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extLst>
      <p:ext uri="{BB962C8B-B14F-4D97-AF65-F5344CB8AC3E}">
        <p14:creationId xmlns:p14="http://schemas.microsoft.com/office/powerpoint/2010/main" val="596382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Kinetic Energy</a:t>
            </a:r>
            <a:r>
              <a:rPr lang="en" dirty="0">
                <a:solidFill>
                  <a:schemeClr val="dk1"/>
                </a:solidFill>
              </a:rPr>
              <a:t> is energy of </a:t>
            </a:r>
            <a:r>
              <a:rPr lang="en" u="sng" dirty="0">
                <a:solidFill>
                  <a:schemeClr val="dk1"/>
                </a:solidFill>
              </a:rPr>
              <a:t>             </a:t>
            </a:r>
            <a:r>
              <a:rPr lang="en" dirty="0">
                <a:solidFill>
                  <a:schemeClr val="dk1"/>
                </a:solidFill>
              </a:rPr>
              <a:t> in motion.</a:t>
            </a:r>
            <a:endParaRPr sz="1300"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[mass]</a:t>
            </a: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extLst>
      <p:ext uri="{BB962C8B-B14F-4D97-AF65-F5344CB8AC3E}">
        <p14:creationId xmlns:p14="http://schemas.microsoft.com/office/powerpoint/2010/main" val="13179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0568432cb1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0568432cb1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Now let’s define our new term, </a:t>
            </a:r>
            <a:r>
              <a:rPr lang="en" b="1"/>
              <a:t>Kinetic Energy</a:t>
            </a:r>
            <a:r>
              <a:rPr lang="en"/>
              <a:t>.</a:t>
            </a:r>
            <a:endParaRPr/>
          </a:p>
        </p:txBody>
      </p:sp>
      <p:sp>
        <p:nvSpPr>
          <p:cNvPr id="145" name="Google Shape;145;g20568432cb1_0_2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Potential energy is stored energy. </a:t>
            </a:r>
            <a:endParaRPr/>
          </a:p>
        </p:txBody>
      </p:sp>
      <p:sp>
        <p:nvSpPr>
          <p:cNvPr id="296" name="Google Shape;29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55" name="Google Shape;255;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e576c1a67_0_3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7e576c1a67_0_3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What is </a:t>
            </a:r>
            <a:r>
              <a:rPr lang="en-US" dirty="0"/>
              <a:t>potential energy</a:t>
            </a:r>
            <a:r>
              <a:rPr lang="en-US" b="0" dirty="0"/>
              <a:t>? </a:t>
            </a:r>
            <a:endParaRPr b="0"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0" dirty="0"/>
              <a:t>[</a:t>
            </a:r>
            <a:r>
              <a:rPr lang="en-US" dirty="0"/>
              <a:t>stored energy</a:t>
            </a:r>
            <a:r>
              <a:rPr lang="en-US" b="0" dirty="0"/>
              <a:t>]</a:t>
            </a:r>
            <a:endParaRPr dirty="0"/>
          </a:p>
        </p:txBody>
      </p:sp>
      <p:sp>
        <p:nvSpPr>
          <p:cNvPr id="261" name="Google Shape;261;g27e576c1a67_0_3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69" name="Google Shape;26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Potential energy, or stored energy, is like water behind a dam. Imagine all of that water building. As more and more water builds up, the pressure on the dam increases. </a:t>
            </a:r>
            <a:endParaRPr dirty="0"/>
          </a:p>
        </p:txBody>
      </p:sp>
      <p:sp>
        <p:nvSpPr>
          <p:cNvPr id="334" name="Google Shape;33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If the dam were to break, all of that water would be released. Think of the energy those rushing waves would have! The energy would no longer be stored. </a:t>
            </a:r>
            <a:endParaRPr dirty="0"/>
          </a:p>
        </p:txBody>
      </p:sp>
      <p:sp>
        <p:nvSpPr>
          <p:cNvPr id="343" name="Google Shape;34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0ff2c1a25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0ff2c1a2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Our “big question” is: How do forces, motion, and energy work together to affect the way objects move and interact with the world around us?</a:t>
            </a:r>
            <a:endParaRPr sz="1200">
              <a:solidFill>
                <a:schemeClr val="dk1"/>
              </a:solidFill>
              <a:highlight>
                <a:schemeClr val="lt1"/>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SzPts val="1100"/>
              <a:buNone/>
            </a:pPr>
            <a:r>
              <a:rPr lang="en" sz="1200">
                <a:solidFill>
                  <a:schemeClr val="dk1"/>
                </a:solidFill>
              </a:rPr>
              <a:t>[Pause and illicit predictions from students.]</a:t>
            </a:r>
            <a:endParaRPr sz="1200"/>
          </a:p>
          <a:p>
            <a:pPr marL="0" lvl="0" indent="0" algn="l" rtl="0">
              <a:lnSpc>
                <a:spcPct val="100000"/>
              </a:lnSpc>
              <a:spcBef>
                <a:spcPts val="0"/>
              </a:spcBef>
              <a:spcAft>
                <a:spcPts val="0"/>
              </a:spcAft>
              <a:buSzPts val="1400"/>
              <a:buNone/>
            </a:pPr>
            <a:endParaRPr sz="1200"/>
          </a:p>
          <a:p>
            <a:pPr marL="0" lvl="0" indent="0" algn="l" rtl="0">
              <a:spcBef>
                <a:spcPts val="0"/>
              </a:spcBef>
              <a:spcAft>
                <a:spcPts val="0"/>
              </a:spcAft>
              <a:buClr>
                <a:schemeClr val="dk1"/>
              </a:buClr>
              <a:buSzPts val="1400"/>
              <a:buFont typeface="Arial"/>
              <a:buNone/>
            </a:pPr>
            <a:r>
              <a:rPr lang="en" sz="1200">
                <a:solidFill>
                  <a:schemeClr val="dk1"/>
                </a:solidFill>
              </a:rPr>
              <a:t>Be sure to keep this question and your predictions in mind as we move through this video and questions.</a:t>
            </a:r>
            <a:endParaRPr sz="1200" b="1"/>
          </a:p>
        </p:txBody>
      </p:sp>
      <p:sp>
        <p:nvSpPr>
          <p:cNvPr id="137" name="Google Shape;137;g20ff2c1a25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three types of potential energy, so we are going to look at each type of potential or stored energy. First, we are going to look at gravitational potential energy. </a:t>
            </a:r>
            <a:endParaRPr/>
          </a:p>
        </p:txBody>
      </p:sp>
      <p:sp>
        <p:nvSpPr>
          <p:cNvPr id="352" name="Google Shape;35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Gravitational potential energy is energy stored because of an object’s position or height above earth’s surface.</a:t>
            </a:r>
            <a:endParaRPr/>
          </a:p>
        </p:txBody>
      </p:sp>
      <p:sp>
        <p:nvSpPr>
          <p:cNvPr id="376" name="Google Shape;37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96993b0a5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d96993b0a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90" name="Google Shape;290;gd96993b0a5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[Gravitational]</a:t>
            </a:r>
            <a:endParaRPr dirty="0"/>
          </a:p>
        </p:txBody>
      </p:sp>
      <p:sp>
        <p:nvSpPr>
          <p:cNvPr id="352" name="Google Shape;35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594932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[Gravitational]</a:t>
            </a:r>
            <a:endParaRPr dirty="0"/>
          </a:p>
        </p:txBody>
      </p:sp>
      <p:sp>
        <p:nvSpPr>
          <p:cNvPr id="352" name="Google Shape;35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1148047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5e11802ac4_0_4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5e11802ac4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talk about some examples of </a:t>
            </a:r>
            <a:r>
              <a:rPr lang="en-US" b="1" dirty="0"/>
              <a:t>kinetic energy</a:t>
            </a:r>
            <a:r>
              <a:rPr lang="en-US" dirty="0"/>
              <a:t>.</a:t>
            </a:r>
            <a:endParaRPr dirty="0"/>
          </a:p>
        </p:txBody>
      </p:sp>
      <p:sp>
        <p:nvSpPr>
          <p:cNvPr id="328" name="Google Shape;328;g25e11802ac4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0ff2c1a251_0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0ff2c1a251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58750" indent="0" algn="l">
              <a:buNone/>
            </a:pPr>
            <a:r>
              <a:rPr lang="en-US" sz="1100" dirty="0">
                <a:solidFill>
                  <a:schemeClr val="dk1"/>
                </a:solidFill>
                <a:latin typeface="Calibri" panose="020F0502020204030204" pitchFamily="34" charset="0"/>
                <a:cs typeface="Calibri" panose="020F0502020204030204" pitchFamily="34" charset="0"/>
              </a:rPr>
              <a:t>An example of </a:t>
            </a:r>
            <a:r>
              <a:rPr lang="en-US" sz="1100" b="1" dirty="0">
                <a:solidFill>
                  <a:schemeClr val="dk1"/>
                </a:solidFill>
                <a:latin typeface="Calibri" panose="020F0502020204030204" pitchFamily="34" charset="0"/>
                <a:cs typeface="Calibri" panose="020F0502020204030204" pitchFamily="34" charset="0"/>
              </a:rPr>
              <a:t>potential energy</a:t>
            </a:r>
            <a:r>
              <a:rPr lang="en-US" sz="1100" dirty="0">
                <a:solidFill>
                  <a:schemeClr val="dk1"/>
                </a:solidFill>
                <a:latin typeface="Calibri" panose="020F0502020204030204" pitchFamily="34" charset="0"/>
                <a:cs typeface="Calibri" panose="020F0502020204030204" pitchFamily="34" charset="0"/>
              </a:rPr>
              <a:t> is a stretched rubber band. </a:t>
            </a:r>
          </a:p>
        </p:txBody>
      </p:sp>
      <p:sp>
        <p:nvSpPr>
          <p:cNvPr id="197" name="Google Shape;197;g20ff2c1a251_0_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0ff2c1a251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0ff2c1a251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dirty="0">
                <a:latin typeface="Calibri" panose="020F0502020204030204" pitchFamily="34" charset="0"/>
                <a:cs typeface="Calibri" panose="020F0502020204030204" pitchFamily="34" charset="0"/>
              </a:rPr>
              <a:t>Another example of </a:t>
            </a:r>
            <a:r>
              <a:rPr lang="en-US" sz="1100" b="1" dirty="0">
                <a:latin typeface="Calibri" panose="020F0502020204030204" pitchFamily="34" charset="0"/>
                <a:cs typeface="Calibri" panose="020F0502020204030204" pitchFamily="34" charset="0"/>
              </a:rPr>
              <a:t>potential energy</a:t>
            </a:r>
            <a:r>
              <a:rPr lang="en-US" sz="1100" dirty="0">
                <a:latin typeface="Calibri" panose="020F0502020204030204" pitchFamily="34" charset="0"/>
                <a:cs typeface="Calibri" panose="020F0502020204030204" pitchFamily="34" charset="0"/>
              </a:rPr>
              <a:t> is </a:t>
            </a:r>
            <a:r>
              <a:rPr lang="en-US" sz="1100" dirty="0">
                <a:solidFill>
                  <a:srgbClr val="374151"/>
                </a:solidFill>
                <a:latin typeface="Calibri" panose="020F0502020204030204" pitchFamily="34" charset="0"/>
                <a:cs typeface="Calibri" panose="020F0502020204030204" pitchFamily="34" charset="0"/>
              </a:rPr>
              <a:t>a</a:t>
            </a:r>
            <a:r>
              <a:rPr lang="en-US" sz="1100" b="0" i="0" dirty="0">
                <a:solidFill>
                  <a:srgbClr val="374151"/>
                </a:solidFill>
                <a:effectLst/>
                <a:latin typeface="Calibri" panose="020F0502020204030204" pitchFamily="34" charset="0"/>
                <a:cs typeface="Calibri" panose="020F0502020204030204" pitchFamily="34" charset="0"/>
              </a:rPr>
              <a:t> skier at the top of a hill</a:t>
            </a:r>
            <a:r>
              <a:rPr lang="en-US" sz="1100" dirty="0">
                <a:latin typeface="Calibri" panose="020F0502020204030204" pitchFamily="34" charset="0"/>
                <a:cs typeface="Calibri" panose="020F0502020204030204" pitchFamily="34" charset="0"/>
              </a:rPr>
              <a:t>.</a:t>
            </a:r>
          </a:p>
          <a:p>
            <a:pPr marL="0" marR="0" lvl="0" indent="0" algn="l" rtl="0">
              <a:lnSpc>
                <a:spcPct val="100000"/>
              </a:lnSpc>
              <a:spcBef>
                <a:spcPts val="0"/>
              </a:spcBef>
              <a:spcAft>
                <a:spcPts val="0"/>
              </a:spcAft>
              <a:buClr>
                <a:schemeClr val="dk1"/>
              </a:buClr>
              <a:buSzPts val="1200"/>
              <a:buFont typeface="Calibri"/>
              <a:buNone/>
            </a:pPr>
            <a:r>
              <a:rPr lang="en-US" b="0" i="0" dirty="0">
                <a:solidFill>
                  <a:srgbClr val="374151"/>
                </a:solidFill>
                <a:effectLst/>
                <a:latin typeface="Söhne"/>
              </a:rPr>
              <a:t>A skier gains gravitational potential energy when positioned at the top of a slope. As the skier descends, the potential energy is transformed into kinetic energy.</a:t>
            </a:r>
            <a:endParaRPr dirty="0"/>
          </a:p>
        </p:txBody>
      </p:sp>
      <p:sp>
        <p:nvSpPr>
          <p:cNvPr id="205" name="Google Shape;205;g20ff2c1a251_0_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5e11802ac4_0_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25e11802ac4_0_6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non-examples of </a:t>
            </a:r>
            <a:r>
              <a:rPr lang="en-US" b="1"/>
              <a:t>Igneous Rocks</a:t>
            </a:r>
            <a:r>
              <a:rPr lang="en-US"/>
              <a:t>.</a:t>
            </a:r>
            <a:endParaRPr/>
          </a:p>
        </p:txBody>
      </p:sp>
      <p:sp>
        <p:nvSpPr>
          <p:cNvPr id="417" name="Google Shape;417;g25e11802ac4_0_6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lnSpc>
                <a:spcPct val="90000"/>
              </a:lnSpc>
              <a:spcAft>
                <a:spcPts val="600"/>
              </a:spcAft>
              <a:buNone/>
            </a:pPr>
            <a:r>
              <a:rPr lang="en-US" sz="1100" kern="1200" dirty="0">
                <a:solidFill>
                  <a:schemeClr val="tx1"/>
                </a:solidFill>
                <a:latin typeface="Calibri" panose="020F0502020204030204" pitchFamily="34" charset="0"/>
                <a:ea typeface="+mn-ea"/>
                <a:cs typeface="Calibri" panose="020F0502020204030204" pitchFamily="34" charset="0"/>
                <a:sym typeface="Calibri"/>
              </a:rPr>
              <a:t>Kinetic energy is </a:t>
            </a:r>
            <a:r>
              <a:rPr lang="en-US" sz="1100" b="1" kern="1200" dirty="0">
                <a:solidFill>
                  <a:schemeClr val="tx1"/>
                </a:solidFill>
                <a:latin typeface="Calibri" panose="020F0502020204030204" pitchFamily="34" charset="0"/>
                <a:ea typeface="+mn-ea"/>
                <a:cs typeface="Calibri" panose="020F0502020204030204" pitchFamily="34" charset="0"/>
                <a:sym typeface="Calibri"/>
              </a:rPr>
              <a:t>NOT</a:t>
            </a:r>
            <a:r>
              <a:rPr lang="en-US" sz="1100" kern="1200" dirty="0">
                <a:solidFill>
                  <a:schemeClr val="tx1"/>
                </a:solidFill>
                <a:latin typeface="Calibri" panose="020F0502020204030204" pitchFamily="34" charset="0"/>
                <a:ea typeface="+mn-ea"/>
                <a:cs typeface="Calibri" panose="020F0502020204030204" pitchFamily="34" charset="0"/>
                <a:sym typeface="Calibri"/>
              </a:rPr>
              <a:t> an example of potential energy. Kinetic energy is the energy of mass in motion. For instance, a ball rolling down a hill has kinetic energy as it rolls down. </a:t>
            </a:r>
          </a:p>
          <a:p>
            <a:endParaRPr lang="en-US" dirty="0"/>
          </a:p>
        </p:txBody>
      </p:sp>
    </p:spTree>
    <p:extLst>
      <p:ext uri="{BB962C8B-B14F-4D97-AF65-F5344CB8AC3E}">
        <p14:creationId xmlns:p14="http://schemas.microsoft.com/office/powerpoint/2010/main" val="368448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8d0a459bb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28d0a459bb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r>
              <a:rPr lang="en-US" b="0" i="0" dirty="0">
                <a:solidFill>
                  <a:srgbClr val="374151"/>
                </a:solidFill>
                <a:effectLst/>
                <a:latin typeface="Söhne"/>
              </a:rPr>
              <a:t>To demonstrate potential energy in a 5th-grade classroom, you can conduct a simple and engaging activity using everyday objects. The focus will be on gravitational potential energy. Here's a feasible and effective demonstration:</a:t>
            </a:r>
          </a:p>
          <a:p>
            <a:pPr algn="l"/>
            <a:r>
              <a:rPr lang="en-US" b="1" i="0" dirty="0">
                <a:solidFill>
                  <a:srgbClr val="374151"/>
                </a:solidFill>
                <a:effectLst/>
                <a:latin typeface="Söhne"/>
              </a:rPr>
              <a:t>Activity: "Roller Coaster Potential Energy"</a:t>
            </a:r>
            <a:endParaRPr lang="en-US" b="0" i="0" dirty="0">
              <a:solidFill>
                <a:srgbClr val="374151"/>
              </a:solidFill>
              <a:effectLst/>
              <a:latin typeface="Söhne"/>
            </a:endParaRPr>
          </a:p>
          <a:p>
            <a:pPr algn="l"/>
            <a:r>
              <a:rPr lang="en-US" b="1" i="0" dirty="0">
                <a:solidFill>
                  <a:srgbClr val="374151"/>
                </a:solidFill>
                <a:effectLst/>
                <a:latin typeface="Söhne"/>
              </a:rPr>
              <a:t>Materials needed:</a:t>
            </a:r>
            <a:endParaRPr lang="en-US" b="0" i="0" dirty="0">
              <a:solidFill>
                <a:srgbClr val="374151"/>
              </a:solidFill>
              <a:effectLst/>
              <a:latin typeface="Söhne"/>
            </a:endParaRPr>
          </a:p>
          <a:p>
            <a:pPr algn="l">
              <a:buFont typeface="+mj-lt"/>
              <a:buAutoNum type="arabicPeriod"/>
            </a:pPr>
            <a:r>
              <a:rPr lang="en-US" b="0" i="0" dirty="0">
                <a:solidFill>
                  <a:srgbClr val="374151"/>
                </a:solidFill>
                <a:effectLst/>
                <a:latin typeface="Söhne"/>
              </a:rPr>
              <a:t>Small toy cars or marbles</a:t>
            </a:r>
          </a:p>
          <a:p>
            <a:pPr algn="l">
              <a:buFont typeface="+mj-lt"/>
              <a:buAutoNum type="arabicPeriod"/>
            </a:pPr>
            <a:r>
              <a:rPr lang="en-US" b="0" i="0" dirty="0">
                <a:solidFill>
                  <a:srgbClr val="374151"/>
                </a:solidFill>
                <a:effectLst/>
                <a:latin typeface="Söhne"/>
              </a:rPr>
              <a:t>Cardboard or foam tubing (pool noodles can work well)</a:t>
            </a:r>
          </a:p>
          <a:p>
            <a:pPr algn="l">
              <a:buFont typeface="+mj-lt"/>
              <a:buAutoNum type="arabicPeriod"/>
            </a:pPr>
            <a:r>
              <a:rPr lang="en-US" b="0" i="0" dirty="0">
                <a:solidFill>
                  <a:srgbClr val="374151"/>
                </a:solidFill>
                <a:effectLst/>
                <a:latin typeface="Söhne"/>
              </a:rPr>
              <a:t>Ruler or measuring tape</a:t>
            </a:r>
          </a:p>
          <a:p>
            <a:pPr algn="l">
              <a:buFont typeface="+mj-lt"/>
              <a:buAutoNum type="arabicPeriod"/>
            </a:pPr>
            <a:r>
              <a:rPr lang="en-US" b="0" i="0" dirty="0">
                <a:solidFill>
                  <a:srgbClr val="374151"/>
                </a:solidFill>
                <a:effectLst/>
                <a:latin typeface="Söhne"/>
              </a:rPr>
              <a:t>Masking tape or adhesive putty</a:t>
            </a:r>
          </a:p>
          <a:p>
            <a:pPr algn="l">
              <a:buFont typeface="+mj-lt"/>
              <a:buAutoNum type="arabicPeriod"/>
            </a:pPr>
            <a:r>
              <a:rPr lang="en-US" b="0" i="0" dirty="0">
                <a:solidFill>
                  <a:srgbClr val="374151"/>
                </a:solidFill>
                <a:effectLst/>
                <a:latin typeface="Söhne"/>
              </a:rPr>
              <a:t>Small objects (e.g., lightweight plastic figures or erasers)</a:t>
            </a:r>
          </a:p>
          <a:p>
            <a:pPr algn="l">
              <a:buFont typeface="+mj-lt"/>
              <a:buAutoNum type="arabicPeriod"/>
            </a:pPr>
            <a:r>
              <a:rPr lang="en-US" b="0" i="0" dirty="0">
                <a:solidFill>
                  <a:srgbClr val="374151"/>
                </a:solidFill>
                <a:effectLst/>
                <a:latin typeface="Söhne"/>
              </a:rPr>
              <a:t>Scissors</a:t>
            </a:r>
          </a:p>
          <a:p>
            <a:pPr algn="l">
              <a:buFont typeface="+mj-lt"/>
              <a:buAutoNum type="arabicPeriod"/>
            </a:pPr>
            <a:r>
              <a:rPr lang="en-US" b="0" i="0" dirty="0">
                <a:solidFill>
                  <a:srgbClr val="374151"/>
                </a:solidFill>
                <a:effectLst/>
                <a:latin typeface="Söhne"/>
              </a:rPr>
              <a:t>Markers or crayons for decorating (optional)</a:t>
            </a:r>
          </a:p>
          <a:p>
            <a:pPr algn="l"/>
            <a:r>
              <a:rPr lang="en-US" b="1" i="0" dirty="0">
                <a:solidFill>
                  <a:srgbClr val="374151"/>
                </a:solidFill>
                <a:effectLst/>
                <a:latin typeface="Söhne"/>
              </a:rPr>
              <a:t>Procedure:</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Introduction: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Begin by discussing potential energy with the students, focusing on gravitational potential energy. Explain that potential energy is stored energy based on an object's position or height.</a:t>
            </a:r>
          </a:p>
          <a:p>
            <a:pPr algn="l">
              <a:buFont typeface="+mj-lt"/>
              <a:buAutoNum type="arabicPeriod"/>
            </a:pPr>
            <a:r>
              <a:rPr lang="en-US" b="1" i="0" dirty="0">
                <a:solidFill>
                  <a:srgbClr val="374151"/>
                </a:solidFill>
                <a:effectLst/>
                <a:latin typeface="Söhne"/>
              </a:rPr>
              <a:t>Designing the Roller Coaster:</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Provide students with small toy cars or marbles and materials to create a simple roller coaster track. The tubing or pool noodles can be cut into sections to form curves, slopes, and loops.</a:t>
            </a:r>
          </a:p>
          <a:p>
            <a:pPr algn="l">
              <a:buFont typeface="+mj-lt"/>
              <a:buAutoNum type="arabicPeriod"/>
            </a:pPr>
            <a:r>
              <a:rPr lang="en-US" b="1" i="0" dirty="0">
                <a:solidFill>
                  <a:srgbClr val="374151"/>
                </a:solidFill>
                <a:effectLst/>
                <a:latin typeface="Söhne"/>
              </a:rPr>
              <a:t>Building the Roller Coaster:</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 small groups or individually, have students design and build their roller coasters using the provided materials. Encourage creativity in constructing curves and slopes.</a:t>
            </a:r>
          </a:p>
          <a:p>
            <a:pPr algn="l">
              <a:buFont typeface="+mj-lt"/>
              <a:buAutoNum type="arabicPeriod"/>
            </a:pPr>
            <a:r>
              <a:rPr lang="en-US" b="1" i="0" dirty="0">
                <a:solidFill>
                  <a:srgbClr val="374151"/>
                </a:solidFill>
                <a:effectLst/>
                <a:latin typeface="Söhne"/>
              </a:rPr>
              <a:t>Adding Features: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Students can use masking tape or adhesive putty to secure their roller coaster tracks to desks, tables, or other surfaces. They can also add small objects like lightweight plastic figures or erasers as passengers in the toy cars.</a:t>
            </a:r>
          </a:p>
          <a:p>
            <a:pPr algn="l">
              <a:buFont typeface="+mj-lt"/>
              <a:buAutoNum type="arabicPeriod"/>
            </a:pPr>
            <a:r>
              <a:rPr lang="en-US" b="1" i="0" dirty="0">
                <a:solidFill>
                  <a:srgbClr val="374151"/>
                </a:solidFill>
                <a:effectLst/>
                <a:latin typeface="Söhne"/>
              </a:rPr>
              <a:t>Measurement: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Use a ruler or measuring tape to measure and record the height of the starting point of each roller coaster track. This will serve as the initial potential energy height.</a:t>
            </a:r>
          </a:p>
          <a:p>
            <a:pPr algn="l">
              <a:buFont typeface="+mj-lt"/>
              <a:buAutoNum type="arabicPeriod"/>
            </a:pPr>
            <a:r>
              <a:rPr lang="en-US" b="1" i="0" dirty="0">
                <a:solidFill>
                  <a:srgbClr val="374151"/>
                </a:solidFill>
                <a:effectLst/>
                <a:latin typeface="Söhne"/>
              </a:rPr>
              <a:t>Testing and Observations: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Allow students to release their toy cars at the top of the roller coaster tracks and observe the motion. Ask them to note how the potential energy at the starting point is converted into kinetic energy as the cars move down the track.</a:t>
            </a:r>
          </a:p>
          <a:p>
            <a:pPr algn="l">
              <a:buFont typeface="+mj-lt"/>
              <a:buAutoNum type="arabicPeriod"/>
            </a:pPr>
            <a:r>
              <a:rPr lang="en-US" b="1" i="0" dirty="0">
                <a:solidFill>
                  <a:srgbClr val="374151"/>
                </a:solidFill>
                <a:effectLst/>
                <a:latin typeface="Söhne"/>
              </a:rPr>
              <a:t>Class Discussion: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Engage in a class discussion about the observations. Ask questions such as:</a:t>
            </a:r>
          </a:p>
          <a:p>
            <a:pPr marL="1143000" lvl="2" indent="-228600" algn="l">
              <a:buFont typeface="+mj-lt"/>
              <a:buAutoNum type="arabicPeriod"/>
            </a:pPr>
            <a:r>
              <a:rPr lang="en-US" b="0" i="0" dirty="0">
                <a:solidFill>
                  <a:srgbClr val="374151"/>
                </a:solidFill>
                <a:effectLst/>
                <a:latin typeface="Söhne"/>
              </a:rPr>
              <a:t>How did the height of the starting point affect the motion of the toy cars?</a:t>
            </a:r>
          </a:p>
          <a:p>
            <a:pPr marL="1143000" lvl="2" indent="-228600" algn="l">
              <a:buFont typeface="+mj-lt"/>
              <a:buAutoNum type="arabicPeriod"/>
            </a:pPr>
            <a:r>
              <a:rPr lang="en-US" b="0" i="0" dirty="0">
                <a:solidFill>
                  <a:srgbClr val="374151"/>
                </a:solidFill>
                <a:effectLst/>
                <a:latin typeface="Söhne"/>
              </a:rPr>
              <a:t>Did the roller coasters with higher starting points have more potential energy?</a:t>
            </a:r>
          </a:p>
          <a:p>
            <a:pPr marL="1143000" lvl="2" indent="-228600" algn="l">
              <a:buFont typeface="+mj-lt"/>
              <a:buAutoNum type="arabicPeriod"/>
            </a:pPr>
            <a:r>
              <a:rPr lang="en-US" b="0" i="0" dirty="0">
                <a:solidFill>
                  <a:srgbClr val="374151"/>
                </a:solidFill>
                <a:effectLst/>
                <a:latin typeface="Söhne"/>
              </a:rPr>
              <a:t>How did the design of the track influence the movement of the toy cars?</a:t>
            </a:r>
          </a:p>
          <a:p>
            <a:pPr algn="l">
              <a:buFont typeface="+mj-lt"/>
              <a:buAutoNum type="arabicPeriod"/>
            </a:pPr>
            <a:r>
              <a:rPr lang="en-US" b="1" i="0" dirty="0">
                <a:solidFill>
                  <a:srgbClr val="374151"/>
                </a:solidFill>
                <a:effectLst/>
                <a:latin typeface="Söhne"/>
              </a:rPr>
              <a:t>Connect to Energy: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Relate the activity to potential energy by discussing how the height of the starting point represents gravitational potential energy. Emphasize that as the cars move downhill, potential energy is converted into kinetic energy.</a:t>
            </a:r>
          </a:p>
          <a:p>
            <a:pPr algn="l">
              <a:buFont typeface="+mj-lt"/>
              <a:buAutoNum type="arabicPeriod"/>
            </a:pPr>
            <a:r>
              <a:rPr lang="en-US" b="1" i="0" dirty="0">
                <a:solidFill>
                  <a:srgbClr val="374151"/>
                </a:solidFill>
                <a:effectLst/>
                <a:latin typeface="Söhne"/>
              </a:rPr>
              <a:t>Extension Activity: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Challenge students to modify their roller coasters to include different features and observe how these changes affect the potential and kinetic energy.</a:t>
            </a:r>
          </a:p>
          <a:p>
            <a:pPr algn="l"/>
            <a:r>
              <a:rPr lang="en-US" b="0" i="0" dirty="0">
                <a:solidFill>
                  <a:srgbClr val="374151"/>
                </a:solidFill>
                <a:effectLst/>
                <a:latin typeface="Söhne"/>
              </a:rPr>
              <a:t>This hands-on roller coaster activity allows students to directly engage with the concept of potential energy, making it both fun and educational. It provides a tangible experience for students to understand how potential energy is associated with height and can be converted into kinetic energy in real-world scenarios.</a:t>
            </a:r>
          </a:p>
        </p:txBody>
      </p:sp>
      <p:sp>
        <p:nvSpPr>
          <p:cNvPr id="836" name="Google Shape;836;g28d0a459bb7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4046727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936c336ece_0_7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2936c336ece_0_7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spcBef>
                <a:spcPts val="0"/>
              </a:spcBef>
              <a:buClr>
                <a:schemeClr val="dk1"/>
              </a:buClr>
              <a:buNone/>
            </a:pPr>
            <a:r>
              <a:rPr lang="en-US" sz="1100" dirty="0">
                <a:solidFill>
                  <a:schemeClr val="dk1"/>
                </a:solidFill>
                <a:latin typeface="Calibri" panose="020F0502020204030204" pitchFamily="34" charset="0"/>
                <a:cs typeface="Calibri" panose="020F0502020204030204" pitchFamily="34" charset="0"/>
              </a:rPr>
              <a:t>Electricity is </a:t>
            </a:r>
            <a:r>
              <a:rPr lang="en-US" sz="1100" b="1" dirty="0">
                <a:solidFill>
                  <a:schemeClr val="dk1"/>
                </a:solidFill>
                <a:latin typeface="Calibri" panose="020F0502020204030204" pitchFamily="34" charset="0"/>
                <a:cs typeface="Calibri" panose="020F0502020204030204" pitchFamily="34" charset="0"/>
              </a:rPr>
              <a:t>NOT </a:t>
            </a:r>
            <a:r>
              <a:rPr lang="en-US" sz="1100" dirty="0">
                <a:solidFill>
                  <a:schemeClr val="dk1"/>
                </a:solidFill>
                <a:latin typeface="Calibri" panose="020F0502020204030204" pitchFamily="34" charset="0"/>
                <a:cs typeface="Calibri" panose="020F0502020204030204" pitchFamily="34" charset="0"/>
              </a:rPr>
              <a:t>an example of potential energy. </a:t>
            </a:r>
            <a:r>
              <a:rPr lang="en-US" sz="1100" b="0" i="0" dirty="0">
                <a:solidFill>
                  <a:srgbClr val="374151"/>
                </a:solidFill>
                <a:effectLst/>
                <a:latin typeface="Calibri" panose="020F0502020204030204" pitchFamily="34" charset="0"/>
                <a:cs typeface="Calibri" panose="020F0502020204030204" pitchFamily="34" charset="0"/>
              </a:rPr>
              <a:t>The movement of electrons is an electric current and involves the motion of charged particles.</a:t>
            </a:r>
            <a:endParaRPr lang="en-US" sz="1100" b="1" dirty="0">
              <a:latin typeface="Calibri" panose="020F0502020204030204" pitchFamily="34" charset="0"/>
              <a:cs typeface="Calibri" panose="020F0502020204030204" pitchFamily="34" charset="0"/>
            </a:endParaRPr>
          </a:p>
        </p:txBody>
      </p:sp>
      <p:sp>
        <p:nvSpPr>
          <p:cNvPr id="146" name="Google Shape;146;g2936c336ece_0_7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extLst>
      <p:ext uri="{BB962C8B-B14F-4D97-AF65-F5344CB8AC3E}">
        <p14:creationId xmlns:p14="http://schemas.microsoft.com/office/powerpoint/2010/main" val="1079879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96993b0a5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d96993b0a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90" name="Google Shape;290;gd96993b0a5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2652368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936c336ece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2936c336ece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1200" dirty="0">
                <a:solidFill>
                  <a:schemeClr val="dk1"/>
                </a:solidFill>
                <a:latin typeface="Calibri"/>
                <a:ea typeface="Calibri"/>
                <a:cs typeface="Calibri"/>
                <a:sym typeface="Calibri"/>
              </a:rPr>
              <a:t>Which is an example of potential energy?</a:t>
            </a:r>
            <a:endParaRPr lang="en-US" sz="8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[kid sitting]</a:t>
            </a:r>
            <a:endParaRPr dirty="0"/>
          </a:p>
        </p:txBody>
      </p:sp>
      <p:sp>
        <p:nvSpPr>
          <p:cNvPr id="411" name="Google Shape;411;g2936c336ece_0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936c336ece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2936c336ece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1200" dirty="0">
                <a:solidFill>
                  <a:schemeClr val="dk1"/>
                </a:solidFill>
                <a:latin typeface="Calibri"/>
                <a:ea typeface="Calibri"/>
                <a:cs typeface="Calibri"/>
                <a:sym typeface="Calibri"/>
              </a:rPr>
              <a:t>The kid sitting is an example of potential energy. </a:t>
            </a:r>
            <a:endParaRPr dirty="0"/>
          </a:p>
        </p:txBody>
      </p:sp>
      <p:sp>
        <p:nvSpPr>
          <p:cNvPr id="411" name="Google Shape;411;g2936c336ece_0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extLst>
      <p:ext uri="{BB962C8B-B14F-4D97-AF65-F5344CB8AC3E}">
        <p14:creationId xmlns:p14="http://schemas.microsoft.com/office/powerpoint/2010/main" val="1976425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5e11802ac4_0_2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5e11802ac4_0_2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434" name="Google Shape;434;g25e11802ac4_0_2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Potential energy is stored energy. </a:t>
            </a:r>
            <a:endParaRPr/>
          </a:p>
        </p:txBody>
      </p:sp>
      <p:sp>
        <p:nvSpPr>
          <p:cNvPr id="296" name="Google Shape;29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extLst>
      <p:ext uri="{BB962C8B-B14F-4D97-AF65-F5344CB8AC3E}">
        <p14:creationId xmlns:p14="http://schemas.microsoft.com/office/powerpoint/2010/main" val="1823161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5e11802ac4_0_1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25e11802ac4_0_19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We will now complete this concept map, called a Frayer model, </a:t>
            </a:r>
            <a:r>
              <a:rPr lang="en-US" dirty="0">
                <a:solidFill>
                  <a:srgbClr val="242424"/>
                </a:solidFill>
              </a:rPr>
              <a:t>to summarize and further clarify what you have learned about the term</a:t>
            </a:r>
            <a:r>
              <a:rPr lang="en-US" dirty="0"/>
              <a:t> </a:t>
            </a:r>
            <a:r>
              <a:rPr lang="en-US" b="1" dirty="0"/>
              <a:t>potential energy</a:t>
            </a:r>
            <a:r>
              <a:rPr lang="en-US" dirty="0">
                <a:solidFill>
                  <a:srgbClr val="242424"/>
                </a:solidFill>
              </a:rPr>
              <a:t>. </a:t>
            </a:r>
            <a:endParaRPr dirty="0"/>
          </a:p>
        </p:txBody>
      </p:sp>
      <p:sp>
        <p:nvSpPr>
          <p:cNvPr id="449" name="Google Shape;449;g25e11802ac4_0_19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0568432cb1_0_8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0568432cb1_0_8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t>To complete the Frayer model,</a:t>
            </a:r>
            <a:r>
              <a:rPr lang="en-US" sz="1200" dirty="0">
                <a:solidFill>
                  <a:srgbClr val="242424"/>
                </a:solidFill>
              </a:rPr>
              <a:t> we will choose from four choices the correct picture, definition, example, and response to the question, “How does </a:t>
            </a:r>
            <a:r>
              <a:rPr lang="en-US" sz="1200" b="1" dirty="0">
                <a:solidFill>
                  <a:srgbClr val="242424"/>
                </a:solidFill>
              </a:rPr>
              <a:t>potential energy</a:t>
            </a:r>
            <a:r>
              <a:rPr lang="en-US" sz="1200" dirty="0">
                <a:solidFill>
                  <a:srgbClr val="242424"/>
                </a:solidFill>
              </a:rPr>
              <a:t> impact my life?”</a:t>
            </a:r>
            <a:r>
              <a:rPr lang="en-US" sz="1200" dirty="0">
                <a:solidFill>
                  <a:schemeClr val="dk1"/>
                </a:solidFill>
              </a:rPr>
              <a:t> </a:t>
            </a:r>
            <a:r>
              <a:rPr lang="en-US" sz="1200" dirty="0">
                <a:solidFill>
                  <a:srgbClr val="242424"/>
                </a:solidFill>
              </a:rPr>
              <a:t>Select the best response for each question </a:t>
            </a:r>
            <a:r>
              <a:rPr lang="en-US" sz="1200" dirty="0">
                <a:solidFill>
                  <a:schemeClr val="dk1"/>
                </a:solidFill>
              </a:rPr>
              <a:t>using the information you just learned. As </a:t>
            </a:r>
            <a:r>
              <a:rPr lang="en-US" sz="1200" dirty="0"/>
              <a:t>we </a:t>
            </a:r>
            <a:r>
              <a:rPr lang="en-US" sz="1200" dirty="0">
                <a:solidFill>
                  <a:schemeClr val="dk1"/>
                </a:solidFill>
              </a:rPr>
              <a:t>select responses, </a:t>
            </a:r>
            <a:r>
              <a:rPr lang="en-US" sz="1200" dirty="0"/>
              <a:t>we</a:t>
            </a:r>
            <a:r>
              <a:rPr lang="en-US" sz="1200" dirty="0">
                <a:solidFill>
                  <a:schemeClr val="dk1"/>
                </a:solidFill>
              </a:rPr>
              <a:t> will see how this model looks filled in for the term</a:t>
            </a:r>
            <a:r>
              <a:rPr lang="en-US" sz="1200" dirty="0"/>
              <a:t> </a:t>
            </a:r>
            <a:r>
              <a:rPr lang="en-US" sz="1200" b="1" dirty="0"/>
              <a:t>potential energy.</a:t>
            </a:r>
            <a:endParaRPr lang="en-US" sz="1200" dirty="0">
              <a:solidFill>
                <a:schemeClr val="dk1"/>
              </a:solidFill>
            </a:endParaRPr>
          </a:p>
          <a:p>
            <a:pPr marL="0" lvl="0" indent="0" algn="l" rtl="0">
              <a:spcBef>
                <a:spcPts val="0"/>
              </a:spcBef>
              <a:spcAft>
                <a:spcPts val="0"/>
              </a:spcAft>
              <a:buClr>
                <a:schemeClr val="dk1"/>
              </a:buClr>
              <a:buSzPts val="1400"/>
              <a:buFont typeface="Arial"/>
              <a:buNone/>
            </a:pPr>
            <a:endParaRPr lang="en-US" sz="1100" dirty="0">
              <a:solidFill>
                <a:schemeClr val="dk1"/>
              </a:solidFill>
            </a:endParaRPr>
          </a:p>
        </p:txBody>
      </p:sp>
      <p:sp>
        <p:nvSpPr>
          <p:cNvPr id="220" name="Google Shape;220;g20568432cb1_0_8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0568432cb1_0_8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0568432cb1_0_8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a:solidFill>
                  <a:schemeClr val="dk1"/>
                </a:solidFill>
              </a:rPr>
              <a:t>Choose the one correct picture of </a:t>
            </a:r>
            <a:r>
              <a:rPr lang="en" sz="1200" b="1">
                <a:solidFill>
                  <a:schemeClr val="dk1"/>
                </a:solidFill>
              </a:rPr>
              <a:t>Potential Energy </a:t>
            </a:r>
            <a:r>
              <a:rPr lang="en" sz="1200">
                <a:solidFill>
                  <a:schemeClr val="dk1"/>
                </a:solidFill>
              </a:rPr>
              <a:t>from these four choices and drag and place it in the picture box below.</a:t>
            </a:r>
            <a:endParaRPr/>
          </a:p>
        </p:txBody>
      </p:sp>
      <p:sp>
        <p:nvSpPr>
          <p:cNvPr id="236" name="Google Shape;236;g20568432cb1_0_8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3859bdff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53859bdff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You chose the picture that shows </a:t>
            </a:r>
            <a:r>
              <a:rPr lang="en" sz="1200" b="1">
                <a:solidFill>
                  <a:schemeClr val="dk1"/>
                </a:solidFill>
              </a:rPr>
              <a:t>Potential Energy</a:t>
            </a:r>
            <a:r>
              <a:rPr lang="en" sz="1200">
                <a:solidFill>
                  <a:schemeClr val="dk1"/>
                </a:solidFill>
              </a:rPr>
              <a:t>.</a:t>
            </a:r>
            <a:endParaRPr/>
          </a:p>
        </p:txBody>
      </p:sp>
      <p:sp>
        <p:nvSpPr>
          <p:cNvPr id="251" name="Google Shape;251;g253859bdff2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215" name="Google Shape;21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0568432cb1_0_10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0568432cb1_0_10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rPr>
              <a:t>Here is the Frayer Model filled in with a picture of </a:t>
            </a:r>
            <a:r>
              <a:rPr lang="en" sz="1200" b="1">
                <a:solidFill>
                  <a:schemeClr val="dk1"/>
                </a:solidFill>
              </a:rPr>
              <a:t>Potential Energy</a:t>
            </a:r>
            <a:r>
              <a:rPr lang="en" sz="1200">
                <a:solidFill>
                  <a:schemeClr val="dk1"/>
                </a:solidFill>
              </a:rPr>
              <a:t>.</a:t>
            </a:r>
            <a:endParaRPr/>
          </a:p>
        </p:txBody>
      </p:sp>
      <p:sp>
        <p:nvSpPr>
          <p:cNvPr id="267" name="Google Shape;267;g20568432cb1_0_10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0281745d3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50281745d3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a:solidFill>
                  <a:schemeClr val="dk1"/>
                </a:solidFill>
              </a:rPr>
              <a:t>Choose the one correct definition of </a:t>
            </a:r>
            <a:r>
              <a:rPr lang="en" sz="1200" b="1">
                <a:solidFill>
                  <a:schemeClr val="dk1"/>
                </a:solidFill>
              </a:rPr>
              <a:t>Potential Energy</a:t>
            </a:r>
            <a:r>
              <a:rPr lang="en" sz="1200">
                <a:solidFill>
                  <a:schemeClr val="dk1"/>
                </a:solidFill>
              </a:rPr>
              <a:t> from these four choices and drag and place it in the definition box below.</a:t>
            </a:r>
            <a:endParaRPr sz="1200">
              <a:solidFill>
                <a:schemeClr val="dk1"/>
              </a:solidFill>
            </a:endParaRPr>
          </a:p>
        </p:txBody>
      </p:sp>
      <p:sp>
        <p:nvSpPr>
          <p:cNvPr id="284" name="Google Shape;284;g250281745d3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53859bdff2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253859bdff2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You chose “Stored energy (energy that is possible).” This is correct! This is the definition of </a:t>
            </a:r>
            <a:r>
              <a:rPr lang="en" sz="1200" b="1">
                <a:solidFill>
                  <a:schemeClr val="dk1"/>
                </a:solidFill>
              </a:rPr>
              <a:t>Potential Energy</a:t>
            </a:r>
            <a:r>
              <a:rPr lang="en" sz="1200">
                <a:solidFill>
                  <a:schemeClr val="dk1"/>
                </a:solidFill>
              </a:rPr>
              <a:t>.</a:t>
            </a:r>
            <a:endParaRPr sz="1200">
              <a:solidFill>
                <a:schemeClr val="dk1"/>
              </a:solidFill>
            </a:endParaRPr>
          </a:p>
        </p:txBody>
      </p:sp>
      <p:sp>
        <p:nvSpPr>
          <p:cNvPr id="300" name="Google Shape;300;g253859bdff2_0_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4c17280fde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4c17280fd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Here is the Frayer Model with a picture and the definition filled in for </a:t>
            </a:r>
            <a:r>
              <a:rPr lang="en" sz="1200" b="1">
                <a:solidFill>
                  <a:schemeClr val="dk1"/>
                </a:solidFill>
              </a:rPr>
              <a:t>Mechanical Energy</a:t>
            </a:r>
            <a:r>
              <a:rPr lang="en" sz="1200">
                <a:solidFill>
                  <a:schemeClr val="dk1"/>
                </a:solidFill>
              </a:rPr>
              <a:t>: The total potential and kinetic energy in a system.</a:t>
            </a:r>
            <a:endParaRPr/>
          </a:p>
        </p:txBody>
      </p:sp>
      <p:sp>
        <p:nvSpPr>
          <p:cNvPr id="317" name="Google Shape;317;g24c17280fde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4c17280fde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24c17280fd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latin typeface="Calibri"/>
                <a:ea typeface="Calibri"/>
                <a:cs typeface="Calibri"/>
                <a:sym typeface="Calibri"/>
              </a:rPr>
              <a:t>Choose the one correct example of </a:t>
            </a:r>
            <a:r>
              <a:rPr lang="en" sz="1200" b="1">
                <a:solidFill>
                  <a:schemeClr val="dk1"/>
                </a:solidFill>
                <a:latin typeface="Calibri"/>
                <a:ea typeface="Calibri"/>
                <a:cs typeface="Calibri"/>
                <a:sym typeface="Calibri"/>
              </a:rPr>
              <a:t>Potential Energy</a:t>
            </a:r>
            <a:r>
              <a:rPr lang="en" sz="1200">
                <a:solidFill>
                  <a:schemeClr val="dk1"/>
                </a:solidFill>
                <a:latin typeface="Calibri"/>
                <a:ea typeface="Calibri"/>
                <a:cs typeface="Calibri"/>
                <a:sym typeface="Calibri"/>
              </a:rPr>
              <a:t> from these four choices and drag and place it in the example box below. </a:t>
            </a:r>
            <a:endParaRPr sz="1200">
              <a:solidFill>
                <a:schemeClr val="dk1"/>
              </a:solidFill>
            </a:endParaRPr>
          </a:p>
        </p:txBody>
      </p:sp>
      <p:sp>
        <p:nvSpPr>
          <p:cNvPr id="335" name="Google Shape;335;g24c17280fde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53859bdff2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53859bdff2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You chose “A roller coaster waiting to go down its track.” This is an example of </a:t>
            </a:r>
            <a:r>
              <a:rPr lang="en" sz="1200" b="1">
                <a:solidFill>
                  <a:schemeClr val="dk1"/>
                </a:solidFill>
                <a:latin typeface="Calibri"/>
                <a:ea typeface="Calibri"/>
                <a:cs typeface="Calibri"/>
                <a:sym typeface="Calibri"/>
              </a:rPr>
              <a:t>Potential Energy</a:t>
            </a:r>
            <a:r>
              <a:rPr lang="en" sz="1200">
                <a:solidFill>
                  <a:schemeClr val="dk1"/>
                </a:solidFill>
                <a:latin typeface="Calibri"/>
                <a:ea typeface="Calibri"/>
                <a:cs typeface="Calibri"/>
                <a:sym typeface="Calibri"/>
              </a:rPr>
              <a:t>!</a:t>
            </a:r>
            <a:endParaRPr sz="1200">
              <a:solidFill>
                <a:schemeClr val="dk1"/>
              </a:solidFill>
            </a:endParaRPr>
          </a:p>
        </p:txBody>
      </p:sp>
      <p:sp>
        <p:nvSpPr>
          <p:cNvPr id="351" name="Google Shape;351;g253859bdff2_0_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4c17280fde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4c17280fde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rPr>
              <a:t>Here is the Frayer Model with a picture, definition, and an example of </a:t>
            </a:r>
            <a:r>
              <a:rPr lang="en" sz="1200" b="1">
                <a:solidFill>
                  <a:schemeClr val="dk1"/>
                </a:solidFill>
              </a:rPr>
              <a:t>Potential Energy</a:t>
            </a:r>
            <a:r>
              <a:rPr lang="en" sz="1200">
                <a:solidFill>
                  <a:schemeClr val="dk1"/>
                </a:solidFill>
              </a:rPr>
              <a:t>: A roller coaster waiting to go down its track.</a:t>
            </a:r>
            <a:endParaRPr/>
          </a:p>
        </p:txBody>
      </p:sp>
      <p:sp>
        <p:nvSpPr>
          <p:cNvPr id="368" name="Google Shape;368;g24c17280fde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4c17280fde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24c17280fd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latin typeface="Calibri"/>
                <a:ea typeface="Calibri"/>
                <a:cs typeface="Calibri"/>
                <a:sym typeface="Calibri"/>
              </a:rPr>
              <a:t>Choose the one correct response for “how does </a:t>
            </a:r>
            <a:r>
              <a:rPr lang="en" sz="1200" b="1">
                <a:solidFill>
                  <a:schemeClr val="dk1"/>
                </a:solidFill>
                <a:latin typeface="Calibri"/>
                <a:ea typeface="Calibri"/>
                <a:cs typeface="Calibri"/>
                <a:sym typeface="Calibri"/>
              </a:rPr>
              <a:t>potential energy</a:t>
            </a:r>
            <a:r>
              <a:rPr lang="en" sz="1200">
                <a:solidFill>
                  <a:schemeClr val="dk1"/>
                </a:solidFill>
                <a:latin typeface="Calibri"/>
                <a:ea typeface="Calibri"/>
                <a:cs typeface="Calibri"/>
                <a:sym typeface="Calibri"/>
              </a:rPr>
              <a:t> impact my life?” from these four choices and drag and place it in the box below. </a:t>
            </a:r>
            <a:endParaRPr sz="1200">
              <a:solidFill>
                <a:schemeClr val="dk1"/>
              </a:solidFill>
            </a:endParaRPr>
          </a:p>
        </p:txBody>
      </p:sp>
      <p:sp>
        <p:nvSpPr>
          <p:cNvPr id="387" name="Google Shape;387;g24c17280fde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53859bdff2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253859bdff2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You chose “Potential energy impacts my life by storing energy that we can use to operate machines, move through the world, and do many other things.” That is correct! This is an example of how</a:t>
            </a:r>
            <a:r>
              <a:rPr lang="en" sz="1200" b="1">
                <a:solidFill>
                  <a:schemeClr val="dk1"/>
                </a:solidFill>
                <a:latin typeface="Calibri"/>
                <a:ea typeface="Calibri"/>
                <a:cs typeface="Calibri"/>
                <a:sym typeface="Calibri"/>
              </a:rPr>
              <a:t> potential energy </a:t>
            </a:r>
            <a:r>
              <a:rPr lang="en" sz="1200">
                <a:solidFill>
                  <a:schemeClr val="dk1"/>
                </a:solidFill>
                <a:latin typeface="Calibri"/>
                <a:ea typeface="Calibri"/>
                <a:cs typeface="Calibri"/>
                <a:sym typeface="Calibri"/>
              </a:rPr>
              <a:t>impacts your life.</a:t>
            </a:r>
            <a:endParaRPr sz="1200">
              <a:solidFill>
                <a:schemeClr val="dk1"/>
              </a:solidFill>
            </a:endParaRPr>
          </a:p>
        </p:txBody>
      </p:sp>
      <p:sp>
        <p:nvSpPr>
          <p:cNvPr id="403" name="Google Shape;403;g253859bdff2_0_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4c17280fde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4c17280fde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a:solidFill>
                  <a:schemeClr val="dk1"/>
                </a:solidFill>
              </a:rPr>
              <a:t>Here is the Frayer Model with a picture, definition, example, and a correct response to “how does </a:t>
            </a:r>
            <a:r>
              <a:rPr lang="en" sz="1200" b="1">
                <a:solidFill>
                  <a:schemeClr val="dk1"/>
                </a:solidFill>
              </a:rPr>
              <a:t>potential energy </a:t>
            </a:r>
            <a:r>
              <a:rPr lang="en" sz="1200">
                <a:solidFill>
                  <a:schemeClr val="dk1"/>
                </a:solidFill>
              </a:rPr>
              <a:t>impact my life?”: </a:t>
            </a:r>
            <a:r>
              <a:rPr lang="en" sz="1200">
                <a:solidFill>
                  <a:schemeClr val="dk1"/>
                </a:solidFill>
                <a:latin typeface="Calibri"/>
                <a:ea typeface="Calibri"/>
                <a:cs typeface="Calibri"/>
                <a:sym typeface="Calibri"/>
              </a:rPr>
              <a:t>Potential energy impacts my life by storing energy that we can use to operate machines, move through the world, and do many other things.</a:t>
            </a:r>
            <a:endParaRPr/>
          </a:p>
        </p:txBody>
      </p:sp>
      <p:sp>
        <p:nvSpPr>
          <p:cNvPr id="420" name="Google Shape;420;g24c17280fde_0_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Force</a:t>
            </a:r>
            <a:r>
              <a:rPr lang="en">
                <a:solidFill>
                  <a:schemeClr val="dk1"/>
                </a:solidFill>
              </a:rPr>
              <a:t> is a push or pull of an object.</a:t>
            </a:r>
            <a:endParaRPr sz="1300"/>
          </a:p>
          <a:p>
            <a:pPr marL="0" lvl="0" indent="0" algn="l" rtl="0">
              <a:lnSpc>
                <a:spcPct val="100000"/>
              </a:lnSpc>
              <a:spcBef>
                <a:spcPts val="0"/>
              </a:spcBef>
              <a:spcAft>
                <a:spcPts val="0"/>
              </a:spcAft>
              <a:buSzPts val="1400"/>
              <a:buNone/>
            </a:pPr>
            <a:endParaRPr/>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5e11802ac4_0_2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5e11802ac4_0_2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434" name="Google Shape;434;g25e11802ac4_0_2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extLst>
      <p:ext uri="{BB962C8B-B14F-4D97-AF65-F5344CB8AC3E}">
        <p14:creationId xmlns:p14="http://schemas.microsoft.com/office/powerpoint/2010/main" val="4049865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Potential energy is stored energy. </a:t>
            </a:r>
            <a:endParaRPr/>
          </a:p>
        </p:txBody>
      </p:sp>
      <p:sp>
        <p:nvSpPr>
          <p:cNvPr id="296" name="Google Shape;29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extLst>
      <p:ext uri="{BB962C8B-B14F-4D97-AF65-F5344CB8AC3E}">
        <p14:creationId xmlns:p14="http://schemas.microsoft.com/office/powerpoint/2010/main" val="42578874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0ff2c1a25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0ff2c1a2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dirty="0"/>
              <a:t>Let’s reflect again on our big question. Our “big question” is:</a:t>
            </a:r>
            <a:r>
              <a:rPr lang="en-US" sz="1400" b="1" dirty="0"/>
              <a:t> </a:t>
            </a:r>
            <a:r>
              <a:rPr lang="en" sz="1400" b="1" dirty="0">
                <a:solidFill>
                  <a:schemeClr val="dk1"/>
                </a:solidFill>
                <a:latin typeface="Calibri"/>
                <a:ea typeface="Calibri"/>
                <a:cs typeface="Calibri"/>
                <a:sym typeface="Calibri"/>
              </a:rPr>
              <a:t>How do forces, motion, and energy work together to affect the way objects move and interact with the world around us?</a:t>
            </a:r>
            <a:endParaRPr lang="en-US" sz="1400" b="1" dirty="0"/>
          </a:p>
        </p:txBody>
      </p:sp>
      <p:sp>
        <p:nvSpPr>
          <p:cNvPr id="137" name="Google Shape;137;g20ff2c1a25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62</a:t>
            </a:fld>
            <a:endParaRPr/>
          </a:p>
        </p:txBody>
      </p:sp>
    </p:spTree>
    <p:extLst>
      <p:ext uri="{BB962C8B-B14F-4D97-AF65-F5344CB8AC3E}">
        <p14:creationId xmlns:p14="http://schemas.microsoft.com/office/powerpoint/2010/main" val="33037680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Feedback: Providing a simulation activity is a great way to make science thinking visible. In this simulation, students have the opportunity to make predictions and apply an idea to a new situation by changing the variables in the simulation (i.e., potential energy levels).</a:t>
            </a:r>
            <a:endParaRPr dirty="0"/>
          </a:p>
        </p:txBody>
      </p:sp>
      <p:sp>
        <p:nvSpPr>
          <p:cNvPr id="988" name="Google Shape;988;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and please continue watching and using CAPs available from this website.  </a:t>
            </a:r>
            <a:endParaRPr/>
          </a:p>
        </p:txBody>
      </p:sp>
      <p:sp>
        <p:nvSpPr>
          <p:cNvPr id="780" name="Google Shape;780;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Friction</a:t>
            </a:r>
            <a:r>
              <a:rPr lang="en">
                <a:solidFill>
                  <a:schemeClr val="dk1"/>
                </a:solidFill>
              </a:rPr>
              <a:t> is a force that resists the motion of two surface that are touching. </a:t>
            </a:r>
            <a:endParaRPr sz="1300"/>
          </a:p>
          <a:p>
            <a:pPr marL="0" lvl="0" indent="0" algn="l" rtl="0">
              <a:lnSpc>
                <a:spcPct val="100000"/>
              </a:lnSpc>
              <a:spcBef>
                <a:spcPts val="0"/>
              </a:spcBef>
              <a:spcAft>
                <a:spcPts val="0"/>
              </a:spcAft>
              <a:buSzPts val="1400"/>
              <a:buNone/>
            </a:pPr>
            <a:endParaRPr/>
          </a:p>
        </p:txBody>
      </p:sp>
      <p:sp>
        <p:nvSpPr>
          <p:cNvPr id="154" name="Google Shape;154;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e576c1a67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7e576c1a67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Work</a:t>
            </a:r>
            <a:r>
              <a:rPr lang="en-US"/>
              <a:t> is a force acting upon an object causing the object to move in the direction of that force.</a:t>
            </a:r>
            <a:endParaRPr b="0"/>
          </a:p>
          <a:p>
            <a:pPr marL="0" lvl="0" indent="0" algn="l" rtl="0">
              <a:lnSpc>
                <a:spcPct val="100000"/>
              </a:lnSpc>
              <a:spcBef>
                <a:spcPts val="0"/>
              </a:spcBef>
              <a:spcAft>
                <a:spcPts val="0"/>
              </a:spcAft>
              <a:buSzPts val="1400"/>
              <a:buNone/>
            </a:pPr>
            <a:endParaRPr/>
          </a:p>
        </p:txBody>
      </p:sp>
      <p:sp>
        <p:nvSpPr>
          <p:cNvPr id="246" name="Google Shape;246;g27e576c1a67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Energy</a:t>
            </a:r>
            <a:r>
              <a:rPr lang="en">
                <a:solidFill>
                  <a:schemeClr val="dk1"/>
                </a:solidFill>
              </a:rPr>
              <a:t> is the ability to cause change.</a:t>
            </a:r>
            <a:endParaRPr sz="1300"/>
          </a:p>
          <a:p>
            <a:pPr marL="0" lvl="0" indent="0" algn="l" rtl="0">
              <a:lnSpc>
                <a:spcPct val="100000"/>
              </a:lnSpc>
              <a:spcBef>
                <a:spcPts val="0"/>
              </a:spcBef>
              <a:spcAft>
                <a:spcPts val="0"/>
              </a:spcAft>
              <a:buSzPts val="1400"/>
              <a:buNone/>
            </a:pPr>
            <a:endParaRPr/>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514350" y="1597819"/>
            <a:ext cx="5829300" cy="1102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028700" y="2914650"/>
            <a:ext cx="4800600" cy="13146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480"/>
              </a:spcBef>
              <a:spcAft>
                <a:spcPts val="0"/>
              </a:spcAft>
              <a:buClr>
                <a:srgbClr val="888888"/>
              </a:buClr>
              <a:buSzPts val="3200"/>
              <a:buNone/>
              <a:defRPr>
                <a:solidFill>
                  <a:srgbClr val="888888"/>
                </a:solidFill>
              </a:defRPr>
            </a:lvl1pPr>
            <a:lvl2pPr lvl="1" algn="ctr" rtl="0">
              <a:lnSpc>
                <a:spcPct val="100000"/>
              </a:lnSpc>
              <a:spcBef>
                <a:spcPts val="420"/>
              </a:spcBef>
              <a:spcAft>
                <a:spcPts val="0"/>
              </a:spcAft>
              <a:buClr>
                <a:srgbClr val="888888"/>
              </a:buClr>
              <a:buSzPts val="2800"/>
              <a:buNone/>
              <a:defRPr>
                <a:solidFill>
                  <a:srgbClr val="888888"/>
                </a:solidFill>
              </a:defRPr>
            </a:lvl2pPr>
            <a:lvl3pPr lvl="2" algn="ctr" rtl="0">
              <a:lnSpc>
                <a:spcPct val="100000"/>
              </a:lnSpc>
              <a:spcBef>
                <a:spcPts val="360"/>
              </a:spcBef>
              <a:spcAft>
                <a:spcPts val="0"/>
              </a:spcAft>
              <a:buClr>
                <a:srgbClr val="888888"/>
              </a:buClr>
              <a:buSzPts val="2400"/>
              <a:buNone/>
              <a:defRPr>
                <a:solidFill>
                  <a:srgbClr val="888888"/>
                </a:solidFill>
              </a:defRPr>
            </a:lvl3pPr>
            <a:lvl4pPr lvl="3" algn="ctr" rtl="0">
              <a:lnSpc>
                <a:spcPct val="100000"/>
              </a:lnSpc>
              <a:spcBef>
                <a:spcPts val="300"/>
              </a:spcBef>
              <a:spcAft>
                <a:spcPts val="0"/>
              </a:spcAft>
              <a:buClr>
                <a:srgbClr val="888888"/>
              </a:buClr>
              <a:buSzPts val="2000"/>
              <a:buNone/>
              <a:defRPr>
                <a:solidFill>
                  <a:srgbClr val="888888"/>
                </a:solidFill>
              </a:defRPr>
            </a:lvl4pPr>
            <a:lvl5pPr lvl="4" algn="ctr" rtl="0">
              <a:lnSpc>
                <a:spcPct val="100000"/>
              </a:lnSpc>
              <a:spcBef>
                <a:spcPts val="300"/>
              </a:spcBef>
              <a:spcAft>
                <a:spcPts val="0"/>
              </a:spcAft>
              <a:buClr>
                <a:srgbClr val="888888"/>
              </a:buClr>
              <a:buSzPts val="2000"/>
              <a:buNone/>
              <a:defRPr>
                <a:solidFill>
                  <a:srgbClr val="888888"/>
                </a:solidFill>
              </a:defRPr>
            </a:lvl5pPr>
            <a:lvl6pPr lvl="5" algn="ctr" rtl="0">
              <a:lnSpc>
                <a:spcPct val="100000"/>
              </a:lnSpc>
              <a:spcBef>
                <a:spcPts val="300"/>
              </a:spcBef>
              <a:spcAft>
                <a:spcPts val="0"/>
              </a:spcAft>
              <a:buClr>
                <a:srgbClr val="888888"/>
              </a:buClr>
              <a:buSzPts val="2000"/>
              <a:buNone/>
              <a:defRPr>
                <a:solidFill>
                  <a:srgbClr val="888888"/>
                </a:solidFill>
              </a:defRPr>
            </a:lvl6pPr>
            <a:lvl7pPr lvl="6" algn="ctr" rtl="0">
              <a:lnSpc>
                <a:spcPct val="100000"/>
              </a:lnSpc>
              <a:spcBef>
                <a:spcPts val="300"/>
              </a:spcBef>
              <a:spcAft>
                <a:spcPts val="0"/>
              </a:spcAft>
              <a:buClr>
                <a:srgbClr val="888888"/>
              </a:buClr>
              <a:buSzPts val="2000"/>
              <a:buNone/>
              <a:defRPr>
                <a:solidFill>
                  <a:srgbClr val="888888"/>
                </a:solidFill>
              </a:defRPr>
            </a:lvl7pPr>
            <a:lvl8pPr lvl="7" algn="ctr" rtl="0">
              <a:lnSpc>
                <a:spcPct val="100000"/>
              </a:lnSpc>
              <a:spcBef>
                <a:spcPts val="300"/>
              </a:spcBef>
              <a:spcAft>
                <a:spcPts val="0"/>
              </a:spcAft>
              <a:buClr>
                <a:srgbClr val="888888"/>
              </a:buClr>
              <a:buSzPts val="2000"/>
              <a:buNone/>
              <a:defRPr>
                <a:solidFill>
                  <a:srgbClr val="888888"/>
                </a:solidFill>
              </a:defRPr>
            </a:lvl8pPr>
            <a:lvl9pPr lvl="8" algn="ctr" rtl="0">
              <a:lnSpc>
                <a:spcPct val="100000"/>
              </a:lnSpc>
              <a:spcBef>
                <a:spcPts val="300"/>
              </a:spcBef>
              <a:spcAft>
                <a:spcPts val="0"/>
              </a:spcAft>
              <a:buClr>
                <a:srgbClr val="888888"/>
              </a:buClr>
              <a:buSzPts val="2000"/>
              <a:buNone/>
              <a:defRPr>
                <a:solidFill>
                  <a:srgbClr val="888888"/>
                </a:solidFill>
              </a:defRPr>
            </a:lvl9pPr>
          </a:lstStyle>
          <a:p>
            <a:endParaRPr/>
          </a:p>
        </p:txBody>
      </p:sp>
      <p:sp>
        <p:nvSpPr>
          <p:cNvPr id="59" name="Google Shape;59;p14"/>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5"/>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1344216" y="3600450"/>
            <a:ext cx="4114800" cy="4251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Calibri"/>
              <a:buNone/>
              <a:defRPr sz="15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16"/>
          <p:cNvSpPr>
            <a:spLocks noGrp="1"/>
          </p:cNvSpPr>
          <p:nvPr>
            <p:ph type="pic" idx="2"/>
          </p:nvPr>
        </p:nvSpPr>
        <p:spPr>
          <a:xfrm>
            <a:off x="1344216" y="459581"/>
            <a:ext cx="4114800" cy="3086100"/>
          </a:xfrm>
          <a:prstGeom prst="rect">
            <a:avLst/>
          </a:prstGeom>
          <a:noFill/>
          <a:ln>
            <a:noFill/>
          </a:ln>
        </p:spPr>
      </p:sp>
      <p:sp>
        <p:nvSpPr>
          <p:cNvPr id="69" name="Google Shape;69;p16"/>
          <p:cNvSpPr txBox="1">
            <a:spLocks noGrp="1"/>
          </p:cNvSpPr>
          <p:nvPr>
            <p:ph type="body" idx="1"/>
          </p:nvPr>
        </p:nvSpPr>
        <p:spPr>
          <a:xfrm>
            <a:off x="1344216" y="4025504"/>
            <a:ext cx="4114800" cy="603600"/>
          </a:xfrm>
          <a:prstGeom prst="rect">
            <a:avLst/>
          </a:prstGeom>
          <a:noFill/>
          <a:ln>
            <a:noFill/>
          </a:ln>
        </p:spPr>
        <p:txBody>
          <a:bodyPr spcFirstLastPara="1" wrap="square" lIns="91425" tIns="45700" rIns="91425" bIns="45700" anchor="t" anchorCtr="0">
            <a:normAutofit/>
          </a:bodyPr>
          <a:lstStyle>
            <a:lvl1pPr marL="342900" lvl="0" indent="-171450" algn="l" rtl="0">
              <a:lnSpc>
                <a:spcPct val="100000"/>
              </a:lnSpc>
              <a:spcBef>
                <a:spcPts val="210"/>
              </a:spcBef>
              <a:spcAft>
                <a:spcPts val="0"/>
              </a:spcAft>
              <a:buClr>
                <a:schemeClr val="dk1"/>
              </a:buClr>
              <a:buSzPts val="1400"/>
              <a:buNone/>
              <a:defRPr sz="1050"/>
            </a:lvl1pPr>
            <a:lvl2pPr marL="685800" lvl="1" indent="-171450" algn="l" rtl="0">
              <a:lnSpc>
                <a:spcPct val="100000"/>
              </a:lnSpc>
              <a:spcBef>
                <a:spcPts val="180"/>
              </a:spcBef>
              <a:spcAft>
                <a:spcPts val="0"/>
              </a:spcAft>
              <a:buClr>
                <a:schemeClr val="dk1"/>
              </a:buClr>
              <a:buSzPts val="1200"/>
              <a:buNone/>
              <a:defRPr sz="900"/>
            </a:lvl2pPr>
            <a:lvl3pPr marL="1028700" lvl="2" indent="-171450" algn="l" rtl="0">
              <a:lnSpc>
                <a:spcPct val="100000"/>
              </a:lnSpc>
              <a:spcBef>
                <a:spcPts val="150"/>
              </a:spcBef>
              <a:spcAft>
                <a:spcPts val="0"/>
              </a:spcAft>
              <a:buClr>
                <a:schemeClr val="dk1"/>
              </a:buClr>
              <a:buSzPts val="1000"/>
              <a:buNone/>
              <a:defRPr sz="750"/>
            </a:lvl3pPr>
            <a:lvl4pPr marL="1371600" lvl="3" indent="-171450" algn="l" rtl="0">
              <a:lnSpc>
                <a:spcPct val="100000"/>
              </a:lnSpc>
              <a:spcBef>
                <a:spcPts val="135"/>
              </a:spcBef>
              <a:spcAft>
                <a:spcPts val="0"/>
              </a:spcAft>
              <a:buClr>
                <a:schemeClr val="dk1"/>
              </a:buClr>
              <a:buSzPts val="900"/>
              <a:buNone/>
              <a:defRPr sz="675"/>
            </a:lvl4pPr>
            <a:lvl5pPr marL="1714500" lvl="4" indent="-171450" algn="l" rtl="0">
              <a:lnSpc>
                <a:spcPct val="100000"/>
              </a:lnSpc>
              <a:spcBef>
                <a:spcPts val="135"/>
              </a:spcBef>
              <a:spcAft>
                <a:spcPts val="0"/>
              </a:spcAft>
              <a:buClr>
                <a:schemeClr val="dk1"/>
              </a:buClr>
              <a:buSzPts val="900"/>
              <a:buNone/>
              <a:defRPr sz="675"/>
            </a:lvl5pPr>
            <a:lvl6pPr marL="2057400" lvl="5" indent="-171450" algn="l" rtl="0">
              <a:lnSpc>
                <a:spcPct val="100000"/>
              </a:lnSpc>
              <a:spcBef>
                <a:spcPts val="135"/>
              </a:spcBef>
              <a:spcAft>
                <a:spcPts val="0"/>
              </a:spcAft>
              <a:buClr>
                <a:schemeClr val="dk1"/>
              </a:buClr>
              <a:buSzPts val="900"/>
              <a:buNone/>
              <a:defRPr sz="675"/>
            </a:lvl6pPr>
            <a:lvl7pPr marL="2400300" lvl="6" indent="-171450" algn="l" rtl="0">
              <a:lnSpc>
                <a:spcPct val="100000"/>
              </a:lnSpc>
              <a:spcBef>
                <a:spcPts val="135"/>
              </a:spcBef>
              <a:spcAft>
                <a:spcPts val="0"/>
              </a:spcAft>
              <a:buClr>
                <a:schemeClr val="dk1"/>
              </a:buClr>
              <a:buSzPts val="900"/>
              <a:buNone/>
              <a:defRPr sz="675"/>
            </a:lvl7pPr>
            <a:lvl8pPr marL="2743200" lvl="7" indent="-171450" algn="l" rtl="0">
              <a:lnSpc>
                <a:spcPct val="100000"/>
              </a:lnSpc>
              <a:spcBef>
                <a:spcPts val="135"/>
              </a:spcBef>
              <a:spcAft>
                <a:spcPts val="0"/>
              </a:spcAft>
              <a:buClr>
                <a:schemeClr val="dk1"/>
              </a:buClr>
              <a:buSzPts val="900"/>
              <a:buNone/>
              <a:defRPr sz="675"/>
            </a:lvl8pPr>
            <a:lvl9pPr marL="3086100" lvl="8" indent="-171450" algn="l" rtl="0">
              <a:lnSpc>
                <a:spcPct val="100000"/>
              </a:lnSpc>
              <a:spcBef>
                <a:spcPts val="135"/>
              </a:spcBef>
              <a:spcAft>
                <a:spcPts val="0"/>
              </a:spcAft>
              <a:buClr>
                <a:schemeClr val="dk1"/>
              </a:buClr>
              <a:buSzPts val="900"/>
              <a:buNone/>
              <a:defRPr sz="675"/>
            </a:lvl9pPr>
          </a:lstStyle>
          <a:p>
            <a:endParaRPr/>
          </a:p>
        </p:txBody>
      </p:sp>
      <p:sp>
        <p:nvSpPr>
          <p:cNvPr id="70" name="Google Shape;70;p16"/>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17"/>
          <p:cNvSpPr txBox="1">
            <a:spLocks noGrp="1"/>
          </p:cNvSpPr>
          <p:nvPr>
            <p:ph type="body" idx="1"/>
          </p:nvPr>
        </p:nvSpPr>
        <p:spPr>
          <a:xfrm>
            <a:off x="342900" y="1200150"/>
            <a:ext cx="3028950" cy="3394500"/>
          </a:xfrm>
          <a:prstGeom prst="rect">
            <a:avLst/>
          </a:prstGeom>
          <a:noFill/>
          <a:ln>
            <a:noFill/>
          </a:ln>
        </p:spPr>
        <p:txBody>
          <a:bodyPr spcFirstLastPara="1" wrap="square" lIns="91425" tIns="45700" rIns="91425" bIns="45700" anchor="t" anchorCtr="0">
            <a:normAutofit/>
          </a:bodyPr>
          <a:lstStyle>
            <a:lvl1pPr marL="342900" lvl="0" indent="-304800" algn="l" rtl="0">
              <a:lnSpc>
                <a:spcPct val="100000"/>
              </a:lnSpc>
              <a:spcBef>
                <a:spcPts val="420"/>
              </a:spcBef>
              <a:spcAft>
                <a:spcPts val="0"/>
              </a:spcAft>
              <a:buClr>
                <a:schemeClr val="dk1"/>
              </a:buClr>
              <a:buSzPts val="2800"/>
              <a:buChar char="•"/>
              <a:defRPr sz="2100"/>
            </a:lvl1pPr>
            <a:lvl2pPr marL="685800" lvl="1" indent="-285750" algn="l" rtl="0">
              <a:lnSpc>
                <a:spcPct val="100000"/>
              </a:lnSpc>
              <a:spcBef>
                <a:spcPts val="360"/>
              </a:spcBef>
              <a:spcAft>
                <a:spcPts val="0"/>
              </a:spcAft>
              <a:buClr>
                <a:schemeClr val="dk1"/>
              </a:buClr>
              <a:buSzPts val="2400"/>
              <a:buChar char="–"/>
              <a:defRPr sz="1800"/>
            </a:lvl2pPr>
            <a:lvl3pPr marL="1028700" lvl="2" indent="-266700" algn="l" rtl="0">
              <a:lnSpc>
                <a:spcPct val="100000"/>
              </a:lnSpc>
              <a:spcBef>
                <a:spcPts val="300"/>
              </a:spcBef>
              <a:spcAft>
                <a:spcPts val="0"/>
              </a:spcAft>
              <a:buClr>
                <a:schemeClr val="dk1"/>
              </a:buClr>
              <a:buSzPts val="2000"/>
              <a:buChar char="•"/>
              <a:defRPr sz="1500"/>
            </a:lvl3pPr>
            <a:lvl4pPr marL="1371600" lvl="3" indent="-257175" algn="l" rtl="0">
              <a:lnSpc>
                <a:spcPct val="100000"/>
              </a:lnSpc>
              <a:spcBef>
                <a:spcPts val="270"/>
              </a:spcBef>
              <a:spcAft>
                <a:spcPts val="0"/>
              </a:spcAft>
              <a:buClr>
                <a:schemeClr val="dk1"/>
              </a:buClr>
              <a:buSzPts val="1800"/>
              <a:buChar char="–"/>
              <a:defRPr sz="1350"/>
            </a:lvl4pPr>
            <a:lvl5pPr marL="1714500" lvl="4" indent="-257175" algn="l" rtl="0">
              <a:lnSpc>
                <a:spcPct val="100000"/>
              </a:lnSpc>
              <a:spcBef>
                <a:spcPts val="270"/>
              </a:spcBef>
              <a:spcAft>
                <a:spcPts val="0"/>
              </a:spcAft>
              <a:buClr>
                <a:schemeClr val="dk1"/>
              </a:buClr>
              <a:buSzPts val="1800"/>
              <a:buChar char="»"/>
              <a:defRPr sz="1350"/>
            </a:lvl5pPr>
            <a:lvl6pPr marL="2057400" lvl="5" indent="-257175" algn="l" rtl="0">
              <a:lnSpc>
                <a:spcPct val="100000"/>
              </a:lnSpc>
              <a:spcBef>
                <a:spcPts val="270"/>
              </a:spcBef>
              <a:spcAft>
                <a:spcPts val="0"/>
              </a:spcAft>
              <a:buClr>
                <a:schemeClr val="dk1"/>
              </a:buClr>
              <a:buSzPts val="1800"/>
              <a:buChar char="•"/>
              <a:defRPr sz="1350"/>
            </a:lvl6pPr>
            <a:lvl7pPr marL="2400300" lvl="6" indent="-257175" algn="l" rtl="0">
              <a:lnSpc>
                <a:spcPct val="100000"/>
              </a:lnSpc>
              <a:spcBef>
                <a:spcPts val="270"/>
              </a:spcBef>
              <a:spcAft>
                <a:spcPts val="0"/>
              </a:spcAft>
              <a:buClr>
                <a:schemeClr val="dk1"/>
              </a:buClr>
              <a:buSzPts val="1800"/>
              <a:buChar char="•"/>
              <a:defRPr sz="1350"/>
            </a:lvl7pPr>
            <a:lvl8pPr marL="2743200" lvl="7" indent="-257175" algn="l" rtl="0">
              <a:lnSpc>
                <a:spcPct val="100000"/>
              </a:lnSpc>
              <a:spcBef>
                <a:spcPts val="270"/>
              </a:spcBef>
              <a:spcAft>
                <a:spcPts val="0"/>
              </a:spcAft>
              <a:buClr>
                <a:schemeClr val="dk1"/>
              </a:buClr>
              <a:buSzPts val="1800"/>
              <a:buChar char="•"/>
              <a:defRPr sz="1350"/>
            </a:lvl8pPr>
            <a:lvl9pPr marL="3086100" lvl="8" indent="-257175" algn="l" rtl="0">
              <a:lnSpc>
                <a:spcPct val="100000"/>
              </a:lnSpc>
              <a:spcBef>
                <a:spcPts val="270"/>
              </a:spcBef>
              <a:spcAft>
                <a:spcPts val="0"/>
              </a:spcAft>
              <a:buClr>
                <a:schemeClr val="dk1"/>
              </a:buClr>
              <a:buSzPts val="1800"/>
              <a:buChar char="•"/>
              <a:defRPr sz="1350"/>
            </a:lvl9pPr>
          </a:lstStyle>
          <a:p>
            <a:endParaRPr/>
          </a:p>
        </p:txBody>
      </p:sp>
      <p:sp>
        <p:nvSpPr>
          <p:cNvPr id="76" name="Google Shape;76;p17"/>
          <p:cNvSpPr txBox="1">
            <a:spLocks noGrp="1"/>
          </p:cNvSpPr>
          <p:nvPr>
            <p:ph type="body" idx="2"/>
          </p:nvPr>
        </p:nvSpPr>
        <p:spPr>
          <a:xfrm>
            <a:off x="3486150" y="1200150"/>
            <a:ext cx="3028950" cy="3394500"/>
          </a:xfrm>
          <a:prstGeom prst="rect">
            <a:avLst/>
          </a:prstGeom>
          <a:noFill/>
          <a:ln>
            <a:noFill/>
          </a:ln>
        </p:spPr>
        <p:txBody>
          <a:bodyPr spcFirstLastPara="1" wrap="square" lIns="91425" tIns="45700" rIns="91425" bIns="45700" anchor="t" anchorCtr="0">
            <a:normAutofit/>
          </a:bodyPr>
          <a:lstStyle>
            <a:lvl1pPr marL="342900" lvl="0" indent="-304800" algn="l" rtl="0">
              <a:lnSpc>
                <a:spcPct val="100000"/>
              </a:lnSpc>
              <a:spcBef>
                <a:spcPts val="420"/>
              </a:spcBef>
              <a:spcAft>
                <a:spcPts val="0"/>
              </a:spcAft>
              <a:buClr>
                <a:schemeClr val="dk1"/>
              </a:buClr>
              <a:buSzPts val="2800"/>
              <a:buChar char="•"/>
              <a:defRPr sz="2100"/>
            </a:lvl1pPr>
            <a:lvl2pPr marL="685800" lvl="1" indent="-285750" algn="l" rtl="0">
              <a:lnSpc>
                <a:spcPct val="100000"/>
              </a:lnSpc>
              <a:spcBef>
                <a:spcPts val="360"/>
              </a:spcBef>
              <a:spcAft>
                <a:spcPts val="0"/>
              </a:spcAft>
              <a:buClr>
                <a:schemeClr val="dk1"/>
              </a:buClr>
              <a:buSzPts val="2400"/>
              <a:buChar char="–"/>
              <a:defRPr sz="1800"/>
            </a:lvl2pPr>
            <a:lvl3pPr marL="1028700" lvl="2" indent="-266700" algn="l" rtl="0">
              <a:lnSpc>
                <a:spcPct val="100000"/>
              </a:lnSpc>
              <a:spcBef>
                <a:spcPts val="300"/>
              </a:spcBef>
              <a:spcAft>
                <a:spcPts val="0"/>
              </a:spcAft>
              <a:buClr>
                <a:schemeClr val="dk1"/>
              </a:buClr>
              <a:buSzPts val="2000"/>
              <a:buChar char="•"/>
              <a:defRPr sz="1500"/>
            </a:lvl3pPr>
            <a:lvl4pPr marL="1371600" lvl="3" indent="-257175" algn="l" rtl="0">
              <a:lnSpc>
                <a:spcPct val="100000"/>
              </a:lnSpc>
              <a:spcBef>
                <a:spcPts val="270"/>
              </a:spcBef>
              <a:spcAft>
                <a:spcPts val="0"/>
              </a:spcAft>
              <a:buClr>
                <a:schemeClr val="dk1"/>
              </a:buClr>
              <a:buSzPts val="1800"/>
              <a:buChar char="–"/>
              <a:defRPr sz="1350"/>
            </a:lvl4pPr>
            <a:lvl5pPr marL="1714500" lvl="4" indent="-257175" algn="l" rtl="0">
              <a:lnSpc>
                <a:spcPct val="100000"/>
              </a:lnSpc>
              <a:spcBef>
                <a:spcPts val="270"/>
              </a:spcBef>
              <a:spcAft>
                <a:spcPts val="0"/>
              </a:spcAft>
              <a:buClr>
                <a:schemeClr val="dk1"/>
              </a:buClr>
              <a:buSzPts val="1800"/>
              <a:buChar char="»"/>
              <a:defRPr sz="1350"/>
            </a:lvl5pPr>
            <a:lvl6pPr marL="2057400" lvl="5" indent="-257175" algn="l" rtl="0">
              <a:lnSpc>
                <a:spcPct val="100000"/>
              </a:lnSpc>
              <a:spcBef>
                <a:spcPts val="270"/>
              </a:spcBef>
              <a:spcAft>
                <a:spcPts val="0"/>
              </a:spcAft>
              <a:buClr>
                <a:schemeClr val="dk1"/>
              </a:buClr>
              <a:buSzPts val="1800"/>
              <a:buChar char="•"/>
              <a:defRPr sz="1350"/>
            </a:lvl6pPr>
            <a:lvl7pPr marL="2400300" lvl="6" indent="-257175" algn="l" rtl="0">
              <a:lnSpc>
                <a:spcPct val="100000"/>
              </a:lnSpc>
              <a:spcBef>
                <a:spcPts val="270"/>
              </a:spcBef>
              <a:spcAft>
                <a:spcPts val="0"/>
              </a:spcAft>
              <a:buClr>
                <a:schemeClr val="dk1"/>
              </a:buClr>
              <a:buSzPts val="1800"/>
              <a:buChar char="•"/>
              <a:defRPr sz="1350"/>
            </a:lvl7pPr>
            <a:lvl8pPr marL="2743200" lvl="7" indent="-257175" algn="l" rtl="0">
              <a:lnSpc>
                <a:spcPct val="100000"/>
              </a:lnSpc>
              <a:spcBef>
                <a:spcPts val="270"/>
              </a:spcBef>
              <a:spcAft>
                <a:spcPts val="0"/>
              </a:spcAft>
              <a:buClr>
                <a:schemeClr val="dk1"/>
              </a:buClr>
              <a:buSzPts val="1800"/>
              <a:buChar char="•"/>
              <a:defRPr sz="1350"/>
            </a:lvl8pPr>
            <a:lvl9pPr marL="3086100" lvl="8" indent="-257175" algn="l" rtl="0">
              <a:lnSpc>
                <a:spcPct val="100000"/>
              </a:lnSpc>
              <a:spcBef>
                <a:spcPts val="270"/>
              </a:spcBef>
              <a:spcAft>
                <a:spcPts val="0"/>
              </a:spcAft>
              <a:buClr>
                <a:schemeClr val="dk1"/>
              </a:buClr>
              <a:buSzPts val="1800"/>
              <a:buChar char="•"/>
              <a:defRPr sz="1350"/>
            </a:lvl9pPr>
          </a:lstStyle>
          <a:p>
            <a:endParaRPr/>
          </a:p>
        </p:txBody>
      </p:sp>
      <p:sp>
        <p:nvSpPr>
          <p:cNvPr id="77" name="Google Shape;77;p17"/>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8"/>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normAutofit/>
          </a:bodyPr>
          <a:lstStyle>
            <a:lvl1pPr marL="342900" lvl="0" indent="-257175" algn="l" rtl="0">
              <a:lnSpc>
                <a:spcPct val="100000"/>
              </a:lnSpc>
              <a:spcBef>
                <a:spcPts val="270"/>
              </a:spcBef>
              <a:spcAft>
                <a:spcPts val="0"/>
              </a:spcAft>
              <a:buClr>
                <a:schemeClr val="dk1"/>
              </a:buClr>
              <a:buSzPts val="1800"/>
              <a:buChar char="•"/>
              <a:defRPr/>
            </a:lvl1pPr>
            <a:lvl2pPr marL="685800" lvl="1" indent="-257175" algn="l" rtl="0">
              <a:lnSpc>
                <a:spcPct val="100000"/>
              </a:lnSpc>
              <a:spcBef>
                <a:spcPts val="270"/>
              </a:spcBef>
              <a:spcAft>
                <a:spcPts val="0"/>
              </a:spcAft>
              <a:buClr>
                <a:schemeClr val="dk1"/>
              </a:buClr>
              <a:buSzPts val="1800"/>
              <a:buChar char="–"/>
              <a:defRPr/>
            </a:lvl2pPr>
            <a:lvl3pPr marL="1028700" lvl="2" indent="-257175" algn="l" rtl="0">
              <a:lnSpc>
                <a:spcPct val="100000"/>
              </a:lnSpc>
              <a:spcBef>
                <a:spcPts val="270"/>
              </a:spcBef>
              <a:spcAft>
                <a:spcPts val="0"/>
              </a:spcAft>
              <a:buClr>
                <a:schemeClr val="dk1"/>
              </a:buClr>
              <a:buSzPts val="1800"/>
              <a:buChar char="•"/>
              <a:defRPr/>
            </a:lvl3pPr>
            <a:lvl4pPr marL="1371600" lvl="3" indent="-257175" algn="l" rtl="0">
              <a:lnSpc>
                <a:spcPct val="100000"/>
              </a:lnSpc>
              <a:spcBef>
                <a:spcPts val="270"/>
              </a:spcBef>
              <a:spcAft>
                <a:spcPts val="0"/>
              </a:spcAft>
              <a:buClr>
                <a:schemeClr val="dk1"/>
              </a:buClr>
              <a:buSzPts val="1800"/>
              <a:buChar char="–"/>
              <a:defRPr/>
            </a:lvl4pPr>
            <a:lvl5pPr marL="1714500" lvl="4" indent="-257175" algn="l" rtl="0">
              <a:lnSpc>
                <a:spcPct val="100000"/>
              </a:lnSpc>
              <a:spcBef>
                <a:spcPts val="270"/>
              </a:spcBef>
              <a:spcAft>
                <a:spcPts val="0"/>
              </a:spcAft>
              <a:buClr>
                <a:schemeClr val="dk1"/>
              </a:buClr>
              <a:buSzPts val="1800"/>
              <a:buChar char="»"/>
              <a:defRPr/>
            </a:lvl5pPr>
            <a:lvl6pPr marL="2057400" lvl="5" indent="-257175" algn="l" rtl="0">
              <a:lnSpc>
                <a:spcPct val="100000"/>
              </a:lnSpc>
              <a:spcBef>
                <a:spcPts val="270"/>
              </a:spcBef>
              <a:spcAft>
                <a:spcPts val="0"/>
              </a:spcAft>
              <a:buClr>
                <a:schemeClr val="dk1"/>
              </a:buClr>
              <a:buSzPts val="1800"/>
              <a:buChar char="•"/>
              <a:defRPr/>
            </a:lvl6pPr>
            <a:lvl7pPr marL="2400300" lvl="6" indent="-257175" algn="l" rtl="0">
              <a:lnSpc>
                <a:spcPct val="100000"/>
              </a:lnSpc>
              <a:spcBef>
                <a:spcPts val="270"/>
              </a:spcBef>
              <a:spcAft>
                <a:spcPts val="0"/>
              </a:spcAft>
              <a:buClr>
                <a:schemeClr val="dk1"/>
              </a:buClr>
              <a:buSzPts val="1800"/>
              <a:buChar char="•"/>
              <a:defRPr/>
            </a:lvl7pPr>
            <a:lvl8pPr marL="2743200" lvl="7" indent="-257175" algn="l" rtl="0">
              <a:lnSpc>
                <a:spcPct val="100000"/>
              </a:lnSpc>
              <a:spcBef>
                <a:spcPts val="270"/>
              </a:spcBef>
              <a:spcAft>
                <a:spcPts val="0"/>
              </a:spcAft>
              <a:buClr>
                <a:schemeClr val="dk1"/>
              </a:buClr>
              <a:buSzPts val="1800"/>
              <a:buChar char="•"/>
              <a:defRPr/>
            </a:lvl8pPr>
            <a:lvl9pPr marL="3086100" lvl="8" indent="-257175" algn="l" rtl="0">
              <a:lnSpc>
                <a:spcPct val="100000"/>
              </a:lnSpc>
              <a:spcBef>
                <a:spcPts val="270"/>
              </a:spcBef>
              <a:spcAft>
                <a:spcPts val="0"/>
              </a:spcAft>
              <a:buClr>
                <a:schemeClr val="dk1"/>
              </a:buClr>
              <a:buSzPts val="1800"/>
              <a:buChar char="•"/>
              <a:defRPr/>
            </a:lvl9pPr>
          </a:lstStyle>
          <a:p>
            <a:endParaRPr/>
          </a:p>
        </p:txBody>
      </p:sp>
      <p:sp>
        <p:nvSpPr>
          <p:cNvPr id="88" name="Google Shape;88;p19"/>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9"/>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p19"/>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541735" y="3305175"/>
            <a:ext cx="5829300" cy="10215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dk1"/>
              </a:buClr>
              <a:buSzPts val="4000"/>
              <a:buFont typeface="Calibri"/>
              <a:buNone/>
              <a:defRPr sz="3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20"/>
          <p:cNvSpPr txBox="1">
            <a:spLocks noGrp="1"/>
          </p:cNvSpPr>
          <p:nvPr>
            <p:ph type="body" idx="1"/>
          </p:nvPr>
        </p:nvSpPr>
        <p:spPr>
          <a:xfrm>
            <a:off x="541735" y="2180035"/>
            <a:ext cx="5829300" cy="1125300"/>
          </a:xfrm>
          <a:prstGeom prst="rect">
            <a:avLst/>
          </a:prstGeom>
          <a:noFill/>
          <a:ln>
            <a:noFill/>
          </a:ln>
        </p:spPr>
        <p:txBody>
          <a:bodyPr spcFirstLastPara="1" wrap="square" lIns="91425" tIns="45700" rIns="91425" bIns="45700" anchor="b" anchorCtr="0">
            <a:normAutofit/>
          </a:bodyPr>
          <a:lstStyle>
            <a:lvl1pPr marL="342900" lvl="0" indent="-171450" algn="l" rtl="0">
              <a:lnSpc>
                <a:spcPct val="100000"/>
              </a:lnSpc>
              <a:spcBef>
                <a:spcPts val="300"/>
              </a:spcBef>
              <a:spcAft>
                <a:spcPts val="0"/>
              </a:spcAft>
              <a:buClr>
                <a:srgbClr val="888888"/>
              </a:buClr>
              <a:buSzPts val="2000"/>
              <a:buNone/>
              <a:defRPr sz="1500">
                <a:solidFill>
                  <a:srgbClr val="888888"/>
                </a:solidFill>
              </a:defRPr>
            </a:lvl1pPr>
            <a:lvl2pPr marL="685800" lvl="1" indent="-171450" algn="l" rtl="0">
              <a:lnSpc>
                <a:spcPct val="100000"/>
              </a:lnSpc>
              <a:spcBef>
                <a:spcPts val="270"/>
              </a:spcBef>
              <a:spcAft>
                <a:spcPts val="0"/>
              </a:spcAft>
              <a:buClr>
                <a:srgbClr val="888888"/>
              </a:buClr>
              <a:buSzPts val="1800"/>
              <a:buNone/>
              <a:defRPr sz="1350">
                <a:solidFill>
                  <a:srgbClr val="888888"/>
                </a:solidFill>
              </a:defRPr>
            </a:lvl2pPr>
            <a:lvl3pPr marL="1028700" lvl="2" indent="-171450" algn="l" rtl="0">
              <a:lnSpc>
                <a:spcPct val="100000"/>
              </a:lnSpc>
              <a:spcBef>
                <a:spcPts val="240"/>
              </a:spcBef>
              <a:spcAft>
                <a:spcPts val="0"/>
              </a:spcAft>
              <a:buClr>
                <a:srgbClr val="888888"/>
              </a:buClr>
              <a:buSzPts val="1600"/>
              <a:buNone/>
              <a:defRPr sz="1200">
                <a:solidFill>
                  <a:srgbClr val="888888"/>
                </a:solidFill>
              </a:defRPr>
            </a:lvl3pPr>
            <a:lvl4pPr marL="1371600" lvl="3" indent="-171450" algn="l" rtl="0">
              <a:lnSpc>
                <a:spcPct val="100000"/>
              </a:lnSpc>
              <a:spcBef>
                <a:spcPts val="210"/>
              </a:spcBef>
              <a:spcAft>
                <a:spcPts val="0"/>
              </a:spcAft>
              <a:buClr>
                <a:srgbClr val="888888"/>
              </a:buClr>
              <a:buSzPts val="1400"/>
              <a:buNone/>
              <a:defRPr sz="1050">
                <a:solidFill>
                  <a:srgbClr val="888888"/>
                </a:solidFill>
              </a:defRPr>
            </a:lvl4pPr>
            <a:lvl5pPr marL="1714500" lvl="4" indent="-171450" algn="l" rtl="0">
              <a:lnSpc>
                <a:spcPct val="100000"/>
              </a:lnSpc>
              <a:spcBef>
                <a:spcPts val="210"/>
              </a:spcBef>
              <a:spcAft>
                <a:spcPts val="0"/>
              </a:spcAft>
              <a:buClr>
                <a:srgbClr val="888888"/>
              </a:buClr>
              <a:buSzPts val="1400"/>
              <a:buNone/>
              <a:defRPr sz="1050">
                <a:solidFill>
                  <a:srgbClr val="888888"/>
                </a:solidFill>
              </a:defRPr>
            </a:lvl5pPr>
            <a:lvl6pPr marL="2057400" lvl="5" indent="-171450" algn="l" rtl="0">
              <a:lnSpc>
                <a:spcPct val="100000"/>
              </a:lnSpc>
              <a:spcBef>
                <a:spcPts val="210"/>
              </a:spcBef>
              <a:spcAft>
                <a:spcPts val="0"/>
              </a:spcAft>
              <a:buClr>
                <a:srgbClr val="888888"/>
              </a:buClr>
              <a:buSzPts val="1400"/>
              <a:buNone/>
              <a:defRPr sz="1050">
                <a:solidFill>
                  <a:srgbClr val="888888"/>
                </a:solidFill>
              </a:defRPr>
            </a:lvl6pPr>
            <a:lvl7pPr marL="2400300" lvl="6" indent="-171450" algn="l" rtl="0">
              <a:lnSpc>
                <a:spcPct val="100000"/>
              </a:lnSpc>
              <a:spcBef>
                <a:spcPts val="210"/>
              </a:spcBef>
              <a:spcAft>
                <a:spcPts val="0"/>
              </a:spcAft>
              <a:buClr>
                <a:srgbClr val="888888"/>
              </a:buClr>
              <a:buSzPts val="1400"/>
              <a:buNone/>
              <a:defRPr sz="1050">
                <a:solidFill>
                  <a:srgbClr val="888888"/>
                </a:solidFill>
              </a:defRPr>
            </a:lvl7pPr>
            <a:lvl8pPr marL="2743200" lvl="7" indent="-171450" algn="l" rtl="0">
              <a:lnSpc>
                <a:spcPct val="100000"/>
              </a:lnSpc>
              <a:spcBef>
                <a:spcPts val="210"/>
              </a:spcBef>
              <a:spcAft>
                <a:spcPts val="0"/>
              </a:spcAft>
              <a:buClr>
                <a:srgbClr val="888888"/>
              </a:buClr>
              <a:buSzPts val="1400"/>
              <a:buNone/>
              <a:defRPr sz="1050">
                <a:solidFill>
                  <a:srgbClr val="888888"/>
                </a:solidFill>
              </a:defRPr>
            </a:lvl8pPr>
            <a:lvl9pPr marL="3086100" lvl="8" indent="-171450" algn="l" rtl="0">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94" name="Google Shape;94;p20"/>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4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1"/>
          <p:cNvSpPr txBox="1">
            <a:spLocks noGrp="1"/>
          </p:cNvSpPr>
          <p:nvPr>
            <p:ph type="body" idx="1"/>
          </p:nvPr>
        </p:nvSpPr>
        <p:spPr>
          <a:xfrm>
            <a:off x="342900" y="1151335"/>
            <a:ext cx="3030075" cy="480000"/>
          </a:xfrm>
          <a:prstGeom prst="rect">
            <a:avLst/>
          </a:prstGeom>
          <a:noFill/>
          <a:ln>
            <a:noFill/>
          </a:ln>
        </p:spPr>
        <p:txBody>
          <a:bodyPr spcFirstLastPara="1" wrap="square" lIns="91425" tIns="45700" rIns="91425" bIns="45700" anchor="b" anchorCtr="0">
            <a:normAutofit/>
          </a:bodyPr>
          <a:lstStyle>
            <a:lvl1pPr marL="342900" lvl="0" indent="-171450" algn="l" rtl="0">
              <a:lnSpc>
                <a:spcPct val="100000"/>
              </a:lnSpc>
              <a:spcBef>
                <a:spcPts val="360"/>
              </a:spcBef>
              <a:spcAft>
                <a:spcPts val="0"/>
              </a:spcAft>
              <a:buClr>
                <a:schemeClr val="dk1"/>
              </a:buClr>
              <a:buSzPts val="2400"/>
              <a:buNone/>
              <a:defRPr sz="1800" b="1"/>
            </a:lvl1pPr>
            <a:lvl2pPr marL="685800" lvl="1" indent="-171450" algn="l" rtl="0">
              <a:lnSpc>
                <a:spcPct val="100000"/>
              </a:lnSpc>
              <a:spcBef>
                <a:spcPts val="300"/>
              </a:spcBef>
              <a:spcAft>
                <a:spcPts val="0"/>
              </a:spcAft>
              <a:buClr>
                <a:schemeClr val="dk1"/>
              </a:buClr>
              <a:buSzPts val="2000"/>
              <a:buNone/>
              <a:defRPr sz="1500" b="1"/>
            </a:lvl2pPr>
            <a:lvl3pPr marL="1028700" lvl="2" indent="-171450" algn="l" rtl="0">
              <a:lnSpc>
                <a:spcPct val="100000"/>
              </a:lnSpc>
              <a:spcBef>
                <a:spcPts val="270"/>
              </a:spcBef>
              <a:spcAft>
                <a:spcPts val="0"/>
              </a:spcAft>
              <a:buClr>
                <a:schemeClr val="dk1"/>
              </a:buClr>
              <a:buSzPts val="1800"/>
              <a:buNone/>
              <a:defRPr sz="1350" b="1"/>
            </a:lvl3pPr>
            <a:lvl4pPr marL="1371600" lvl="3" indent="-171450" algn="l" rtl="0">
              <a:lnSpc>
                <a:spcPct val="100000"/>
              </a:lnSpc>
              <a:spcBef>
                <a:spcPts val="240"/>
              </a:spcBef>
              <a:spcAft>
                <a:spcPts val="0"/>
              </a:spcAft>
              <a:buClr>
                <a:schemeClr val="dk1"/>
              </a:buClr>
              <a:buSzPts val="1600"/>
              <a:buNone/>
              <a:defRPr sz="1200" b="1"/>
            </a:lvl4pPr>
            <a:lvl5pPr marL="1714500" lvl="4" indent="-171450" algn="l" rtl="0">
              <a:lnSpc>
                <a:spcPct val="100000"/>
              </a:lnSpc>
              <a:spcBef>
                <a:spcPts val="240"/>
              </a:spcBef>
              <a:spcAft>
                <a:spcPts val="0"/>
              </a:spcAft>
              <a:buClr>
                <a:schemeClr val="dk1"/>
              </a:buClr>
              <a:buSzPts val="1600"/>
              <a:buNone/>
              <a:defRPr sz="1200" b="1"/>
            </a:lvl5pPr>
            <a:lvl6pPr marL="2057400" lvl="5" indent="-171450" algn="l" rtl="0">
              <a:lnSpc>
                <a:spcPct val="100000"/>
              </a:lnSpc>
              <a:spcBef>
                <a:spcPts val="240"/>
              </a:spcBef>
              <a:spcAft>
                <a:spcPts val="0"/>
              </a:spcAft>
              <a:buClr>
                <a:schemeClr val="dk1"/>
              </a:buClr>
              <a:buSzPts val="1600"/>
              <a:buNone/>
              <a:defRPr sz="1200" b="1"/>
            </a:lvl6pPr>
            <a:lvl7pPr marL="2400300" lvl="6" indent="-171450" algn="l" rtl="0">
              <a:lnSpc>
                <a:spcPct val="100000"/>
              </a:lnSpc>
              <a:spcBef>
                <a:spcPts val="240"/>
              </a:spcBef>
              <a:spcAft>
                <a:spcPts val="0"/>
              </a:spcAft>
              <a:buClr>
                <a:schemeClr val="dk1"/>
              </a:buClr>
              <a:buSzPts val="1600"/>
              <a:buNone/>
              <a:defRPr sz="1200" b="1"/>
            </a:lvl7pPr>
            <a:lvl8pPr marL="2743200" lvl="7" indent="-171450" algn="l" rtl="0">
              <a:lnSpc>
                <a:spcPct val="100000"/>
              </a:lnSpc>
              <a:spcBef>
                <a:spcPts val="240"/>
              </a:spcBef>
              <a:spcAft>
                <a:spcPts val="0"/>
              </a:spcAft>
              <a:buClr>
                <a:schemeClr val="dk1"/>
              </a:buClr>
              <a:buSzPts val="1600"/>
              <a:buNone/>
              <a:defRPr sz="1200" b="1"/>
            </a:lvl8pPr>
            <a:lvl9pPr marL="3086100" lvl="8" indent="-171450" algn="l" rtl="0">
              <a:lnSpc>
                <a:spcPct val="100000"/>
              </a:lnSpc>
              <a:spcBef>
                <a:spcPts val="240"/>
              </a:spcBef>
              <a:spcAft>
                <a:spcPts val="0"/>
              </a:spcAft>
              <a:buClr>
                <a:schemeClr val="dk1"/>
              </a:buClr>
              <a:buSzPts val="1600"/>
              <a:buNone/>
              <a:defRPr sz="1200" b="1"/>
            </a:lvl9pPr>
          </a:lstStyle>
          <a:p>
            <a:endParaRPr/>
          </a:p>
        </p:txBody>
      </p:sp>
      <p:sp>
        <p:nvSpPr>
          <p:cNvPr id="100" name="Google Shape;100;p21"/>
          <p:cNvSpPr txBox="1">
            <a:spLocks noGrp="1"/>
          </p:cNvSpPr>
          <p:nvPr>
            <p:ph type="body" idx="2"/>
          </p:nvPr>
        </p:nvSpPr>
        <p:spPr>
          <a:xfrm>
            <a:off x="342900" y="1631156"/>
            <a:ext cx="3030075" cy="2963400"/>
          </a:xfrm>
          <a:prstGeom prst="rect">
            <a:avLst/>
          </a:prstGeom>
          <a:noFill/>
          <a:ln>
            <a:noFill/>
          </a:ln>
        </p:spPr>
        <p:txBody>
          <a:bodyPr spcFirstLastPara="1" wrap="square" lIns="91425" tIns="45700" rIns="91425" bIns="45700" anchor="t" anchorCtr="0">
            <a:normAutofit/>
          </a:bodyPr>
          <a:lstStyle>
            <a:lvl1pPr marL="342900" lvl="0" indent="-285750" algn="l" rtl="0">
              <a:lnSpc>
                <a:spcPct val="100000"/>
              </a:lnSpc>
              <a:spcBef>
                <a:spcPts val="360"/>
              </a:spcBef>
              <a:spcAft>
                <a:spcPts val="0"/>
              </a:spcAft>
              <a:buClr>
                <a:schemeClr val="dk1"/>
              </a:buClr>
              <a:buSzPts val="2400"/>
              <a:buChar char="•"/>
              <a:defRPr sz="1800"/>
            </a:lvl1pPr>
            <a:lvl2pPr marL="685800" lvl="1" indent="-266700" algn="l" rtl="0">
              <a:lnSpc>
                <a:spcPct val="100000"/>
              </a:lnSpc>
              <a:spcBef>
                <a:spcPts val="300"/>
              </a:spcBef>
              <a:spcAft>
                <a:spcPts val="0"/>
              </a:spcAft>
              <a:buClr>
                <a:schemeClr val="dk1"/>
              </a:buClr>
              <a:buSzPts val="2000"/>
              <a:buChar char="–"/>
              <a:defRPr sz="1500"/>
            </a:lvl2pPr>
            <a:lvl3pPr marL="1028700" lvl="2" indent="-257175" algn="l" rtl="0">
              <a:lnSpc>
                <a:spcPct val="100000"/>
              </a:lnSpc>
              <a:spcBef>
                <a:spcPts val="270"/>
              </a:spcBef>
              <a:spcAft>
                <a:spcPts val="0"/>
              </a:spcAft>
              <a:buClr>
                <a:schemeClr val="dk1"/>
              </a:buClr>
              <a:buSzPts val="1800"/>
              <a:buChar char="•"/>
              <a:defRPr sz="1350"/>
            </a:lvl3pPr>
            <a:lvl4pPr marL="1371600" lvl="3" indent="-247650" algn="l" rtl="0">
              <a:lnSpc>
                <a:spcPct val="100000"/>
              </a:lnSpc>
              <a:spcBef>
                <a:spcPts val="240"/>
              </a:spcBef>
              <a:spcAft>
                <a:spcPts val="0"/>
              </a:spcAft>
              <a:buClr>
                <a:schemeClr val="dk1"/>
              </a:buClr>
              <a:buSzPts val="1600"/>
              <a:buChar char="–"/>
              <a:defRPr sz="1200"/>
            </a:lvl4pPr>
            <a:lvl5pPr marL="1714500" lvl="4" indent="-247650" algn="l" rtl="0">
              <a:lnSpc>
                <a:spcPct val="100000"/>
              </a:lnSpc>
              <a:spcBef>
                <a:spcPts val="240"/>
              </a:spcBef>
              <a:spcAft>
                <a:spcPts val="0"/>
              </a:spcAft>
              <a:buClr>
                <a:schemeClr val="dk1"/>
              </a:buClr>
              <a:buSzPts val="1600"/>
              <a:buChar char="»"/>
              <a:defRPr sz="1200"/>
            </a:lvl5pPr>
            <a:lvl6pPr marL="2057400" lvl="5" indent="-247650" algn="l" rtl="0">
              <a:lnSpc>
                <a:spcPct val="100000"/>
              </a:lnSpc>
              <a:spcBef>
                <a:spcPts val="240"/>
              </a:spcBef>
              <a:spcAft>
                <a:spcPts val="0"/>
              </a:spcAft>
              <a:buClr>
                <a:schemeClr val="dk1"/>
              </a:buClr>
              <a:buSzPts val="1600"/>
              <a:buChar char="•"/>
              <a:defRPr sz="1200"/>
            </a:lvl6pPr>
            <a:lvl7pPr marL="2400300" lvl="6" indent="-247650" algn="l" rtl="0">
              <a:lnSpc>
                <a:spcPct val="100000"/>
              </a:lnSpc>
              <a:spcBef>
                <a:spcPts val="240"/>
              </a:spcBef>
              <a:spcAft>
                <a:spcPts val="0"/>
              </a:spcAft>
              <a:buClr>
                <a:schemeClr val="dk1"/>
              </a:buClr>
              <a:buSzPts val="1600"/>
              <a:buChar char="•"/>
              <a:defRPr sz="1200"/>
            </a:lvl7pPr>
            <a:lvl8pPr marL="2743200" lvl="7" indent="-247650" algn="l" rtl="0">
              <a:lnSpc>
                <a:spcPct val="100000"/>
              </a:lnSpc>
              <a:spcBef>
                <a:spcPts val="240"/>
              </a:spcBef>
              <a:spcAft>
                <a:spcPts val="0"/>
              </a:spcAft>
              <a:buClr>
                <a:schemeClr val="dk1"/>
              </a:buClr>
              <a:buSzPts val="1600"/>
              <a:buChar char="•"/>
              <a:defRPr sz="1200"/>
            </a:lvl8pPr>
            <a:lvl9pPr marL="3086100" lvl="8" indent="-247650" algn="l" rtl="0">
              <a:lnSpc>
                <a:spcPct val="100000"/>
              </a:lnSpc>
              <a:spcBef>
                <a:spcPts val="240"/>
              </a:spcBef>
              <a:spcAft>
                <a:spcPts val="0"/>
              </a:spcAft>
              <a:buClr>
                <a:schemeClr val="dk1"/>
              </a:buClr>
              <a:buSzPts val="1600"/>
              <a:buChar char="•"/>
              <a:defRPr sz="1200"/>
            </a:lvl9pPr>
          </a:lstStyle>
          <a:p>
            <a:endParaRPr/>
          </a:p>
        </p:txBody>
      </p:sp>
      <p:sp>
        <p:nvSpPr>
          <p:cNvPr id="101" name="Google Shape;101;p21"/>
          <p:cNvSpPr txBox="1">
            <a:spLocks noGrp="1"/>
          </p:cNvSpPr>
          <p:nvPr>
            <p:ph type="body" idx="3"/>
          </p:nvPr>
        </p:nvSpPr>
        <p:spPr>
          <a:xfrm>
            <a:off x="3483769" y="1151335"/>
            <a:ext cx="3031425" cy="480000"/>
          </a:xfrm>
          <a:prstGeom prst="rect">
            <a:avLst/>
          </a:prstGeom>
          <a:noFill/>
          <a:ln>
            <a:noFill/>
          </a:ln>
        </p:spPr>
        <p:txBody>
          <a:bodyPr spcFirstLastPara="1" wrap="square" lIns="91425" tIns="45700" rIns="91425" bIns="45700" anchor="b" anchorCtr="0">
            <a:normAutofit/>
          </a:bodyPr>
          <a:lstStyle>
            <a:lvl1pPr marL="342900" lvl="0" indent="-171450" algn="l" rtl="0">
              <a:lnSpc>
                <a:spcPct val="100000"/>
              </a:lnSpc>
              <a:spcBef>
                <a:spcPts val="360"/>
              </a:spcBef>
              <a:spcAft>
                <a:spcPts val="0"/>
              </a:spcAft>
              <a:buClr>
                <a:schemeClr val="dk1"/>
              </a:buClr>
              <a:buSzPts val="2400"/>
              <a:buNone/>
              <a:defRPr sz="1800" b="1"/>
            </a:lvl1pPr>
            <a:lvl2pPr marL="685800" lvl="1" indent="-171450" algn="l" rtl="0">
              <a:lnSpc>
                <a:spcPct val="100000"/>
              </a:lnSpc>
              <a:spcBef>
                <a:spcPts val="300"/>
              </a:spcBef>
              <a:spcAft>
                <a:spcPts val="0"/>
              </a:spcAft>
              <a:buClr>
                <a:schemeClr val="dk1"/>
              </a:buClr>
              <a:buSzPts val="2000"/>
              <a:buNone/>
              <a:defRPr sz="1500" b="1"/>
            </a:lvl2pPr>
            <a:lvl3pPr marL="1028700" lvl="2" indent="-171450" algn="l" rtl="0">
              <a:lnSpc>
                <a:spcPct val="100000"/>
              </a:lnSpc>
              <a:spcBef>
                <a:spcPts val="270"/>
              </a:spcBef>
              <a:spcAft>
                <a:spcPts val="0"/>
              </a:spcAft>
              <a:buClr>
                <a:schemeClr val="dk1"/>
              </a:buClr>
              <a:buSzPts val="1800"/>
              <a:buNone/>
              <a:defRPr sz="1350" b="1"/>
            </a:lvl3pPr>
            <a:lvl4pPr marL="1371600" lvl="3" indent="-171450" algn="l" rtl="0">
              <a:lnSpc>
                <a:spcPct val="100000"/>
              </a:lnSpc>
              <a:spcBef>
                <a:spcPts val="240"/>
              </a:spcBef>
              <a:spcAft>
                <a:spcPts val="0"/>
              </a:spcAft>
              <a:buClr>
                <a:schemeClr val="dk1"/>
              </a:buClr>
              <a:buSzPts val="1600"/>
              <a:buNone/>
              <a:defRPr sz="1200" b="1"/>
            </a:lvl4pPr>
            <a:lvl5pPr marL="1714500" lvl="4" indent="-171450" algn="l" rtl="0">
              <a:lnSpc>
                <a:spcPct val="100000"/>
              </a:lnSpc>
              <a:spcBef>
                <a:spcPts val="240"/>
              </a:spcBef>
              <a:spcAft>
                <a:spcPts val="0"/>
              </a:spcAft>
              <a:buClr>
                <a:schemeClr val="dk1"/>
              </a:buClr>
              <a:buSzPts val="1600"/>
              <a:buNone/>
              <a:defRPr sz="1200" b="1"/>
            </a:lvl5pPr>
            <a:lvl6pPr marL="2057400" lvl="5" indent="-171450" algn="l" rtl="0">
              <a:lnSpc>
                <a:spcPct val="100000"/>
              </a:lnSpc>
              <a:spcBef>
                <a:spcPts val="240"/>
              </a:spcBef>
              <a:spcAft>
                <a:spcPts val="0"/>
              </a:spcAft>
              <a:buClr>
                <a:schemeClr val="dk1"/>
              </a:buClr>
              <a:buSzPts val="1600"/>
              <a:buNone/>
              <a:defRPr sz="1200" b="1"/>
            </a:lvl6pPr>
            <a:lvl7pPr marL="2400300" lvl="6" indent="-171450" algn="l" rtl="0">
              <a:lnSpc>
                <a:spcPct val="100000"/>
              </a:lnSpc>
              <a:spcBef>
                <a:spcPts val="240"/>
              </a:spcBef>
              <a:spcAft>
                <a:spcPts val="0"/>
              </a:spcAft>
              <a:buClr>
                <a:schemeClr val="dk1"/>
              </a:buClr>
              <a:buSzPts val="1600"/>
              <a:buNone/>
              <a:defRPr sz="1200" b="1"/>
            </a:lvl7pPr>
            <a:lvl8pPr marL="2743200" lvl="7" indent="-171450" algn="l" rtl="0">
              <a:lnSpc>
                <a:spcPct val="100000"/>
              </a:lnSpc>
              <a:spcBef>
                <a:spcPts val="240"/>
              </a:spcBef>
              <a:spcAft>
                <a:spcPts val="0"/>
              </a:spcAft>
              <a:buClr>
                <a:schemeClr val="dk1"/>
              </a:buClr>
              <a:buSzPts val="1600"/>
              <a:buNone/>
              <a:defRPr sz="1200" b="1"/>
            </a:lvl8pPr>
            <a:lvl9pPr marL="3086100" lvl="8" indent="-171450" algn="l" rtl="0">
              <a:lnSpc>
                <a:spcPct val="100000"/>
              </a:lnSpc>
              <a:spcBef>
                <a:spcPts val="240"/>
              </a:spcBef>
              <a:spcAft>
                <a:spcPts val="0"/>
              </a:spcAft>
              <a:buClr>
                <a:schemeClr val="dk1"/>
              </a:buClr>
              <a:buSzPts val="1600"/>
              <a:buNone/>
              <a:defRPr sz="1200" b="1"/>
            </a:lvl9pPr>
          </a:lstStyle>
          <a:p>
            <a:endParaRPr/>
          </a:p>
        </p:txBody>
      </p:sp>
      <p:sp>
        <p:nvSpPr>
          <p:cNvPr id="102" name="Google Shape;102;p21"/>
          <p:cNvSpPr txBox="1">
            <a:spLocks noGrp="1"/>
          </p:cNvSpPr>
          <p:nvPr>
            <p:ph type="body" idx="4"/>
          </p:nvPr>
        </p:nvSpPr>
        <p:spPr>
          <a:xfrm>
            <a:off x="3483769" y="1631156"/>
            <a:ext cx="3031425" cy="2963400"/>
          </a:xfrm>
          <a:prstGeom prst="rect">
            <a:avLst/>
          </a:prstGeom>
          <a:noFill/>
          <a:ln>
            <a:noFill/>
          </a:ln>
        </p:spPr>
        <p:txBody>
          <a:bodyPr spcFirstLastPara="1" wrap="square" lIns="91425" tIns="45700" rIns="91425" bIns="45700" anchor="t" anchorCtr="0">
            <a:normAutofit/>
          </a:bodyPr>
          <a:lstStyle>
            <a:lvl1pPr marL="342900" lvl="0" indent="-285750" algn="l" rtl="0">
              <a:lnSpc>
                <a:spcPct val="100000"/>
              </a:lnSpc>
              <a:spcBef>
                <a:spcPts val="360"/>
              </a:spcBef>
              <a:spcAft>
                <a:spcPts val="0"/>
              </a:spcAft>
              <a:buClr>
                <a:schemeClr val="dk1"/>
              </a:buClr>
              <a:buSzPts val="2400"/>
              <a:buChar char="•"/>
              <a:defRPr sz="1800"/>
            </a:lvl1pPr>
            <a:lvl2pPr marL="685800" lvl="1" indent="-266700" algn="l" rtl="0">
              <a:lnSpc>
                <a:spcPct val="100000"/>
              </a:lnSpc>
              <a:spcBef>
                <a:spcPts val="300"/>
              </a:spcBef>
              <a:spcAft>
                <a:spcPts val="0"/>
              </a:spcAft>
              <a:buClr>
                <a:schemeClr val="dk1"/>
              </a:buClr>
              <a:buSzPts val="2000"/>
              <a:buChar char="–"/>
              <a:defRPr sz="1500"/>
            </a:lvl2pPr>
            <a:lvl3pPr marL="1028700" lvl="2" indent="-257175" algn="l" rtl="0">
              <a:lnSpc>
                <a:spcPct val="100000"/>
              </a:lnSpc>
              <a:spcBef>
                <a:spcPts val="270"/>
              </a:spcBef>
              <a:spcAft>
                <a:spcPts val="0"/>
              </a:spcAft>
              <a:buClr>
                <a:schemeClr val="dk1"/>
              </a:buClr>
              <a:buSzPts val="1800"/>
              <a:buChar char="•"/>
              <a:defRPr sz="1350"/>
            </a:lvl3pPr>
            <a:lvl4pPr marL="1371600" lvl="3" indent="-247650" algn="l" rtl="0">
              <a:lnSpc>
                <a:spcPct val="100000"/>
              </a:lnSpc>
              <a:spcBef>
                <a:spcPts val="240"/>
              </a:spcBef>
              <a:spcAft>
                <a:spcPts val="0"/>
              </a:spcAft>
              <a:buClr>
                <a:schemeClr val="dk1"/>
              </a:buClr>
              <a:buSzPts val="1600"/>
              <a:buChar char="–"/>
              <a:defRPr sz="1200"/>
            </a:lvl4pPr>
            <a:lvl5pPr marL="1714500" lvl="4" indent="-247650" algn="l" rtl="0">
              <a:lnSpc>
                <a:spcPct val="100000"/>
              </a:lnSpc>
              <a:spcBef>
                <a:spcPts val="240"/>
              </a:spcBef>
              <a:spcAft>
                <a:spcPts val="0"/>
              </a:spcAft>
              <a:buClr>
                <a:schemeClr val="dk1"/>
              </a:buClr>
              <a:buSzPts val="1600"/>
              <a:buChar char="»"/>
              <a:defRPr sz="1200"/>
            </a:lvl5pPr>
            <a:lvl6pPr marL="2057400" lvl="5" indent="-247650" algn="l" rtl="0">
              <a:lnSpc>
                <a:spcPct val="100000"/>
              </a:lnSpc>
              <a:spcBef>
                <a:spcPts val="240"/>
              </a:spcBef>
              <a:spcAft>
                <a:spcPts val="0"/>
              </a:spcAft>
              <a:buClr>
                <a:schemeClr val="dk1"/>
              </a:buClr>
              <a:buSzPts val="1600"/>
              <a:buChar char="•"/>
              <a:defRPr sz="1200"/>
            </a:lvl6pPr>
            <a:lvl7pPr marL="2400300" lvl="6" indent="-247650" algn="l" rtl="0">
              <a:lnSpc>
                <a:spcPct val="100000"/>
              </a:lnSpc>
              <a:spcBef>
                <a:spcPts val="240"/>
              </a:spcBef>
              <a:spcAft>
                <a:spcPts val="0"/>
              </a:spcAft>
              <a:buClr>
                <a:schemeClr val="dk1"/>
              </a:buClr>
              <a:buSzPts val="1600"/>
              <a:buChar char="•"/>
              <a:defRPr sz="1200"/>
            </a:lvl7pPr>
            <a:lvl8pPr marL="2743200" lvl="7" indent="-247650" algn="l" rtl="0">
              <a:lnSpc>
                <a:spcPct val="100000"/>
              </a:lnSpc>
              <a:spcBef>
                <a:spcPts val="240"/>
              </a:spcBef>
              <a:spcAft>
                <a:spcPts val="0"/>
              </a:spcAft>
              <a:buClr>
                <a:schemeClr val="dk1"/>
              </a:buClr>
              <a:buSzPts val="1600"/>
              <a:buChar char="•"/>
              <a:defRPr sz="1200"/>
            </a:lvl8pPr>
            <a:lvl9pPr marL="3086100" lvl="8" indent="-247650" algn="l" rtl="0">
              <a:lnSpc>
                <a:spcPct val="100000"/>
              </a:lnSpc>
              <a:spcBef>
                <a:spcPts val="240"/>
              </a:spcBef>
              <a:spcAft>
                <a:spcPts val="0"/>
              </a:spcAft>
              <a:buClr>
                <a:schemeClr val="dk1"/>
              </a:buClr>
              <a:buSzPts val="1600"/>
              <a:buChar char="•"/>
              <a:defRPr sz="1200"/>
            </a:lvl9pPr>
          </a:lstStyle>
          <a:p>
            <a:endParaRPr/>
          </a:p>
        </p:txBody>
      </p:sp>
      <p:sp>
        <p:nvSpPr>
          <p:cNvPr id="103" name="Google Shape;103;p21"/>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42900" y="204788"/>
            <a:ext cx="2256300" cy="8718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Calibri"/>
              <a:buNone/>
              <a:defRPr sz="15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22"/>
          <p:cNvSpPr txBox="1">
            <a:spLocks noGrp="1"/>
          </p:cNvSpPr>
          <p:nvPr>
            <p:ph type="body" idx="1"/>
          </p:nvPr>
        </p:nvSpPr>
        <p:spPr>
          <a:xfrm>
            <a:off x="2681288" y="204788"/>
            <a:ext cx="3833775" cy="4389900"/>
          </a:xfrm>
          <a:prstGeom prst="rect">
            <a:avLst/>
          </a:prstGeom>
          <a:noFill/>
          <a:ln>
            <a:noFill/>
          </a:ln>
        </p:spPr>
        <p:txBody>
          <a:bodyPr spcFirstLastPara="1" wrap="square" lIns="91425" tIns="45700" rIns="91425" bIns="45700" anchor="t" anchorCtr="0">
            <a:normAutofit/>
          </a:bodyPr>
          <a:lstStyle>
            <a:lvl1pPr marL="342900" lvl="0" indent="-323850" algn="l" rtl="0">
              <a:lnSpc>
                <a:spcPct val="100000"/>
              </a:lnSpc>
              <a:spcBef>
                <a:spcPts val="480"/>
              </a:spcBef>
              <a:spcAft>
                <a:spcPts val="0"/>
              </a:spcAft>
              <a:buClr>
                <a:schemeClr val="dk1"/>
              </a:buClr>
              <a:buSzPts val="3200"/>
              <a:buChar char="•"/>
              <a:defRPr sz="2400"/>
            </a:lvl1pPr>
            <a:lvl2pPr marL="685800" lvl="1" indent="-304800" algn="l" rtl="0">
              <a:lnSpc>
                <a:spcPct val="100000"/>
              </a:lnSpc>
              <a:spcBef>
                <a:spcPts val="420"/>
              </a:spcBef>
              <a:spcAft>
                <a:spcPts val="0"/>
              </a:spcAft>
              <a:buClr>
                <a:schemeClr val="dk1"/>
              </a:buClr>
              <a:buSzPts val="2800"/>
              <a:buChar char="–"/>
              <a:defRPr sz="2100"/>
            </a:lvl2pPr>
            <a:lvl3pPr marL="1028700" lvl="2" indent="-285750" algn="l" rtl="0">
              <a:lnSpc>
                <a:spcPct val="100000"/>
              </a:lnSpc>
              <a:spcBef>
                <a:spcPts val="360"/>
              </a:spcBef>
              <a:spcAft>
                <a:spcPts val="0"/>
              </a:spcAft>
              <a:buClr>
                <a:schemeClr val="dk1"/>
              </a:buClr>
              <a:buSzPts val="2400"/>
              <a:buChar char="•"/>
              <a:defRPr sz="1800"/>
            </a:lvl3pPr>
            <a:lvl4pPr marL="1371600" lvl="3" indent="-266700" algn="l" rtl="0">
              <a:lnSpc>
                <a:spcPct val="100000"/>
              </a:lnSpc>
              <a:spcBef>
                <a:spcPts val="300"/>
              </a:spcBef>
              <a:spcAft>
                <a:spcPts val="0"/>
              </a:spcAft>
              <a:buClr>
                <a:schemeClr val="dk1"/>
              </a:buClr>
              <a:buSzPts val="2000"/>
              <a:buChar char="–"/>
              <a:defRPr sz="1500"/>
            </a:lvl4pPr>
            <a:lvl5pPr marL="1714500" lvl="4" indent="-266700" algn="l" rtl="0">
              <a:lnSpc>
                <a:spcPct val="100000"/>
              </a:lnSpc>
              <a:spcBef>
                <a:spcPts val="300"/>
              </a:spcBef>
              <a:spcAft>
                <a:spcPts val="0"/>
              </a:spcAft>
              <a:buClr>
                <a:schemeClr val="dk1"/>
              </a:buClr>
              <a:buSzPts val="2000"/>
              <a:buChar char="»"/>
              <a:defRPr sz="1500"/>
            </a:lvl5pPr>
            <a:lvl6pPr marL="2057400" lvl="5" indent="-266700" algn="l" rtl="0">
              <a:lnSpc>
                <a:spcPct val="100000"/>
              </a:lnSpc>
              <a:spcBef>
                <a:spcPts val="300"/>
              </a:spcBef>
              <a:spcAft>
                <a:spcPts val="0"/>
              </a:spcAft>
              <a:buClr>
                <a:schemeClr val="dk1"/>
              </a:buClr>
              <a:buSzPts val="2000"/>
              <a:buChar char="•"/>
              <a:defRPr sz="1500"/>
            </a:lvl6pPr>
            <a:lvl7pPr marL="2400300" lvl="6" indent="-266700" algn="l" rtl="0">
              <a:lnSpc>
                <a:spcPct val="100000"/>
              </a:lnSpc>
              <a:spcBef>
                <a:spcPts val="300"/>
              </a:spcBef>
              <a:spcAft>
                <a:spcPts val="0"/>
              </a:spcAft>
              <a:buClr>
                <a:schemeClr val="dk1"/>
              </a:buClr>
              <a:buSzPts val="2000"/>
              <a:buChar char="•"/>
              <a:defRPr sz="1500"/>
            </a:lvl7pPr>
            <a:lvl8pPr marL="2743200" lvl="7" indent="-266700" algn="l" rtl="0">
              <a:lnSpc>
                <a:spcPct val="100000"/>
              </a:lnSpc>
              <a:spcBef>
                <a:spcPts val="300"/>
              </a:spcBef>
              <a:spcAft>
                <a:spcPts val="0"/>
              </a:spcAft>
              <a:buClr>
                <a:schemeClr val="dk1"/>
              </a:buClr>
              <a:buSzPts val="2000"/>
              <a:buChar char="•"/>
              <a:defRPr sz="1500"/>
            </a:lvl8pPr>
            <a:lvl9pPr marL="3086100" lvl="8" indent="-266700" algn="l" rtl="0">
              <a:lnSpc>
                <a:spcPct val="100000"/>
              </a:lnSpc>
              <a:spcBef>
                <a:spcPts val="300"/>
              </a:spcBef>
              <a:spcAft>
                <a:spcPts val="0"/>
              </a:spcAft>
              <a:buClr>
                <a:schemeClr val="dk1"/>
              </a:buClr>
              <a:buSzPts val="2000"/>
              <a:buChar char="•"/>
              <a:defRPr sz="1500"/>
            </a:lvl9pPr>
          </a:lstStyle>
          <a:p>
            <a:endParaRPr/>
          </a:p>
        </p:txBody>
      </p:sp>
      <p:sp>
        <p:nvSpPr>
          <p:cNvPr id="109" name="Google Shape;109;p22"/>
          <p:cNvSpPr txBox="1">
            <a:spLocks noGrp="1"/>
          </p:cNvSpPr>
          <p:nvPr>
            <p:ph type="body" idx="2"/>
          </p:nvPr>
        </p:nvSpPr>
        <p:spPr>
          <a:xfrm>
            <a:off x="342900" y="1076325"/>
            <a:ext cx="2256300" cy="3518400"/>
          </a:xfrm>
          <a:prstGeom prst="rect">
            <a:avLst/>
          </a:prstGeom>
          <a:noFill/>
          <a:ln>
            <a:noFill/>
          </a:ln>
        </p:spPr>
        <p:txBody>
          <a:bodyPr spcFirstLastPara="1" wrap="square" lIns="91425" tIns="45700" rIns="91425" bIns="45700" anchor="t" anchorCtr="0">
            <a:normAutofit/>
          </a:bodyPr>
          <a:lstStyle>
            <a:lvl1pPr marL="342900" lvl="0" indent="-171450" algn="l" rtl="0">
              <a:lnSpc>
                <a:spcPct val="100000"/>
              </a:lnSpc>
              <a:spcBef>
                <a:spcPts val="210"/>
              </a:spcBef>
              <a:spcAft>
                <a:spcPts val="0"/>
              </a:spcAft>
              <a:buClr>
                <a:schemeClr val="dk1"/>
              </a:buClr>
              <a:buSzPts val="1400"/>
              <a:buNone/>
              <a:defRPr sz="1050"/>
            </a:lvl1pPr>
            <a:lvl2pPr marL="685800" lvl="1" indent="-171450" algn="l" rtl="0">
              <a:lnSpc>
                <a:spcPct val="100000"/>
              </a:lnSpc>
              <a:spcBef>
                <a:spcPts val="180"/>
              </a:spcBef>
              <a:spcAft>
                <a:spcPts val="0"/>
              </a:spcAft>
              <a:buClr>
                <a:schemeClr val="dk1"/>
              </a:buClr>
              <a:buSzPts val="1200"/>
              <a:buNone/>
              <a:defRPr sz="900"/>
            </a:lvl2pPr>
            <a:lvl3pPr marL="1028700" lvl="2" indent="-171450" algn="l" rtl="0">
              <a:lnSpc>
                <a:spcPct val="100000"/>
              </a:lnSpc>
              <a:spcBef>
                <a:spcPts val="150"/>
              </a:spcBef>
              <a:spcAft>
                <a:spcPts val="0"/>
              </a:spcAft>
              <a:buClr>
                <a:schemeClr val="dk1"/>
              </a:buClr>
              <a:buSzPts val="1000"/>
              <a:buNone/>
              <a:defRPr sz="750"/>
            </a:lvl3pPr>
            <a:lvl4pPr marL="1371600" lvl="3" indent="-171450" algn="l" rtl="0">
              <a:lnSpc>
                <a:spcPct val="100000"/>
              </a:lnSpc>
              <a:spcBef>
                <a:spcPts val="135"/>
              </a:spcBef>
              <a:spcAft>
                <a:spcPts val="0"/>
              </a:spcAft>
              <a:buClr>
                <a:schemeClr val="dk1"/>
              </a:buClr>
              <a:buSzPts val="900"/>
              <a:buNone/>
              <a:defRPr sz="675"/>
            </a:lvl4pPr>
            <a:lvl5pPr marL="1714500" lvl="4" indent="-171450" algn="l" rtl="0">
              <a:lnSpc>
                <a:spcPct val="100000"/>
              </a:lnSpc>
              <a:spcBef>
                <a:spcPts val="135"/>
              </a:spcBef>
              <a:spcAft>
                <a:spcPts val="0"/>
              </a:spcAft>
              <a:buClr>
                <a:schemeClr val="dk1"/>
              </a:buClr>
              <a:buSzPts val="900"/>
              <a:buNone/>
              <a:defRPr sz="675"/>
            </a:lvl5pPr>
            <a:lvl6pPr marL="2057400" lvl="5" indent="-171450" algn="l" rtl="0">
              <a:lnSpc>
                <a:spcPct val="100000"/>
              </a:lnSpc>
              <a:spcBef>
                <a:spcPts val="135"/>
              </a:spcBef>
              <a:spcAft>
                <a:spcPts val="0"/>
              </a:spcAft>
              <a:buClr>
                <a:schemeClr val="dk1"/>
              </a:buClr>
              <a:buSzPts val="900"/>
              <a:buNone/>
              <a:defRPr sz="675"/>
            </a:lvl6pPr>
            <a:lvl7pPr marL="2400300" lvl="6" indent="-171450" algn="l" rtl="0">
              <a:lnSpc>
                <a:spcPct val="100000"/>
              </a:lnSpc>
              <a:spcBef>
                <a:spcPts val="135"/>
              </a:spcBef>
              <a:spcAft>
                <a:spcPts val="0"/>
              </a:spcAft>
              <a:buClr>
                <a:schemeClr val="dk1"/>
              </a:buClr>
              <a:buSzPts val="900"/>
              <a:buNone/>
              <a:defRPr sz="675"/>
            </a:lvl7pPr>
            <a:lvl8pPr marL="2743200" lvl="7" indent="-171450" algn="l" rtl="0">
              <a:lnSpc>
                <a:spcPct val="100000"/>
              </a:lnSpc>
              <a:spcBef>
                <a:spcPts val="135"/>
              </a:spcBef>
              <a:spcAft>
                <a:spcPts val="0"/>
              </a:spcAft>
              <a:buClr>
                <a:schemeClr val="dk1"/>
              </a:buClr>
              <a:buSzPts val="900"/>
              <a:buNone/>
              <a:defRPr sz="675"/>
            </a:lvl8pPr>
            <a:lvl9pPr marL="3086100" lvl="8" indent="-171450" algn="l" rtl="0">
              <a:lnSpc>
                <a:spcPct val="100000"/>
              </a:lnSpc>
              <a:spcBef>
                <a:spcPts val="135"/>
              </a:spcBef>
              <a:spcAft>
                <a:spcPts val="0"/>
              </a:spcAft>
              <a:buClr>
                <a:schemeClr val="dk1"/>
              </a:buClr>
              <a:buSzPts val="900"/>
              <a:buNone/>
              <a:defRPr sz="675"/>
            </a:lvl9pPr>
          </a:lstStyle>
          <a:p>
            <a:endParaRPr/>
          </a:p>
        </p:txBody>
      </p:sp>
      <p:sp>
        <p:nvSpPr>
          <p:cNvPr id="110" name="Google Shape;110;p22"/>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1731749" y="-188700"/>
            <a:ext cx="3394500" cy="6172200"/>
          </a:xfrm>
          <a:prstGeom prst="rect">
            <a:avLst/>
          </a:prstGeom>
          <a:noFill/>
          <a:ln>
            <a:noFill/>
          </a:ln>
        </p:spPr>
        <p:txBody>
          <a:bodyPr spcFirstLastPara="1" wrap="square" lIns="91425" tIns="45700" rIns="91425" bIns="45700" anchor="t" anchorCtr="0">
            <a:normAutofit/>
          </a:bodyPr>
          <a:lstStyle>
            <a:lvl1pPr marL="342900" lvl="0" indent="-257175" algn="l" rtl="0">
              <a:lnSpc>
                <a:spcPct val="100000"/>
              </a:lnSpc>
              <a:spcBef>
                <a:spcPts val="270"/>
              </a:spcBef>
              <a:spcAft>
                <a:spcPts val="0"/>
              </a:spcAft>
              <a:buClr>
                <a:schemeClr val="dk1"/>
              </a:buClr>
              <a:buSzPts val="1800"/>
              <a:buChar char="•"/>
              <a:defRPr/>
            </a:lvl1pPr>
            <a:lvl2pPr marL="685800" lvl="1" indent="-257175" algn="l" rtl="0">
              <a:lnSpc>
                <a:spcPct val="100000"/>
              </a:lnSpc>
              <a:spcBef>
                <a:spcPts val="270"/>
              </a:spcBef>
              <a:spcAft>
                <a:spcPts val="0"/>
              </a:spcAft>
              <a:buClr>
                <a:schemeClr val="dk1"/>
              </a:buClr>
              <a:buSzPts val="1800"/>
              <a:buChar char="–"/>
              <a:defRPr/>
            </a:lvl2pPr>
            <a:lvl3pPr marL="1028700" lvl="2" indent="-257175" algn="l" rtl="0">
              <a:lnSpc>
                <a:spcPct val="100000"/>
              </a:lnSpc>
              <a:spcBef>
                <a:spcPts val="270"/>
              </a:spcBef>
              <a:spcAft>
                <a:spcPts val="0"/>
              </a:spcAft>
              <a:buClr>
                <a:schemeClr val="dk1"/>
              </a:buClr>
              <a:buSzPts val="1800"/>
              <a:buChar char="•"/>
              <a:defRPr/>
            </a:lvl3pPr>
            <a:lvl4pPr marL="1371600" lvl="3" indent="-257175" algn="l" rtl="0">
              <a:lnSpc>
                <a:spcPct val="100000"/>
              </a:lnSpc>
              <a:spcBef>
                <a:spcPts val="270"/>
              </a:spcBef>
              <a:spcAft>
                <a:spcPts val="0"/>
              </a:spcAft>
              <a:buClr>
                <a:schemeClr val="dk1"/>
              </a:buClr>
              <a:buSzPts val="1800"/>
              <a:buChar char="–"/>
              <a:defRPr/>
            </a:lvl4pPr>
            <a:lvl5pPr marL="1714500" lvl="4" indent="-257175" algn="l" rtl="0">
              <a:lnSpc>
                <a:spcPct val="100000"/>
              </a:lnSpc>
              <a:spcBef>
                <a:spcPts val="270"/>
              </a:spcBef>
              <a:spcAft>
                <a:spcPts val="0"/>
              </a:spcAft>
              <a:buClr>
                <a:schemeClr val="dk1"/>
              </a:buClr>
              <a:buSzPts val="1800"/>
              <a:buChar char="»"/>
              <a:defRPr/>
            </a:lvl5pPr>
            <a:lvl6pPr marL="2057400" lvl="5" indent="-257175" algn="l" rtl="0">
              <a:lnSpc>
                <a:spcPct val="100000"/>
              </a:lnSpc>
              <a:spcBef>
                <a:spcPts val="270"/>
              </a:spcBef>
              <a:spcAft>
                <a:spcPts val="0"/>
              </a:spcAft>
              <a:buClr>
                <a:schemeClr val="dk1"/>
              </a:buClr>
              <a:buSzPts val="1800"/>
              <a:buChar char="•"/>
              <a:defRPr/>
            </a:lvl6pPr>
            <a:lvl7pPr marL="2400300" lvl="6" indent="-257175" algn="l" rtl="0">
              <a:lnSpc>
                <a:spcPct val="100000"/>
              </a:lnSpc>
              <a:spcBef>
                <a:spcPts val="270"/>
              </a:spcBef>
              <a:spcAft>
                <a:spcPts val="0"/>
              </a:spcAft>
              <a:buClr>
                <a:schemeClr val="dk1"/>
              </a:buClr>
              <a:buSzPts val="1800"/>
              <a:buChar char="•"/>
              <a:defRPr/>
            </a:lvl7pPr>
            <a:lvl8pPr marL="2743200" lvl="7" indent="-257175" algn="l" rtl="0">
              <a:lnSpc>
                <a:spcPct val="100000"/>
              </a:lnSpc>
              <a:spcBef>
                <a:spcPts val="270"/>
              </a:spcBef>
              <a:spcAft>
                <a:spcPts val="0"/>
              </a:spcAft>
              <a:buClr>
                <a:schemeClr val="dk1"/>
              </a:buClr>
              <a:buSzPts val="1800"/>
              <a:buChar char="•"/>
              <a:defRPr/>
            </a:lvl8pPr>
            <a:lvl9pPr marL="3086100" lvl="8" indent="-257175" algn="l" rtl="0">
              <a:lnSpc>
                <a:spcPct val="100000"/>
              </a:lnSpc>
              <a:spcBef>
                <a:spcPts val="27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3549224" y="1628803"/>
            <a:ext cx="4388700" cy="154305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405975" y="142904"/>
            <a:ext cx="4388700" cy="4514850"/>
          </a:xfrm>
          <a:prstGeom prst="rect">
            <a:avLst/>
          </a:prstGeom>
          <a:noFill/>
          <a:ln>
            <a:noFill/>
          </a:ln>
        </p:spPr>
        <p:txBody>
          <a:bodyPr spcFirstLastPara="1" wrap="square" lIns="91425" tIns="45700" rIns="91425" bIns="45700" anchor="t" anchorCtr="0">
            <a:normAutofit/>
          </a:bodyPr>
          <a:lstStyle>
            <a:lvl1pPr marL="342900" lvl="0" indent="-257175" algn="l" rtl="0">
              <a:lnSpc>
                <a:spcPct val="100000"/>
              </a:lnSpc>
              <a:spcBef>
                <a:spcPts val="270"/>
              </a:spcBef>
              <a:spcAft>
                <a:spcPts val="0"/>
              </a:spcAft>
              <a:buClr>
                <a:schemeClr val="dk1"/>
              </a:buClr>
              <a:buSzPts val="1800"/>
              <a:buChar char="•"/>
              <a:defRPr/>
            </a:lvl1pPr>
            <a:lvl2pPr marL="685800" lvl="1" indent="-257175" algn="l" rtl="0">
              <a:lnSpc>
                <a:spcPct val="100000"/>
              </a:lnSpc>
              <a:spcBef>
                <a:spcPts val="270"/>
              </a:spcBef>
              <a:spcAft>
                <a:spcPts val="0"/>
              </a:spcAft>
              <a:buClr>
                <a:schemeClr val="dk1"/>
              </a:buClr>
              <a:buSzPts val="1800"/>
              <a:buChar char="–"/>
              <a:defRPr/>
            </a:lvl2pPr>
            <a:lvl3pPr marL="1028700" lvl="2" indent="-257175" algn="l" rtl="0">
              <a:lnSpc>
                <a:spcPct val="100000"/>
              </a:lnSpc>
              <a:spcBef>
                <a:spcPts val="270"/>
              </a:spcBef>
              <a:spcAft>
                <a:spcPts val="0"/>
              </a:spcAft>
              <a:buClr>
                <a:schemeClr val="dk1"/>
              </a:buClr>
              <a:buSzPts val="1800"/>
              <a:buChar char="•"/>
              <a:defRPr/>
            </a:lvl3pPr>
            <a:lvl4pPr marL="1371600" lvl="3" indent="-257175" algn="l" rtl="0">
              <a:lnSpc>
                <a:spcPct val="100000"/>
              </a:lnSpc>
              <a:spcBef>
                <a:spcPts val="270"/>
              </a:spcBef>
              <a:spcAft>
                <a:spcPts val="0"/>
              </a:spcAft>
              <a:buClr>
                <a:schemeClr val="dk1"/>
              </a:buClr>
              <a:buSzPts val="1800"/>
              <a:buChar char="–"/>
              <a:defRPr/>
            </a:lvl4pPr>
            <a:lvl5pPr marL="1714500" lvl="4" indent="-257175" algn="l" rtl="0">
              <a:lnSpc>
                <a:spcPct val="100000"/>
              </a:lnSpc>
              <a:spcBef>
                <a:spcPts val="270"/>
              </a:spcBef>
              <a:spcAft>
                <a:spcPts val="0"/>
              </a:spcAft>
              <a:buClr>
                <a:schemeClr val="dk1"/>
              </a:buClr>
              <a:buSzPts val="1800"/>
              <a:buChar char="»"/>
              <a:defRPr/>
            </a:lvl5pPr>
            <a:lvl6pPr marL="2057400" lvl="5" indent="-257175" algn="l" rtl="0">
              <a:lnSpc>
                <a:spcPct val="100000"/>
              </a:lnSpc>
              <a:spcBef>
                <a:spcPts val="270"/>
              </a:spcBef>
              <a:spcAft>
                <a:spcPts val="0"/>
              </a:spcAft>
              <a:buClr>
                <a:schemeClr val="dk1"/>
              </a:buClr>
              <a:buSzPts val="1800"/>
              <a:buChar char="•"/>
              <a:defRPr/>
            </a:lvl6pPr>
            <a:lvl7pPr marL="2400300" lvl="6" indent="-257175" algn="l" rtl="0">
              <a:lnSpc>
                <a:spcPct val="100000"/>
              </a:lnSpc>
              <a:spcBef>
                <a:spcPts val="270"/>
              </a:spcBef>
              <a:spcAft>
                <a:spcPts val="0"/>
              </a:spcAft>
              <a:buClr>
                <a:schemeClr val="dk1"/>
              </a:buClr>
              <a:buSzPts val="1800"/>
              <a:buChar char="•"/>
              <a:defRPr/>
            </a:lvl7pPr>
            <a:lvl8pPr marL="2743200" lvl="7" indent="-257175" algn="l" rtl="0">
              <a:lnSpc>
                <a:spcPct val="100000"/>
              </a:lnSpc>
              <a:spcBef>
                <a:spcPts val="270"/>
              </a:spcBef>
              <a:spcAft>
                <a:spcPts val="0"/>
              </a:spcAft>
              <a:buClr>
                <a:schemeClr val="dk1"/>
              </a:buClr>
              <a:buSzPts val="1800"/>
              <a:buChar char="•"/>
              <a:defRPr/>
            </a:lvl8pPr>
            <a:lvl9pPr marL="3086100" lvl="8" indent="-257175" algn="l" rtl="0">
              <a:lnSpc>
                <a:spcPct val="100000"/>
              </a:lnSpc>
              <a:spcBef>
                <a:spcPts val="27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514350" y="1597819"/>
            <a:ext cx="58293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028700" y="2914650"/>
            <a:ext cx="48006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3200"/>
              <a:buNone/>
              <a:defRPr>
                <a:solidFill>
                  <a:srgbClr val="888888"/>
                </a:solidFill>
              </a:defRPr>
            </a:lvl1pPr>
            <a:lvl2pPr lvl="1" algn="ctr">
              <a:lnSpc>
                <a:spcPct val="100000"/>
              </a:lnSpc>
              <a:spcBef>
                <a:spcPts val="420"/>
              </a:spcBef>
              <a:spcAft>
                <a:spcPts val="0"/>
              </a:spcAft>
              <a:buClr>
                <a:srgbClr val="888888"/>
              </a:buClr>
              <a:buSzPts val="2800"/>
              <a:buNone/>
              <a:defRPr>
                <a:solidFill>
                  <a:srgbClr val="888888"/>
                </a:solidFill>
              </a:defRPr>
            </a:lvl2pPr>
            <a:lvl3pPr lvl="2" algn="ctr">
              <a:lnSpc>
                <a:spcPct val="100000"/>
              </a:lnSpc>
              <a:spcBef>
                <a:spcPts val="360"/>
              </a:spcBef>
              <a:spcAft>
                <a:spcPts val="0"/>
              </a:spcAft>
              <a:buClr>
                <a:srgbClr val="888888"/>
              </a:buClr>
              <a:buSzPts val="2400"/>
              <a:buNone/>
              <a:defRPr>
                <a:solidFill>
                  <a:srgbClr val="888888"/>
                </a:solidFill>
              </a:defRPr>
            </a:lvl3pPr>
            <a:lvl4pPr lvl="3" algn="ctr">
              <a:lnSpc>
                <a:spcPct val="100000"/>
              </a:lnSpc>
              <a:spcBef>
                <a:spcPts val="300"/>
              </a:spcBef>
              <a:spcAft>
                <a:spcPts val="0"/>
              </a:spcAft>
              <a:buClr>
                <a:srgbClr val="888888"/>
              </a:buClr>
              <a:buSzPts val="2000"/>
              <a:buNone/>
              <a:defRPr>
                <a:solidFill>
                  <a:srgbClr val="888888"/>
                </a:solidFill>
              </a:defRPr>
            </a:lvl4pPr>
            <a:lvl5pPr lvl="4" algn="ctr">
              <a:lnSpc>
                <a:spcPct val="100000"/>
              </a:lnSpc>
              <a:spcBef>
                <a:spcPts val="300"/>
              </a:spcBef>
              <a:spcAft>
                <a:spcPts val="0"/>
              </a:spcAft>
              <a:buClr>
                <a:srgbClr val="888888"/>
              </a:buClr>
              <a:buSzPts val="20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7424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927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342900" y="205978"/>
            <a:ext cx="61722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342900" y="1200151"/>
            <a:ext cx="6172200" cy="3394472"/>
          </a:xfrm>
          <a:prstGeom prst="rect">
            <a:avLst/>
          </a:prstGeom>
          <a:noFill/>
          <a:ln>
            <a:noFill/>
          </a:ln>
        </p:spPr>
        <p:txBody>
          <a:bodyPr spcFirstLastPara="1" wrap="square" lIns="91425" tIns="45700" rIns="91425" bIns="45700" anchor="t" anchorCtr="0">
            <a:norm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28" name="Google Shape;28;p67"/>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5862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68"/>
          <p:cNvSpPr txBox="1">
            <a:spLocks noGrp="1"/>
          </p:cNvSpPr>
          <p:nvPr>
            <p:ph type="title"/>
          </p:nvPr>
        </p:nvSpPr>
        <p:spPr>
          <a:xfrm>
            <a:off x="541735" y="3305176"/>
            <a:ext cx="58293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8"/>
          <p:cNvSpPr txBox="1">
            <a:spLocks noGrp="1"/>
          </p:cNvSpPr>
          <p:nvPr>
            <p:ph type="body" idx="1"/>
          </p:nvPr>
        </p:nvSpPr>
        <p:spPr>
          <a:xfrm>
            <a:off x="541735" y="2180035"/>
            <a:ext cx="5829300" cy="1125140"/>
          </a:xfrm>
          <a:prstGeom prst="rect">
            <a:avLst/>
          </a:prstGeom>
          <a:noFill/>
          <a:ln>
            <a:noFill/>
          </a:ln>
        </p:spPr>
        <p:txBody>
          <a:bodyPr spcFirstLastPara="1" wrap="square" lIns="91425" tIns="45700" rIns="91425" bIns="45700" anchor="b" anchorCtr="0">
            <a:normAutofit/>
          </a:bodyPr>
          <a:lstStyle>
            <a:lvl1pPr marL="342900" lvl="0" indent="-171450" algn="l">
              <a:lnSpc>
                <a:spcPct val="100000"/>
              </a:lnSpc>
              <a:spcBef>
                <a:spcPts val="300"/>
              </a:spcBef>
              <a:spcAft>
                <a:spcPts val="0"/>
              </a:spcAft>
              <a:buClr>
                <a:srgbClr val="888888"/>
              </a:buClr>
              <a:buSzPts val="2000"/>
              <a:buNone/>
              <a:defRPr sz="1500">
                <a:solidFill>
                  <a:srgbClr val="888888"/>
                </a:solidFill>
              </a:defRPr>
            </a:lvl1pPr>
            <a:lvl2pPr marL="685800" lvl="1" indent="-171450" algn="l">
              <a:lnSpc>
                <a:spcPct val="100000"/>
              </a:lnSpc>
              <a:spcBef>
                <a:spcPts val="270"/>
              </a:spcBef>
              <a:spcAft>
                <a:spcPts val="0"/>
              </a:spcAft>
              <a:buClr>
                <a:srgbClr val="888888"/>
              </a:buClr>
              <a:buSzPts val="1800"/>
              <a:buNone/>
              <a:defRPr sz="1350">
                <a:solidFill>
                  <a:srgbClr val="888888"/>
                </a:solidFill>
              </a:defRPr>
            </a:lvl2pPr>
            <a:lvl3pPr marL="1028700" lvl="2" indent="-171450" algn="l">
              <a:lnSpc>
                <a:spcPct val="100000"/>
              </a:lnSpc>
              <a:spcBef>
                <a:spcPts val="240"/>
              </a:spcBef>
              <a:spcAft>
                <a:spcPts val="0"/>
              </a:spcAft>
              <a:buClr>
                <a:srgbClr val="888888"/>
              </a:buClr>
              <a:buSzPts val="1600"/>
              <a:buNone/>
              <a:defRPr sz="1200">
                <a:solidFill>
                  <a:srgbClr val="888888"/>
                </a:solidFill>
              </a:defRPr>
            </a:lvl3pPr>
            <a:lvl4pPr marL="1371600" lvl="3" indent="-171450" algn="l">
              <a:lnSpc>
                <a:spcPct val="100000"/>
              </a:lnSpc>
              <a:spcBef>
                <a:spcPts val="210"/>
              </a:spcBef>
              <a:spcAft>
                <a:spcPts val="0"/>
              </a:spcAft>
              <a:buClr>
                <a:srgbClr val="888888"/>
              </a:buClr>
              <a:buSzPts val="1400"/>
              <a:buNone/>
              <a:defRPr sz="1050">
                <a:solidFill>
                  <a:srgbClr val="888888"/>
                </a:solidFill>
              </a:defRPr>
            </a:lvl4pPr>
            <a:lvl5pPr marL="1714500" lvl="4" indent="-171450" algn="l">
              <a:lnSpc>
                <a:spcPct val="100000"/>
              </a:lnSpc>
              <a:spcBef>
                <a:spcPts val="210"/>
              </a:spcBef>
              <a:spcAft>
                <a:spcPts val="0"/>
              </a:spcAft>
              <a:buClr>
                <a:srgbClr val="888888"/>
              </a:buClr>
              <a:buSzPts val="1400"/>
              <a:buNone/>
              <a:defRPr sz="1050">
                <a:solidFill>
                  <a:srgbClr val="888888"/>
                </a:solidFill>
              </a:defRPr>
            </a:lvl5pPr>
            <a:lvl6pPr marL="2057400" lvl="5" indent="-171450" algn="l">
              <a:lnSpc>
                <a:spcPct val="100000"/>
              </a:lnSpc>
              <a:spcBef>
                <a:spcPts val="210"/>
              </a:spcBef>
              <a:spcAft>
                <a:spcPts val="0"/>
              </a:spcAft>
              <a:buClr>
                <a:srgbClr val="888888"/>
              </a:buClr>
              <a:buSzPts val="1400"/>
              <a:buNone/>
              <a:defRPr sz="1050">
                <a:solidFill>
                  <a:srgbClr val="888888"/>
                </a:solidFill>
              </a:defRPr>
            </a:lvl6pPr>
            <a:lvl7pPr marL="2400300" lvl="6" indent="-171450" algn="l">
              <a:lnSpc>
                <a:spcPct val="100000"/>
              </a:lnSpc>
              <a:spcBef>
                <a:spcPts val="210"/>
              </a:spcBef>
              <a:spcAft>
                <a:spcPts val="0"/>
              </a:spcAft>
              <a:buClr>
                <a:srgbClr val="888888"/>
              </a:buClr>
              <a:buSzPts val="1400"/>
              <a:buNone/>
              <a:defRPr sz="1050">
                <a:solidFill>
                  <a:srgbClr val="888888"/>
                </a:solidFill>
              </a:defRPr>
            </a:lvl7pPr>
            <a:lvl8pPr marL="2743200" lvl="7" indent="-171450" algn="l">
              <a:lnSpc>
                <a:spcPct val="100000"/>
              </a:lnSpc>
              <a:spcBef>
                <a:spcPts val="210"/>
              </a:spcBef>
              <a:spcAft>
                <a:spcPts val="0"/>
              </a:spcAft>
              <a:buClr>
                <a:srgbClr val="888888"/>
              </a:buClr>
              <a:buSzPts val="1400"/>
              <a:buNone/>
              <a:defRPr sz="1050">
                <a:solidFill>
                  <a:srgbClr val="888888"/>
                </a:solidFill>
              </a:defRPr>
            </a:lvl8pPr>
            <a:lvl9pPr marL="3086100" lvl="8" indent="-171450" algn="l">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34" name="Google Shape;34;p68"/>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8"/>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8"/>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24339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69"/>
          <p:cNvSpPr txBox="1">
            <a:spLocks noGrp="1"/>
          </p:cNvSpPr>
          <p:nvPr>
            <p:ph type="title"/>
          </p:nvPr>
        </p:nvSpPr>
        <p:spPr>
          <a:xfrm>
            <a:off x="342900" y="205978"/>
            <a:ext cx="61722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9"/>
          <p:cNvSpPr txBox="1">
            <a:spLocks noGrp="1"/>
          </p:cNvSpPr>
          <p:nvPr>
            <p:ph type="body" idx="1"/>
          </p:nvPr>
        </p:nvSpPr>
        <p:spPr>
          <a:xfrm>
            <a:off x="342900" y="1200151"/>
            <a:ext cx="3028950" cy="3394472"/>
          </a:xfrm>
          <a:prstGeom prst="rect">
            <a:avLst/>
          </a:prstGeom>
          <a:noFill/>
          <a:ln>
            <a:noFill/>
          </a:ln>
        </p:spPr>
        <p:txBody>
          <a:bodyPr spcFirstLastPara="1" wrap="square" lIns="91425" tIns="45700" rIns="91425" bIns="45700" anchor="t" anchorCtr="0">
            <a:normAutofit/>
          </a:bodyPr>
          <a:lstStyle>
            <a:lvl1pPr marL="342900" lvl="0" indent="-304800" algn="l">
              <a:lnSpc>
                <a:spcPct val="100000"/>
              </a:lnSpc>
              <a:spcBef>
                <a:spcPts val="420"/>
              </a:spcBef>
              <a:spcAft>
                <a:spcPts val="0"/>
              </a:spcAft>
              <a:buClr>
                <a:schemeClr val="dk1"/>
              </a:buClr>
              <a:buSzPts val="2800"/>
              <a:buChar char="•"/>
              <a:defRPr sz="2100"/>
            </a:lvl1pPr>
            <a:lvl2pPr marL="685800" lvl="1" indent="-285750" algn="l">
              <a:lnSpc>
                <a:spcPct val="100000"/>
              </a:lnSpc>
              <a:spcBef>
                <a:spcPts val="360"/>
              </a:spcBef>
              <a:spcAft>
                <a:spcPts val="0"/>
              </a:spcAft>
              <a:buClr>
                <a:schemeClr val="dk1"/>
              </a:buClr>
              <a:buSzPts val="2400"/>
              <a:buChar char="–"/>
              <a:defRPr sz="1800"/>
            </a:lvl2pPr>
            <a:lvl3pPr marL="1028700" lvl="2" indent="-266700" algn="l">
              <a:lnSpc>
                <a:spcPct val="100000"/>
              </a:lnSpc>
              <a:spcBef>
                <a:spcPts val="300"/>
              </a:spcBef>
              <a:spcAft>
                <a:spcPts val="0"/>
              </a:spcAft>
              <a:buClr>
                <a:schemeClr val="dk1"/>
              </a:buClr>
              <a:buSzPts val="2000"/>
              <a:buChar char="•"/>
              <a:defRPr sz="1500"/>
            </a:lvl3pPr>
            <a:lvl4pPr marL="1371600" lvl="3" indent="-257175" algn="l">
              <a:lnSpc>
                <a:spcPct val="100000"/>
              </a:lnSpc>
              <a:spcBef>
                <a:spcPts val="270"/>
              </a:spcBef>
              <a:spcAft>
                <a:spcPts val="0"/>
              </a:spcAft>
              <a:buClr>
                <a:schemeClr val="dk1"/>
              </a:buClr>
              <a:buSzPts val="1800"/>
              <a:buChar char="–"/>
              <a:defRPr sz="1350"/>
            </a:lvl4pPr>
            <a:lvl5pPr marL="1714500" lvl="4" indent="-257175" algn="l">
              <a:lnSpc>
                <a:spcPct val="100000"/>
              </a:lnSpc>
              <a:spcBef>
                <a:spcPts val="270"/>
              </a:spcBef>
              <a:spcAft>
                <a:spcPts val="0"/>
              </a:spcAft>
              <a:buClr>
                <a:schemeClr val="dk1"/>
              </a:buClr>
              <a:buSzPts val="1800"/>
              <a:buChar char="»"/>
              <a:defRPr sz="1350"/>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a:p>
        </p:txBody>
      </p:sp>
      <p:sp>
        <p:nvSpPr>
          <p:cNvPr id="40" name="Google Shape;40;p69"/>
          <p:cNvSpPr txBox="1">
            <a:spLocks noGrp="1"/>
          </p:cNvSpPr>
          <p:nvPr>
            <p:ph type="body" idx="2"/>
          </p:nvPr>
        </p:nvSpPr>
        <p:spPr>
          <a:xfrm>
            <a:off x="3486150" y="1200151"/>
            <a:ext cx="3028950" cy="3394472"/>
          </a:xfrm>
          <a:prstGeom prst="rect">
            <a:avLst/>
          </a:prstGeom>
          <a:noFill/>
          <a:ln>
            <a:noFill/>
          </a:ln>
        </p:spPr>
        <p:txBody>
          <a:bodyPr spcFirstLastPara="1" wrap="square" lIns="91425" tIns="45700" rIns="91425" bIns="45700" anchor="t" anchorCtr="0">
            <a:normAutofit/>
          </a:bodyPr>
          <a:lstStyle>
            <a:lvl1pPr marL="342900" lvl="0" indent="-304800" algn="l">
              <a:lnSpc>
                <a:spcPct val="100000"/>
              </a:lnSpc>
              <a:spcBef>
                <a:spcPts val="420"/>
              </a:spcBef>
              <a:spcAft>
                <a:spcPts val="0"/>
              </a:spcAft>
              <a:buClr>
                <a:schemeClr val="dk1"/>
              </a:buClr>
              <a:buSzPts val="2800"/>
              <a:buChar char="•"/>
              <a:defRPr sz="2100"/>
            </a:lvl1pPr>
            <a:lvl2pPr marL="685800" lvl="1" indent="-285750" algn="l">
              <a:lnSpc>
                <a:spcPct val="100000"/>
              </a:lnSpc>
              <a:spcBef>
                <a:spcPts val="360"/>
              </a:spcBef>
              <a:spcAft>
                <a:spcPts val="0"/>
              </a:spcAft>
              <a:buClr>
                <a:schemeClr val="dk1"/>
              </a:buClr>
              <a:buSzPts val="2400"/>
              <a:buChar char="–"/>
              <a:defRPr sz="1800"/>
            </a:lvl2pPr>
            <a:lvl3pPr marL="1028700" lvl="2" indent="-266700" algn="l">
              <a:lnSpc>
                <a:spcPct val="100000"/>
              </a:lnSpc>
              <a:spcBef>
                <a:spcPts val="300"/>
              </a:spcBef>
              <a:spcAft>
                <a:spcPts val="0"/>
              </a:spcAft>
              <a:buClr>
                <a:schemeClr val="dk1"/>
              </a:buClr>
              <a:buSzPts val="2000"/>
              <a:buChar char="•"/>
              <a:defRPr sz="1500"/>
            </a:lvl3pPr>
            <a:lvl4pPr marL="1371600" lvl="3" indent="-257175" algn="l">
              <a:lnSpc>
                <a:spcPct val="100000"/>
              </a:lnSpc>
              <a:spcBef>
                <a:spcPts val="270"/>
              </a:spcBef>
              <a:spcAft>
                <a:spcPts val="0"/>
              </a:spcAft>
              <a:buClr>
                <a:schemeClr val="dk1"/>
              </a:buClr>
              <a:buSzPts val="1800"/>
              <a:buChar char="–"/>
              <a:defRPr sz="1350"/>
            </a:lvl4pPr>
            <a:lvl5pPr marL="1714500" lvl="4" indent="-257175" algn="l">
              <a:lnSpc>
                <a:spcPct val="100000"/>
              </a:lnSpc>
              <a:spcBef>
                <a:spcPts val="270"/>
              </a:spcBef>
              <a:spcAft>
                <a:spcPts val="0"/>
              </a:spcAft>
              <a:buClr>
                <a:schemeClr val="dk1"/>
              </a:buClr>
              <a:buSzPts val="1800"/>
              <a:buChar char="»"/>
              <a:defRPr sz="1350"/>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a:p>
        </p:txBody>
      </p:sp>
      <p:sp>
        <p:nvSpPr>
          <p:cNvPr id="41" name="Google Shape;41;p69"/>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9"/>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9"/>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2556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0"/>
          <p:cNvSpPr txBox="1">
            <a:spLocks noGrp="1"/>
          </p:cNvSpPr>
          <p:nvPr>
            <p:ph type="title"/>
          </p:nvPr>
        </p:nvSpPr>
        <p:spPr>
          <a:xfrm>
            <a:off x="342900" y="205978"/>
            <a:ext cx="61722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0"/>
          <p:cNvSpPr txBox="1">
            <a:spLocks noGrp="1"/>
          </p:cNvSpPr>
          <p:nvPr>
            <p:ph type="body" idx="1"/>
          </p:nvPr>
        </p:nvSpPr>
        <p:spPr>
          <a:xfrm>
            <a:off x="342900" y="1151335"/>
            <a:ext cx="3030141" cy="479822"/>
          </a:xfrm>
          <a:prstGeom prst="rect">
            <a:avLst/>
          </a:prstGeom>
          <a:noFill/>
          <a:ln>
            <a:noFill/>
          </a:ln>
        </p:spPr>
        <p:txBody>
          <a:bodyPr spcFirstLastPara="1" wrap="square" lIns="91425" tIns="45700" rIns="91425" bIns="45700" anchor="b" anchorCtr="0">
            <a:normAutofit/>
          </a:bodyPr>
          <a:lstStyle>
            <a:lvl1pPr marL="342900" lvl="0" indent="-171450" algn="l">
              <a:lnSpc>
                <a:spcPct val="100000"/>
              </a:lnSpc>
              <a:spcBef>
                <a:spcPts val="360"/>
              </a:spcBef>
              <a:spcAft>
                <a:spcPts val="0"/>
              </a:spcAft>
              <a:buClr>
                <a:schemeClr val="dk1"/>
              </a:buClr>
              <a:buSzPts val="2400"/>
              <a:buNone/>
              <a:defRPr sz="1800" b="1"/>
            </a:lvl1pPr>
            <a:lvl2pPr marL="685800" lvl="1" indent="-171450" algn="l">
              <a:lnSpc>
                <a:spcPct val="100000"/>
              </a:lnSpc>
              <a:spcBef>
                <a:spcPts val="300"/>
              </a:spcBef>
              <a:spcAft>
                <a:spcPts val="0"/>
              </a:spcAft>
              <a:buClr>
                <a:schemeClr val="dk1"/>
              </a:buClr>
              <a:buSzPts val="2000"/>
              <a:buNone/>
              <a:defRPr sz="1500" b="1"/>
            </a:lvl2pPr>
            <a:lvl3pPr marL="1028700" lvl="2" indent="-171450" algn="l">
              <a:lnSpc>
                <a:spcPct val="100000"/>
              </a:lnSpc>
              <a:spcBef>
                <a:spcPts val="270"/>
              </a:spcBef>
              <a:spcAft>
                <a:spcPts val="0"/>
              </a:spcAft>
              <a:buClr>
                <a:schemeClr val="dk1"/>
              </a:buClr>
              <a:buSzPts val="1800"/>
              <a:buNone/>
              <a:defRPr sz="1350" b="1"/>
            </a:lvl3pPr>
            <a:lvl4pPr marL="1371600" lvl="3" indent="-171450" algn="l">
              <a:lnSpc>
                <a:spcPct val="100000"/>
              </a:lnSpc>
              <a:spcBef>
                <a:spcPts val="240"/>
              </a:spcBef>
              <a:spcAft>
                <a:spcPts val="0"/>
              </a:spcAft>
              <a:buClr>
                <a:schemeClr val="dk1"/>
              </a:buClr>
              <a:buSzPts val="1600"/>
              <a:buNone/>
              <a:defRPr sz="1200" b="1"/>
            </a:lvl4pPr>
            <a:lvl5pPr marL="1714500" lvl="4" indent="-171450" algn="l">
              <a:lnSpc>
                <a:spcPct val="100000"/>
              </a:lnSpc>
              <a:spcBef>
                <a:spcPts val="240"/>
              </a:spcBef>
              <a:spcAft>
                <a:spcPts val="0"/>
              </a:spcAft>
              <a:buClr>
                <a:schemeClr val="dk1"/>
              </a:buClr>
              <a:buSzPts val="1600"/>
              <a:buNone/>
              <a:defRPr sz="1200" b="1"/>
            </a:lvl5pPr>
            <a:lvl6pPr marL="2057400" lvl="5" indent="-171450" algn="l">
              <a:lnSpc>
                <a:spcPct val="100000"/>
              </a:lnSpc>
              <a:spcBef>
                <a:spcPts val="240"/>
              </a:spcBef>
              <a:spcAft>
                <a:spcPts val="0"/>
              </a:spcAft>
              <a:buClr>
                <a:schemeClr val="dk1"/>
              </a:buClr>
              <a:buSzPts val="1600"/>
              <a:buNone/>
              <a:defRPr sz="1200" b="1"/>
            </a:lvl6pPr>
            <a:lvl7pPr marL="2400300" lvl="6" indent="-171450" algn="l">
              <a:lnSpc>
                <a:spcPct val="100000"/>
              </a:lnSpc>
              <a:spcBef>
                <a:spcPts val="240"/>
              </a:spcBef>
              <a:spcAft>
                <a:spcPts val="0"/>
              </a:spcAft>
              <a:buClr>
                <a:schemeClr val="dk1"/>
              </a:buClr>
              <a:buSzPts val="1600"/>
              <a:buNone/>
              <a:defRPr sz="1200" b="1"/>
            </a:lvl7pPr>
            <a:lvl8pPr marL="2743200" lvl="7" indent="-171450" algn="l">
              <a:lnSpc>
                <a:spcPct val="100000"/>
              </a:lnSpc>
              <a:spcBef>
                <a:spcPts val="240"/>
              </a:spcBef>
              <a:spcAft>
                <a:spcPts val="0"/>
              </a:spcAft>
              <a:buClr>
                <a:schemeClr val="dk1"/>
              </a:buClr>
              <a:buSzPts val="1600"/>
              <a:buNone/>
              <a:defRPr sz="1200" b="1"/>
            </a:lvl8pPr>
            <a:lvl9pPr marL="3086100" lvl="8" indent="-171450" algn="l">
              <a:lnSpc>
                <a:spcPct val="100000"/>
              </a:lnSpc>
              <a:spcBef>
                <a:spcPts val="240"/>
              </a:spcBef>
              <a:spcAft>
                <a:spcPts val="0"/>
              </a:spcAft>
              <a:buClr>
                <a:schemeClr val="dk1"/>
              </a:buClr>
              <a:buSzPts val="1600"/>
              <a:buNone/>
              <a:defRPr sz="1200" b="1"/>
            </a:lvl9pPr>
          </a:lstStyle>
          <a:p>
            <a:endParaRPr/>
          </a:p>
        </p:txBody>
      </p:sp>
      <p:sp>
        <p:nvSpPr>
          <p:cNvPr id="47" name="Google Shape;47;p70"/>
          <p:cNvSpPr txBox="1">
            <a:spLocks noGrp="1"/>
          </p:cNvSpPr>
          <p:nvPr>
            <p:ph type="body" idx="2"/>
          </p:nvPr>
        </p:nvSpPr>
        <p:spPr>
          <a:xfrm>
            <a:off x="342900" y="1631156"/>
            <a:ext cx="3030141" cy="2963466"/>
          </a:xfrm>
          <a:prstGeom prst="rect">
            <a:avLst/>
          </a:prstGeom>
          <a:noFill/>
          <a:ln>
            <a:noFill/>
          </a:ln>
        </p:spPr>
        <p:txBody>
          <a:bodyPr spcFirstLastPara="1" wrap="square" lIns="91425" tIns="45700" rIns="91425" bIns="45700" anchor="t" anchorCtr="0">
            <a:normAutofit/>
          </a:bodyPr>
          <a:lstStyle>
            <a:lvl1pPr marL="342900" lvl="0" indent="-285750" algn="l">
              <a:lnSpc>
                <a:spcPct val="100000"/>
              </a:lnSpc>
              <a:spcBef>
                <a:spcPts val="360"/>
              </a:spcBef>
              <a:spcAft>
                <a:spcPts val="0"/>
              </a:spcAft>
              <a:buClr>
                <a:schemeClr val="dk1"/>
              </a:buClr>
              <a:buSzPts val="2400"/>
              <a:buChar char="•"/>
              <a:defRPr sz="1800"/>
            </a:lvl1pPr>
            <a:lvl2pPr marL="685800" lvl="1" indent="-266700" algn="l">
              <a:lnSpc>
                <a:spcPct val="100000"/>
              </a:lnSpc>
              <a:spcBef>
                <a:spcPts val="300"/>
              </a:spcBef>
              <a:spcAft>
                <a:spcPts val="0"/>
              </a:spcAft>
              <a:buClr>
                <a:schemeClr val="dk1"/>
              </a:buClr>
              <a:buSzPts val="2000"/>
              <a:buChar char="–"/>
              <a:defRPr sz="1500"/>
            </a:lvl2pPr>
            <a:lvl3pPr marL="1028700" lvl="2" indent="-257175" algn="l">
              <a:lnSpc>
                <a:spcPct val="100000"/>
              </a:lnSpc>
              <a:spcBef>
                <a:spcPts val="270"/>
              </a:spcBef>
              <a:spcAft>
                <a:spcPts val="0"/>
              </a:spcAft>
              <a:buClr>
                <a:schemeClr val="dk1"/>
              </a:buClr>
              <a:buSzPts val="1800"/>
              <a:buChar char="•"/>
              <a:defRPr sz="1350"/>
            </a:lvl3pPr>
            <a:lvl4pPr marL="1371600" lvl="3" indent="-247650" algn="l">
              <a:lnSpc>
                <a:spcPct val="100000"/>
              </a:lnSpc>
              <a:spcBef>
                <a:spcPts val="240"/>
              </a:spcBef>
              <a:spcAft>
                <a:spcPts val="0"/>
              </a:spcAft>
              <a:buClr>
                <a:schemeClr val="dk1"/>
              </a:buClr>
              <a:buSzPts val="1600"/>
              <a:buChar char="–"/>
              <a:defRPr sz="1200"/>
            </a:lvl4pPr>
            <a:lvl5pPr marL="1714500" lvl="4" indent="-247650" algn="l">
              <a:lnSpc>
                <a:spcPct val="100000"/>
              </a:lnSpc>
              <a:spcBef>
                <a:spcPts val="240"/>
              </a:spcBef>
              <a:spcAft>
                <a:spcPts val="0"/>
              </a:spcAft>
              <a:buClr>
                <a:schemeClr val="dk1"/>
              </a:buClr>
              <a:buSzPts val="1600"/>
              <a:buChar char="»"/>
              <a:defRPr sz="1200"/>
            </a:lvl5pPr>
            <a:lvl6pPr marL="2057400" lvl="5" indent="-247650" algn="l">
              <a:lnSpc>
                <a:spcPct val="100000"/>
              </a:lnSpc>
              <a:spcBef>
                <a:spcPts val="240"/>
              </a:spcBef>
              <a:spcAft>
                <a:spcPts val="0"/>
              </a:spcAft>
              <a:buClr>
                <a:schemeClr val="dk1"/>
              </a:buClr>
              <a:buSzPts val="1600"/>
              <a:buChar char="•"/>
              <a:defRPr sz="1200"/>
            </a:lvl6pPr>
            <a:lvl7pPr marL="2400300" lvl="6" indent="-247650" algn="l">
              <a:lnSpc>
                <a:spcPct val="100000"/>
              </a:lnSpc>
              <a:spcBef>
                <a:spcPts val="240"/>
              </a:spcBef>
              <a:spcAft>
                <a:spcPts val="0"/>
              </a:spcAft>
              <a:buClr>
                <a:schemeClr val="dk1"/>
              </a:buClr>
              <a:buSzPts val="1600"/>
              <a:buChar char="•"/>
              <a:defRPr sz="1200"/>
            </a:lvl7pPr>
            <a:lvl8pPr marL="2743200" lvl="7" indent="-247650" algn="l">
              <a:lnSpc>
                <a:spcPct val="100000"/>
              </a:lnSpc>
              <a:spcBef>
                <a:spcPts val="240"/>
              </a:spcBef>
              <a:spcAft>
                <a:spcPts val="0"/>
              </a:spcAft>
              <a:buClr>
                <a:schemeClr val="dk1"/>
              </a:buClr>
              <a:buSzPts val="1600"/>
              <a:buChar char="•"/>
              <a:defRPr sz="1200"/>
            </a:lvl8pPr>
            <a:lvl9pPr marL="3086100" lvl="8" indent="-247650" algn="l">
              <a:lnSpc>
                <a:spcPct val="100000"/>
              </a:lnSpc>
              <a:spcBef>
                <a:spcPts val="240"/>
              </a:spcBef>
              <a:spcAft>
                <a:spcPts val="0"/>
              </a:spcAft>
              <a:buClr>
                <a:schemeClr val="dk1"/>
              </a:buClr>
              <a:buSzPts val="1600"/>
              <a:buChar char="•"/>
              <a:defRPr sz="1200"/>
            </a:lvl9pPr>
          </a:lstStyle>
          <a:p>
            <a:endParaRPr/>
          </a:p>
        </p:txBody>
      </p:sp>
      <p:sp>
        <p:nvSpPr>
          <p:cNvPr id="48" name="Google Shape;48;p70"/>
          <p:cNvSpPr txBox="1">
            <a:spLocks noGrp="1"/>
          </p:cNvSpPr>
          <p:nvPr>
            <p:ph type="body" idx="3"/>
          </p:nvPr>
        </p:nvSpPr>
        <p:spPr>
          <a:xfrm>
            <a:off x="3483769" y="1151335"/>
            <a:ext cx="3031331" cy="479822"/>
          </a:xfrm>
          <a:prstGeom prst="rect">
            <a:avLst/>
          </a:prstGeom>
          <a:noFill/>
          <a:ln>
            <a:noFill/>
          </a:ln>
        </p:spPr>
        <p:txBody>
          <a:bodyPr spcFirstLastPara="1" wrap="square" lIns="91425" tIns="45700" rIns="91425" bIns="45700" anchor="b" anchorCtr="0">
            <a:normAutofit/>
          </a:bodyPr>
          <a:lstStyle>
            <a:lvl1pPr marL="342900" lvl="0" indent="-171450" algn="l">
              <a:lnSpc>
                <a:spcPct val="100000"/>
              </a:lnSpc>
              <a:spcBef>
                <a:spcPts val="360"/>
              </a:spcBef>
              <a:spcAft>
                <a:spcPts val="0"/>
              </a:spcAft>
              <a:buClr>
                <a:schemeClr val="dk1"/>
              </a:buClr>
              <a:buSzPts val="2400"/>
              <a:buNone/>
              <a:defRPr sz="1800" b="1"/>
            </a:lvl1pPr>
            <a:lvl2pPr marL="685800" lvl="1" indent="-171450" algn="l">
              <a:lnSpc>
                <a:spcPct val="100000"/>
              </a:lnSpc>
              <a:spcBef>
                <a:spcPts val="300"/>
              </a:spcBef>
              <a:spcAft>
                <a:spcPts val="0"/>
              </a:spcAft>
              <a:buClr>
                <a:schemeClr val="dk1"/>
              </a:buClr>
              <a:buSzPts val="2000"/>
              <a:buNone/>
              <a:defRPr sz="1500" b="1"/>
            </a:lvl2pPr>
            <a:lvl3pPr marL="1028700" lvl="2" indent="-171450" algn="l">
              <a:lnSpc>
                <a:spcPct val="100000"/>
              </a:lnSpc>
              <a:spcBef>
                <a:spcPts val="270"/>
              </a:spcBef>
              <a:spcAft>
                <a:spcPts val="0"/>
              </a:spcAft>
              <a:buClr>
                <a:schemeClr val="dk1"/>
              </a:buClr>
              <a:buSzPts val="1800"/>
              <a:buNone/>
              <a:defRPr sz="1350" b="1"/>
            </a:lvl3pPr>
            <a:lvl4pPr marL="1371600" lvl="3" indent="-171450" algn="l">
              <a:lnSpc>
                <a:spcPct val="100000"/>
              </a:lnSpc>
              <a:spcBef>
                <a:spcPts val="240"/>
              </a:spcBef>
              <a:spcAft>
                <a:spcPts val="0"/>
              </a:spcAft>
              <a:buClr>
                <a:schemeClr val="dk1"/>
              </a:buClr>
              <a:buSzPts val="1600"/>
              <a:buNone/>
              <a:defRPr sz="1200" b="1"/>
            </a:lvl4pPr>
            <a:lvl5pPr marL="1714500" lvl="4" indent="-171450" algn="l">
              <a:lnSpc>
                <a:spcPct val="100000"/>
              </a:lnSpc>
              <a:spcBef>
                <a:spcPts val="240"/>
              </a:spcBef>
              <a:spcAft>
                <a:spcPts val="0"/>
              </a:spcAft>
              <a:buClr>
                <a:schemeClr val="dk1"/>
              </a:buClr>
              <a:buSzPts val="1600"/>
              <a:buNone/>
              <a:defRPr sz="1200" b="1"/>
            </a:lvl5pPr>
            <a:lvl6pPr marL="2057400" lvl="5" indent="-171450" algn="l">
              <a:lnSpc>
                <a:spcPct val="100000"/>
              </a:lnSpc>
              <a:spcBef>
                <a:spcPts val="240"/>
              </a:spcBef>
              <a:spcAft>
                <a:spcPts val="0"/>
              </a:spcAft>
              <a:buClr>
                <a:schemeClr val="dk1"/>
              </a:buClr>
              <a:buSzPts val="1600"/>
              <a:buNone/>
              <a:defRPr sz="1200" b="1"/>
            </a:lvl6pPr>
            <a:lvl7pPr marL="2400300" lvl="6" indent="-171450" algn="l">
              <a:lnSpc>
                <a:spcPct val="100000"/>
              </a:lnSpc>
              <a:spcBef>
                <a:spcPts val="240"/>
              </a:spcBef>
              <a:spcAft>
                <a:spcPts val="0"/>
              </a:spcAft>
              <a:buClr>
                <a:schemeClr val="dk1"/>
              </a:buClr>
              <a:buSzPts val="1600"/>
              <a:buNone/>
              <a:defRPr sz="1200" b="1"/>
            </a:lvl7pPr>
            <a:lvl8pPr marL="2743200" lvl="7" indent="-171450" algn="l">
              <a:lnSpc>
                <a:spcPct val="100000"/>
              </a:lnSpc>
              <a:spcBef>
                <a:spcPts val="240"/>
              </a:spcBef>
              <a:spcAft>
                <a:spcPts val="0"/>
              </a:spcAft>
              <a:buClr>
                <a:schemeClr val="dk1"/>
              </a:buClr>
              <a:buSzPts val="1600"/>
              <a:buNone/>
              <a:defRPr sz="1200" b="1"/>
            </a:lvl8pPr>
            <a:lvl9pPr marL="3086100" lvl="8" indent="-171450" algn="l">
              <a:lnSpc>
                <a:spcPct val="100000"/>
              </a:lnSpc>
              <a:spcBef>
                <a:spcPts val="240"/>
              </a:spcBef>
              <a:spcAft>
                <a:spcPts val="0"/>
              </a:spcAft>
              <a:buClr>
                <a:schemeClr val="dk1"/>
              </a:buClr>
              <a:buSzPts val="1600"/>
              <a:buNone/>
              <a:defRPr sz="1200" b="1"/>
            </a:lvl9pPr>
          </a:lstStyle>
          <a:p>
            <a:endParaRPr/>
          </a:p>
        </p:txBody>
      </p:sp>
      <p:sp>
        <p:nvSpPr>
          <p:cNvPr id="49" name="Google Shape;49;p70"/>
          <p:cNvSpPr txBox="1">
            <a:spLocks noGrp="1"/>
          </p:cNvSpPr>
          <p:nvPr>
            <p:ph type="body" idx="4"/>
          </p:nvPr>
        </p:nvSpPr>
        <p:spPr>
          <a:xfrm>
            <a:off x="3483769" y="1631156"/>
            <a:ext cx="3031331" cy="2963466"/>
          </a:xfrm>
          <a:prstGeom prst="rect">
            <a:avLst/>
          </a:prstGeom>
          <a:noFill/>
          <a:ln>
            <a:noFill/>
          </a:ln>
        </p:spPr>
        <p:txBody>
          <a:bodyPr spcFirstLastPara="1" wrap="square" lIns="91425" tIns="45700" rIns="91425" bIns="45700" anchor="t" anchorCtr="0">
            <a:normAutofit/>
          </a:bodyPr>
          <a:lstStyle>
            <a:lvl1pPr marL="342900" lvl="0" indent="-285750" algn="l">
              <a:lnSpc>
                <a:spcPct val="100000"/>
              </a:lnSpc>
              <a:spcBef>
                <a:spcPts val="360"/>
              </a:spcBef>
              <a:spcAft>
                <a:spcPts val="0"/>
              </a:spcAft>
              <a:buClr>
                <a:schemeClr val="dk1"/>
              </a:buClr>
              <a:buSzPts val="2400"/>
              <a:buChar char="•"/>
              <a:defRPr sz="1800"/>
            </a:lvl1pPr>
            <a:lvl2pPr marL="685800" lvl="1" indent="-266700" algn="l">
              <a:lnSpc>
                <a:spcPct val="100000"/>
              </a:lnSpc>
              <a:spcBef>
                <a:spcPts val="300"/>
              </a:spcBef>
              <a:spcAft>
                <a:spcPts val="0"/>
              </a:spcAft>
              <a:buClr>
                <a:schemeClr val="dk1"/>
              </a:buClr>
              <a:buSzPts val="2000"/>
              <a:buChar char="–"/>
              <a:defRPr sz="1500"/>
            </a:lvl2pPr>
            <a:lvl3pPr marL="1028700" lvl="2" indent="-257175" algn="l">
              <a:lnSpc>
                <a:spcPct val="100000"/>
              </a:lnSpc>
              <a:spcBef>
                <a:spcPts val="270"/>
              </a:spcBef>
              <a:spcAft>
                <a:spcPts val="0"/>
              </a:spcAft>
              <a:buClr>
                <a:schemeClr val="dk1"/>
              </a:buClr>
              <a:buSzPts val="1800"/>
              <a:buChar char="•"/>
              <a:defRPr sz="1350"/>
            </a:lvl3pPr>
            <a:lvl4pPr marL="1371600" lvl="3" indent="-247650" algn="l">
              <a:lnSpc>
                <a:spcPct val="100000"/>
              </a:lnSpc>
              <a:spcBef>
                <a:spcPts val="240"/>
              </a:spcBef>
              <a:spcAft>
                <a:spcPts val="0"/>
              </a:spcAft>
              <a:buClr>
                <a:schemeClr val="dk1"/>
              </a:buClr>
              <a:buSzPts val="1600"/>
              <a:buChar char="–"/>
              <a:defRPr sz="1200"/>
            </a:lvl4pPr>
            <a:lvl5pPr marL="1714500" lvl="4" indent="-247650" algn="l">
              <a:lnSpc>
                <a:spcPct val="100000"/>
              </a:lnSpc>
              <a:spcBef>
                <a:spcPts val="240"/>
              </a:spcBef>
              <a:spcAft>
                <a:spcPts val="0"/>
              </a:spcAft>
              <a:buClr>
                <a:schemeClr val="dk1"/>
              </a:buClr>
              <a:buSzPts val="1600"/>
              <a:buChar char="»"/>
              <a:defRPr sz="1200"/>
            </a:lvl5pPr>
            <a:lvl6pPr marL="2057400" lvl="5" indent="-247650" algn="l">
              <a:lnSpc>
                <a:spcPct val="100000"/>
              </a:lnSpc>
              <a:spcBef>
                <a:spcPts val="240"/>
              </a:spcBef>
              <a:spcAft>
                <a:spcPts val="0"/>
              </a:spcAft>
              <a:buClr>
                <a:schemeClr val="dk1"/>
              </a:buClr>
              <a:buSzPts val="1600"/>
              <a:buChar char="•"/>
              <a:defRPr sz="1200"/>
            </a:lvl6pPr>
            <a:lvl7pPr marL="2400300" lvl="6" indent="-247650" algn="l">
              <a:lnSpc>
                <a:spcPct val="100000"/>
              </a:lnSpc>
              <a:spcBef>
                <a:spcPts val="240"/>
              </a:spcBef>
              <a:spcAft>
                <a:spcPts val="0"/>
              </a:spcAft>
              <a:buClr>
                <a:schemeClr val="dk1"/>
              </a:buClr>
              <a:buSzPts val="1600"/>
              <a:buChar char="•"/>
              <a:defRPr sz="1200"/>
            </a:lvl7pPr>
            <a:lvl8pPr marL="2743200" lvl="7" indent="-247650" algn="l">
              <a:lnSpc>
                <a:spcPct val="100000"/>
              </a:lnSpc>
              <a:spcBef>
                <a:spcPts val="240"/>
              </a:spcBef>
              <a:spcAft>
                <a:spcPts val="0"/>
              </a:spcAft>
              <a:buClr>
                <a:schemeClr val="dk1"/>
              </a:buClr>
              <a:buSzPts val="1600"/>
              <a:buChar char="•"/>
              <a:defRPr sz="1200"/>
            </a:lvl8pPr>
            <a:lvl9pPr marL="3086100" lvl="8" indent="-247650" algn="l">
              <a:lnSpc>
                <a:spcPct val="100000"/>
              </a:lnSpc>
              <a:spcBef>
                <a:spcPts val="240"/>
              </a:spcBef>
              <a:spcAft>
                <a:spcPts val="0"/>
              </a:spcAft>
              <a:buClr>
                <a:schemeClr val="dk1"/>
              </a:buClr>
              <a:buSzPts val="1600"/>
              <a:buChar char="•"/>
              <a:defRPr sz="1200"/>
            </a:lvl9pPr>
          </a:lstStyle>
          <a:p>
            <a:endParaRPr/>
          </a:p>
        </p:txBody>
      </p:sp>
      <p:sp>
        <p:nvSpPr>
          <p:cNvPr id="50" name="Google Shape;50;p70"/>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0"/>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2394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3"/>
        <p:cNvGrpSpPr/>
        <p:nvPr/>
      </p:nvGrpSpPr>
      <p:grpSpPr>
        <a:xfrm>
          <a:off x="0" y="0"/>
          <a:ext cx="0" cy="0"/>
          <a:chOff x="0" y="0"/>
          <a:chExt cx="0" cy="0"/>
        </a:xfrm>
      </p:grpSpPr>
      <p:sp>
        <p:nvSpPr>
          <p:cNvPr id="54" name="Google Shape;54;p72"/>
          <p:cNvSpPr txBox="1">
            <a:spLocks noGrp="1"/>
          </p:cNvSpPr>
          <p:nvPr>
            <p:ph type="title"/>
          </p:nvPr>
        </p:nvSpPr>
        <p:spPr>
          <a:xfrm>
            <a:off x="342900" y="204787"/>
            <a:ext cx="2256235"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2"/>
          <p:cNvSpPr txBox="1">
            <a:spLocks noGrp="1"/>
          </p:cNvSpPr>
          <p:nvPr>
            <p:ph type="body" idx="1"/>
          </p:nvPr>
        </p:nvSpPr>
        <p:spPr>
          <a:xfrm>
            <a:off x="2681287" y="204788"/>
            <a:ext cx="3833813" cy="4389835"/>
          </a:xfrm>
          <a:prstGeom prst="rect">
            <a:avLst/>
          </a:prstGeom>
          <a:noFill/>
          <a:ln>
            <a:noFill/>
          </a:ln>
        </p:spPr>
        <p:txBody>
          <a:bodyPr spcFirstLastPara="1" wrap="square" lIns="91425" tIns="45700" rIns="91425" bIns="45700" anchor="t" anchorCtr="0">
            <a:normAutofit/>
          </a:bodyPr>
          <a:lstStyle>
            <a:lvl1pPr marL="342900" lvl="0" indent="-323850" algn="l">
              <a:lnSpc>
                <a:spcPct val="100000"/>
              </a:lnSpc>
              <a:spcBef>
                <a:spcPts val="480"/>
              </a:spcBef>
              <a:spcAft>
                <a:spcPts val="0"/>
              </a:spcAft>
              <a:buClr>
                <a:schemeClr val="dk1"/>
              </a:buClr>
              <a:buSzPts val="3200"/>
              <a:buChar char="•"/>
              <a:defRPr sz="2400"/>
            </a:lvl1pPr>
            <a:lvl2pPr marL="685800" lvl="1" indent="-304800" algn="l">
              <a:lnSpc>
                <a:spcPct val="100000"/>
              </a:lnSpc>
              <a:spcBef>
                <a:spcPts val="420"/>
              </a:spcBef>
              <a:spcAft>
                <a:spcPts val="0"/>
              </a:spcAft>
              <a:buClr>
                <a:schemeClr val="dk1"/>
              </a:buClr>
              <a:buSzPts val="2800"/>
              <a:buChar char="–"/>
              <a:defRPr sz="2100"/>
            </a:lvl2pPr>
            <a:lvl3pPr marL="1028700" lvl="2" indent="-285750" algn="l">
              <a:lnSpc>
                <a:spcPct val="100000"/>
              </a:lnSpc>
              <a:spcBef>
                <a:spcPts val="360"/>
              </a:spcBef>
              <a:spcAft>
                <a:spcPts val="0"/>
              </a:spcAft>
              <a:buClr>
                <a:schemeClr val="dk1"/>
              </a:buClr>
              <a:buSzPts val="2400"/>
              <a:buChar char="•"/>
              <a:defRPr sz="1800"/>
            </a:lvl3pPr>
            <a:lvl4pPr marL="1371600" lvl="3" indent="-266700" algn="l">
              <a:lnSpc>
                <a:spcPct val="100000"/>
              </a:lnSpc>
              <a:spcBef>
                <a:spcPts val="300"/>
              </a:spcBef>
              <a:spcAft>
                <a:spcPts val="0"/>
              </a:spcAft>
              <a:buClr>
                <a:schemeClr val="dk1"/>
              </a:buClr>
              <a:buSzPts val="2000"/>
              <a:buChar char="–"/>
              <a:defRPr sz="1500"/>
            </a:lvl4pPr>
            <a:lvl5pPr marL="1714500" lvl="4" indent="-266700" algn="l">
              <a:lnSpc>
                <a:spcPct val="100000"/>
              </a:lnSpc>
              <a:spcBef>
                <a:spcPts val="300"/>
              </a:spcBef>
              <a:spcAft>
                <a:spcPts val="0"/>
              </a:spcAft>
              <a:buClr>
                <a:schemeClr val="dk1"/>
              </a:buClr>
              <a:buSzPts val="2000"/>
              <a:buChar char="»"/>
              <a:defRPr sz="1500"/>
            </a:lvl5pPr>
            <a:lvl6pPr marL="2057400" lvl="5" indent="-266700" algn="l">
              <a:lnSpc>
                <a:spcPct val="100000"/>
              </a:lnSpc>
              <a:spcBef>
                <a:spcPts val="300"/>
              </a:spcBef>
              <a:spcAft>
                <a:spcPts val="0"/>
              </a:spcAft>
              <a:buClr>
                <a:schemeClr val="dk1"/>
              </a:buClr>
              <a:buSzPts val="2000"/>
              <a:buChar char="•"/>
              <a:defRPr sz="1500"/>
            </a:lvl6pPr>
            <a:lvl7pPr marL="2400300" lvl="6" indent="-266700" algn="l">
              <a:lnSpc>
                <a:spcPct val="100000"/>
              </a:lnSpc>
              <a:spcBef>
                <a:spcPts val="300"/>
              </a:spcBef>
              <a:spcAft>
                <a:spcPts val="0"/>
              </a:spcAft>
              <a:buClr>
                <a:schemeClr val="dk1"/>
              </a:buClr>
              <a:buSzPts val="2000"/>
              <a:buChar char="•"/>
              <a:defRPr sz="1500"/>
            </a:lvl7pPr>
            <a:lvl8pPr marL="2743200" lvl="7" indent="-266700" algn="l">
              <a:lnSpc>
                <a:spcPct val="100000"/>
              </a:lnSpc>
              <a:spcBef>
                <a:spcPts val="300"/>
              </a:spcBef>
              <a:spcAft>
                <a:spcPts val="0"/>
              </a:spcAft>
              <a:buClr>
                <a:schemeClr val="dk1"/>
              </a:buClr>
              <a:buSzPts val="2000"/>
              <a:buChar char="•"/>
              <a:defRPr sz="1500"/>
            </a:lvl8pPr>
            <a:lvl9pPr marL="3086100" lvl="8" indent="-266700" algn="l">
              <a:lnSpc>
                <a:spcPct val="100000"/>
              </a:lnSpc>
              <a:spcBef>
                <a:spcPts val="300"/>
              </a:spcBef>
              <a:spcAft>
                <a:spcPts val="0"/>
              </a:spcAft>
              <a:buClr>
                <a:schemeClr val="dk1"/>
              </a:buClr>
              <a:buSzPts val="2000"/>
              <a:buChar char="•"/>
              <a:defRPr sz="1500"/>
            </a:lvl9pPr>
          </a:lstStyle>
          <a:p>
            <a:endParaRPr/>
          </a:p>
        </p:txBody>
      </p:sp>
      <p:sp>
        <p:nvSpPr>
          <p:cNvPr id="56" name="Google Shape;56;p72"/>
          <p:cNvSpPr txBox="1">
            <a:spLocks noGrp="1"/>
          </p:cNvSpPr>
          <p:nvPr>
            <p:ph type="body" idx="2"/>
          </p:nvPr>
        </p:nvSpPr>
        <p:spPr>
          <a:xfrm>
            <a:off x="342900" y="1076326"/>
            <a:ext cx="2256235" cy="3518297"/>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210"/>
              </a:spcBef>
              <a:spcAft>
                <a:spcPts val="0"/>
              </a:spcAft>
              <a:buClr>
                <a:schemeClr val="dk1"/>
              </a:buClr>
              <a:buSzPts val="1400"/>
              <a:buNone/>
              <a:defRPr sz="1050"/>
            </a:lvl1pPr>
            <a:lvl2pPr marL="685800" lvl="1" indent="-171450" algn="l">
              <a:lnSpc>
                <a:spcPct val="100000"/>
              </a:lnSpc>
              <a:spcBef>
                <a:spcPts val="180"/>
              </a:spcBef>
              <a:spcAft>
                <a:spcPts val="0"/>
              </a:spcAft>
              <a:buClr>
                <a:schemeClr val="dk1"/>
              </a:buClr>
              <a:buSzPts val="1200"/>
              <a:buNone/>
              <a:defRPr sz="900"/>
            </a:lvl2pPr>
            <a:lvl3pPr marL="1028700" lvl="2" indent="-171450" algn="l">
              <a:lnSpc>
                <a:spcPct val="100000"/>
              </a:lnSpc>
              <a:spcBef>
                <a:spcPts val="150"/>
              </a:spcBef>
              <a:spcAft>
                <a:spcPts val="0"/>
              </a:spcAft>
              <a:buClr>
                <a:schemeClr val="dk1"/>
              </a:buClr>
              <a:buSzPts val="1000"/>
              <a:buNone/>
              <a:defRPr sz="750"/>
            </a:lvl3pPr>
            <a:lvl4pPr marL="1371600" lvl="3" indent="-171450" algn="l">
              <a:lnSpc>
                <a:spcPct val="100000"/>
              </a:lnSpc>
              <a:spcBef>
                <a:spcPts val="135"/>
              </a:spcBef>
              <a:spcAft>
                <a:spcPts val="0"/>
              </a:spcAft>
              <a:buClr>
                <a:schemeClr val="dk1"/>
              </a:buClr>
              <a:buSzPts val="900"/>
              <a:buNone/>
              <a:defRPr sz="675"/>
            </a:lvl4pPr>
            <a:lvl5pPr marL="1714500" lvl="4" indent="-171450" algn="l">
              <a:lnSpc>
                <a:spcPct val="100000"/>
              </a:lnSpc>
              <a:spcBef>
                <a:spcPts val="135"/>
              </a:spcBef>
              <a:spcAft>
                <a:spcPts val="0"/>
              </a:spcAft>
              <a:buClr>
                <a:schemeClr val="dk1"/>
              </a:buClr>
              <a:buSzPts val="900"/>
              <a:buNone/>
              <a:defRPr sz="675"/>
            </a:lvl5pPr>
            <a:lvl6pPr marL="2057400" lvl="5" indent="-171450" algn="l">
              <a:lnSpc>
                <a:spcPct val="100000"/>
              </a:lnSpc>
              <a:spcBef>
                <a:spcPts val="135"/>
              </a:spcBef>
              <a:spcAft>
                <a:spcPts val="0"/>
              </a:spcAft>
              <a:buClr>
                <a:schemeClr val="dk1"/>
              </a:buClr>
              <a:buSzPts val="900"/>
              <a:buNone/>
              <a:defRPr sz="675"/>
            </a:lvl6pPr>
            <a:lvl7pPr marL="2400300" lvl="6" indent="-171450" algn="l">
              <a:lnSpc>
                <a:spcPct val="100000"/>
              </a:lnSpc>
              <a:spcBef>
                <a:spcPts val="135"/>
              </a:spcBef>
              <a:spcAft>
                <a:spcPts val="0"/>
              </a:spcAft>
              <a:buClr>
                <a:schemeClr val="dk1"/>
              </a:buClr>
              <a:buSzPts val="900"/>
              <a:buNone/>
              <a:defRPr sz="675"/>
            </a:lvl7pPr>
            <a:lvl8pPr marL="2743200" lvl="7" indent="-171450" algn="l">
              <a:lnSpc>
                <a:spcPct val="100000"/>
              </a:lnSpc>
              <a:spcBef>
                <a:spcPts val="135"/>
              </a:spcBef>
              <a:spcAft>
                <a:spcPts val="0"/>
              </a:spcAft>
              <a:buClr>
                <a:schemeClr val="dk1"/>
              </a:buClr>
              <a:buSzPts val="900"/>
              <a:buNone/>
              <a:defRPr sz="675"/>
            </a:lvl8pPr>
            <a:lvl9pPr marL="3086100" lvl="8" indent="-171450" algn="l">
              <a:lnSpc>
                <a:spcPct val="100000"/>
              </a:lnSpc>
              <a:spcBef>
                <a:spcPts val="135"/>
              </a:spcBef>
              <a:spcAft>
                <a:spcPts val="0"/>
              </a:spcAft>
              <a:buClr>
                <a:schemeClr val="dk1"/>
              </a:buClr>
              <a:buSzPts val="900"/>
              <a:buNone/>
              <a:defRPr sz="675"/>
            </a:lvl9pPr>
          </a:lstStyle>
          <a:p>
            <a:endParaRPr/>
          </a:p>
        </p:txBody>
      </p:sp>
      <p:sp>
        <p:nvSpPr>
          <p:cNvPr id="57" name="Google Shape;57;p72"/>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2"/>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2"/>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2361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0"/>
        <p:cNvGrpSpPr/>
        <p:nvPr/>
      </p:nvGrpSpPr>
      <p:grpSpPr>
        <a:xfrm>
          <a:off x="0" y="0"/>
          <a:ext cx="0" cy="0"/>
          <a:chOff x="0" y="0"/>
          <a:chExt cx="0" cy="0"/>
        </a:xfrm>
      </p:grpSpPr>
      <p:sp>
        <p:nvSpPr>
          <p:cNvPr id="61" name="Google Shape;61;p73"/>
          <p:cNvSpPr txBox="1">
            <a:spLocks noGrp="1"/>
          </p:cNvSpPr>
          <p:nvPr>
            <p:ph type="title"/>
          </p:nvPr>
        </p:nvSpPr>
        <p:spPr>
          <a:xfrm>
            <a:off x="1344216" y="3600450"/>
            <a:ext cx="41148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3"/>
          <p:cNvSpPr>
            <a:spLocks noGrp="1"/>
          </p:cNvSpPr>
          <p:nvPr>
            <p:ph type="pic" idx="2"/>
          </p:nvPr>
        </p:nvSpPr>
        <p:spPr>
          <a:xfrm>
            <a:off x="1344216" y="459581"/>
            <a:ext cx="4114800" cy="3086100"/>
          </a:xfrm>
          <a:prstGeom prst="rect">
            <a:avLst/>
          </a:prstGeom>
          <a:noFill/>
          <a:ln>
            <a:noFill/>
          </a:ln>
        </p:spPr>
      </p:sp>
      <p:sp>
        <p:nvSpPr>
          <p:cNvPr id="63" name="Google Shape;63;p73"/>
          <p:cNvSpPr txBox="1">
            <a:spLocks noGrp="1"/>
          </p:cNvSpPr>
          <p:nvPr>
            <p:ph type="body" idx="1"/>
          </p:nvPr>
        </p:nvSpPr>
        <p:spPr>
          <a:xfrm>
            <a:off x="1344216" y="4025503"/>
            <a:ext cx="4114800" cy="603647"/>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210"/>
              </a:spcBef>
              <a:spcAft>
                <a:spcPts val="0"/>
              </a:spcAft>
              <a:buClr>
                <a:schemeClr val="dk1"/>
              </a:buClr>
              <a:buSzPts val="1400"/>
              <a:buNone/>
              <a:defRPr sz="1050"/>
            </a:lvl1pPr>
            <a:lvl2pPr marL="685800" lvl="1" indent="-171450" algn="l">
              <a:lnSpc>
                <a:spcPct val="100000"/>
              </a:lnSpc>
              <a:spcBef>
                <a:spcPts val="180"/>
              </a:spcBef>
              <a:spcAft>
                <a:spcPts val="0"/>
              </a:spcAft>
              <a:buClr>
                <a:schemeClr val="dk1"/>
              </a:buClr>
              <a:buSzPts val="1200"/>
              <a:buNone/>
              <a:defRPr sz="900"/>
            </a:lvl2pPr>
            <a:lvl3pPr marL="1028700" lvl="2" indent="-171450" algn="l">
              <a:lnSpc>
                <a:spcPct val="100000"/>
              </a:lnSpc>
              <a:spcBef>
                <a:spcPts val="150"/>
              </a:spcBef>
              <a:spcAft>
                <a:spcPts val="0"/>
              </a:spcAft>
              <a:buClr>
                <a:schemeClr val="dk1"/>
              </a:buClr>
              <a:buSzPts val="1000"/>
              <a:buNone/>
              <a:defRPr sz="750"/>
            </a:lvl3pPr>
            <a:lvl4pPr marL="1371600" lvl="3" indent="-171450" algn="l">
              <a:lnSpc>
                <a:spcPct val="100000"/>
              </a:lnSpc>
              <a:spcBef>
                <a:spcPts val="135"/>
              </a:spcBef>
              <a:spcAft>
                <a:spcPts val="0"/>
              </a:spcAft>
              <a:buClr>
                <a:schemeClr val="dk1"/>
              </a:buClr>
              <a:buSzPts val="900"/>
              <a:buNone/>
              <a:defRPr sz="675"/>
            </a:lvl4pPr>
            <a:lvl5pPr marL="1714500" lvl="4" indent="-171450" algn="l">
              <a:lnSpc>
                <a:spcPct val="100000"/>
              </a:lnSpc>
              <a:spcBef>
                <a:spcPts val="135"/>
              </a:spcBef>
              <a:spcAft>
                <a:spcPts val="0"/>
              </a:spcAft>
              <a:buClr>
                <a:schemeClr val="dk1"/>
              </a:buClr>
              <a:buSzPts val="900"/>
              <a:buNone/>
              <a:defRPr sz="675"/>
            </a:lvl5pPr>
            <a:lvl6pPr marL="2057400" lvl="5" indent="-171450" algn="l">
              <a:lnSpc>
                <a:spcPct val="100000"/>
              </a:lnSpc>
              <a:spcBef>
                <a:spcPts val="135"/>
              </a:spcBef>
              <a:spcAft>
                <a:spcPts val="0"/>
              </a:spcAft>
              <a:buClr>
                <a:schemeClr val="dk1"/>
              </a:buClr>
              <a:buSzPts val="900"/>
              <a:buNone/>
              <a:defRPr sz="675"/>
            </a:lvl6pPr>
            <a:lvl7pPr marL="2400300" lvl="6" indent="-171450" algn="l">
              <a:lnSpc>
                <a:spcPct val="100000"/>
              </a:lnSpc>
              <a:spcBef>
                <a:spcPts val="135"/>
              </a:spcBef>
              <a:spcAft>
                <a:spcPts val="0"/>
              </a:spcAft>
              <a:buClr>
                <a:schemeClr val="dk1"/>
              </a:buClr>
              <a:buSzPts val="900"/>
              <a:buNone/>
              <a:defRPr sz="675"/>
            </a:lvl7pPr>
            <a:lvl8pPr marL="2743200" lvl="7" indent="-171450" algn="l">
              <a:lnSpc>
                <a:spcPct val="100000"/>
              </a:lnSpc>
              <a:spcBef>
                <a:spcPts val="135"/>
              </a:spcBef>
              <a:spcAft>
                <a:spcPts val="0"/>
              </a:spcAft>
              <a:buClr>
                <a:schemeClr val="dk1"/>
              </a:buClr>
              <a:buSzPts val="900"/>
              <a:buNone/>
              <a:defRPr sz="675"/>
            </a:lvl8pPr>
            <a:lvl9pPr marL="3086100" lvl="8" indent="-171450" algn="l">
              <a:lnSpc>
                <a:spcPct val="100000"/>
              </a:lnSpc>
              <a:spcBef>
                <a:spcPts val="135"/>
              </a:spcBef>
              <a:spcAft>
                <a:spcPts val="0"/>
              </a:spcAft>
              <a:buClr>
                <a:schemeClr val="dk1"/>
              </a:buClr>
              <a:buSzPts val="900"/>
              <a:buNone/>
              <a:defRPr sz="675"/>
            </a:lvl9pPr>
          </a:lstStyle>
          <a:p>
            <a:endParaRPr/>
          </a:p>
        </p:txBody>
      </p:sp>
      <p:sp>
        <p:nvSpPr>
          <p:cNvPr id="64" name="Google Shape;64;p73"/>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3"/>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3"/>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4493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7"/>
        <p:cNvGrpSpPr/>
        <p:nvPr/>
      </p:nvGrpSpPr>
      <p:grpSpPr>
        <a:xfrm>
          <a:off x="0" y="0"/>
          <a:ext cx="0" cy="0"/>
          <a:chOff x="0" y="0"/>
          <a:chExt cx="0" cy="0"/>
        </a:xfrm>
      </p:grpSpPr>
      <p:sp>
        <p:nvSpPr>
          <p:cNvPr id="68" name="Google Shape;68;p74"/>
          <p:cNvSpPr txBox="1">
            <a:spLocks noGrp="1"/>
          </p:cNvSpPr>
          <p:nvPr>
            <p:ph type="title"/>
          </p:nvPr>
        </p:nvSpPr>
        <p:spPr>
          <a:xfrm>
            <a:off x="342900" y="205978"/>
            <a:ext cx="61722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4"/>
          <p:cNvSpPr txBox="1">
            <a:spLocks noGrp="1"/>
          </p:cNvSpPr>
          <p:nvPr>
            <p:ph type="body" idx="1"/>
          </p:nvPr>
        </p:nvSpPr>
        <p:spPr>
          <a:xfrm rot="5400000">
            <a:off x="1731764" y="-188714"/>
            <a:ext cx="3394472" cy="6172200"/>
          </a:xfrm>
          <a:prstGeom prst="rect">
            <a:avLst/>
          </a:prstGeom>
          <a:noFill/>
          <a:ln>
            <a:noFill/>
          </a:ln>
        </p:spPr>
        <p:txBody>
          <a:bodyPr spcFirstLastPara="1" wrap="square" lIns="91425" tIns="45700" rIns="91425" bIns="45700" anchor="t" anchorCtr="0">
            <a:norm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70" name="Google Shape;70;p74"/>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4"/>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4"/>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2567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3"/>
        <p:cNvGrpSpPr/>
        <p:nvPr/>
      </p:nvGrpSpPr>
      <p:grpSpPr>
        <a:xfrm>
          <a:off x="0" y="0"/>
          <a:ext cx="0" cy="0"/>
          <a:chOff x="0" y="0"/>
          <a:chExt cx="0" cy="0"/>
        </a:xfrm>
      </p:grpSpPr>
      <p:sp>
        <p:nvSpPr>
          <p:cNvPr id="74" name="Google Shape;74;p75"/>
          <p:cNvSpPr txBox="1">
            <a:spLocks noGrp="1"/>
          </p:cNvSpPr>
          <p:nvPr>
            <p:ph type="title"/>
          </p:nvPr>
        </p:nvSpPr>
        <p:spPr>
          <a:xfrm rot="5400000">
            <a:off x="3549253" y="1628775"/>
            <a:ext cx="4388644" cy="15430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5"/>
          <p:cNvSpPr txBox="1">
            <a:spLocks noGrp="1"/>
          </p:cNvSpPr>
          <p:nvPr>
            <p:ph type="body" idx="1"/>
          </p:nvPr>
        </p:nvSpPr>
        <p:spPr>
          <a:xfrm rot="5400000">
            <a:off x="406004" y="142876"/>
            <a:ext cx="4388644" cy="4514850"/>
          </a:xfrm>
          <a:prstGeom prst="rect">
            <a:avLst/>
          </a:prstGeom>
          <a:noFill/>
          <a:ln>
            <a:noFill/>
          </a:ln>
        </p:spPr>
        <p:txBody>
          <a:bodyPr spcFirstLastPara="1" wrap="square" lIns="91425" tIns="45700" rIns="91425" bIns="45700" anchor="t" anchorCtr="0">
            <a:norm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76" name="Google Shape;76;p75"/>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5"/>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5"/>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9217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342900" y="205978"/>
            <a:ext cx="61722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342900" y="1200151"/>
            <a:ext cx="61722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9694448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8.xml"/><Relationship Id="rId1" Type="http://schemas.openxmlformats.org/officeDocument/2006/relationships/slideLayout" Target="../slideLayouts/slideLayout1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jpg"/><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1.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www.explorelearning.com/index.cfm?method=cResource.dspView&amp;ResourceID=399"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994195" y="222881"/>
            <a:ext cx="4842518" cy="4803296"/>
            <a:chOff x="814636" y="0"/>
            <a:chExt cx="5828917" cy="6404394"/>
          </a:xfrm>
        </p:grpSpPr>
        <p:sp>
          <p:nvSpPr>
            <p:cNvPr id="85" name="Google Shape;85;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800">
                <a:buSzPts val="1400"/>
              </a:pPr>
              <a:endParaRPr sz="1050"/>
            </a:p>
          </p:txBody>
        </p:sp>
        <p:sp>
          <p:nvSpPr>
            <p:cNvPr id="86" name="Google Shape;86;p1"/>
            <p:cNvSpPr txBox="1"/>
            <p:nvPr/>
          </p:nvSpPr>
          <p:spPr>
            <a:xfrm>
              <a:off x="1661623" y="685"/>
              <a:ext cx="4981926" cy="722555"/>
            </a:xfrm>
            <a:prstGeom prst="rect">
              <a:avLst/>
            </a:prstGeom>
            <a:noFill/>
            <a:ln>
              <a:noFill/>
            </a:ln>
          </p:spPr>
          <p:txBody>
            <a:bodyPr spcFirstLastPara="1" wrap="square" lIns="238969" tIns="80006" rIns="149344" bIns="80006" anchor="ctr" anchorCtr="0">
              <a:noAutofit/>
            </a:bodyPr>
            <a:lstStyle/>
            <a:p>
              <a:pPr algn="ctr" defTabSz="685800">
                <a:lnSpc>
                  <a:spcPct val="90000"/>
                </a:lnSpc>
                <a:buClr>
                  <a:srgbClr val="FFFFFF"/>
                </a:buClr>
                <a:buSzPts val="2800"/>
              </a:pPr>
              <a:r>
                <a:rPr lang="en-US" sz="2100">
                  <a:solidFill>
                    <a:srgbClr val="FFFFFF"/>
                  </a:solidFill>
                  <a:latin typeface="Calibri"/>
                  <a:ea typeface="Calibri"/>
                  <a:cs typeface="Calibri"/>
                  <a:sym typeface="Calibri"/>
                </a:rPr>
                <a:t>“Big Idea” Question</a:t>
              </a:r>
              <a:endParaRPr sz="1050"/>
            </a:p>
          </p:txBody>
        </p:sp>
        <p:sp>
          <p:nvSpPr>
            <p:cNvPr id="87" name="Google Shape;87;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defTabSz="685800">
                <a:buSzPts val="1400"/>
              </a:pPr>
              <a:endParaRPr sz="1050"/>
            </a:p>
          </p:txBody>
        </p:sp>
        <p:sp>
          <p:nvSpPr>
            <p:cNvPr id="88" name="Google Shape;88;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800">
                <a:buSzPts val="1400"/>
              </a:pPr>
              <a:endParaRPr sz="1050"/>
            </a:p>
          </p:txBody>
        </p:sp>
        <p:sp>
          <p:nvSpPr>
            <p:cNvPr id="89" name="Google Shape;89;p1"/>
            <p:cNvSpPr txBox="1"/>
            <p:nvPr/>
          </p:nvSpPr>
          <p:spPr>
            <a:xfrm>
              <a:off x="1661623" y="938929"/>
              <a:ext cx="4981926" cy="722555"/>
            </a:xfrm>
            <a:prstGeom prst="rect">
              <a:avLst/>
            </a:prstGeom>
            <a:noFill/>
            <a:ln>
              <a:noFill/>
            </a:ln>
          </p:spPr>
          <p:txBody>
            <a:bodyPr spcFirstLastPara="1" wrap="square" lIns="238969" tIns="80006" rIns="149344" bIns="80006" anchor="ctr" anchorCtr="0">
              <a:noAutofit/>
            </a:bodyPr>
            <a:lstStyle/>
            <a:p>
              <a:pPr algn="ctr" defTabSz="685800">
                <a:lnSpc>
                  <a:spcPct val="90000"/>
                </a:lnSpc>
                <a:buClr>
                  <a:srgbClr val="FFFFFF"/>
                </a:buClr>
                <a:buSzPts val="2800"/>
              </a:pPr>
              <a:r>
                <a:rPr lang="en-US" sz="2100">
                  <a:solidFill>
                    <a:srgbClr val="FFFFFF"/>
                  </a:solidFill>
                  <a:latin typeface="Calibri"/>
                  <a:ea typeface="Calibri"/>
                  <a:cs typeface="Calibri"/>
                  <a:sym typeface="Calibri"/>
                </a:rPr>
                <a:t>Review Concepts</a:t>
              </a:r>
              <a:endParaRPr sz="1050"/>
            </a:p>
          </p:txBody>
        </p:sp>
        <p:sp>
          <p:nvSpPr>
            <p:cNvPr id="90" name="Google Shape;90;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defTabSz="685800">
                <a:buSzPts val="1400"/>
              </a:pPr>
              <a:endParaRPr sz="1050"/>
            </a:p>
          </p:txBody>
        </p:sp>
        <p:sp>
          <p:nvSpPr>
            <p:cNvPr id="91" name="Google Shape;91;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800">
                <a:buSzPts val="1400"/>
              </a:pPr>
              <a:endParaRPr sz="1050"/>
            </a:p>
          </p:txBody>
        </p:sp>
        <p:sp>
          <p:nvSpPr>
            <p:cNvPr id="92" name="Google Shape;92;p1"/>
            <p:cNvSpPr txBox="1"/>
            <p:nvPr/>
          </p:nvSpPr>
          <p:spPr>
            <a:xfrm>
              <a:off x="1661623" y="1877172"/>
              <a:ext cx="4981926" cy="722555"/>
            </a:xfrm>
            <a:prstGeom prst="rect">
              <a:avLst/>
            </a:prstGeom>
            <a:noFill/>
            <a:ln>
              <a:noFill/>
            </a:ln>
          </p:spPr>
          <p:txBody>
            <a:bodyPr spcFirstLastPara="1" wrap="square" lIns="238969" tIns="80006" rIns="149344" bIns="80006" anchor="ctr" anchorCtr="0">
              <a:noAutofit/>
            </a:bodyPr>
            <a:lstStyle/>
            <a:p>
              <a:pPr algn="ctr" defTabSz="685800">
                <a:lnSpc>
                  <a:spcPct val="90000"/>
                </a:lnSpc>
                <a:buClr>
                  <a:srgbClr val="FFFFFF"/>
                </a:buClr>
                <a:buSzPts val="2800"/>
              </a:pPr>
              <a:r>
                <a:rPr lang="en-US" sz="2100">
                  <a:solidFill>
                    <a:srgbClr val="FFFFFF"/>
                  </a:solidFill>
                  <a:latin typeface="Calibri"/>
                  <a:ea typeface="Calibri"/>
                  <a:cs typeface="Calibri"/>
                  <a:sym typeface="Calibri"/>
                </a:rPr>
                <a:t>Check-In Questions</a:t>
              </a:r>
              <a:endParaRPr sz="1050"/>
            </a:p>
          </p:txBody>
        </p:sp>
        <p:sp>
          <p:nvSpPr>
            <p:cNvPr id="93" name="Google Shape;93;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defTabSz="685800">
                <a:buSzPts val="1400"/>
              </a:pPr>
              <a:endParaRPr sz="1050"/>
            </a:p>
          </p:txBody>
        </p:sp>
        <p:sp>
          <p:nvSpPr>
            <p:cNvPr id="94" name="Google Shape;94;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800">
                <a:buSzPts val="1400"/>
              </a:pPr>
              <a:endParaRPr sz="1050"/>
            </a:p>
          </p:txBody>
        </p:sp>
        <p:sp>
          <p:nvSpPr>
            <p:cNvPr id="95" name="Google Shape;95;p1"/>
            <p:cNvSpPr txBox="1"/>
            <p:nvPr/>
          </p:nvSpPr>
          <p:spPr>
            <a:xfrm>
              <a:off x="1661623" y="2815415"/>
              <a:ext cx="4981926" cy="722555"/>
            </a:xfrm>
            <a:prstGeom prst="rect">
              <a:avLst/>
            </a:prstGeom>
            <a:noFill/>
            <a:ln>
              <a:noFill/>
            </a:ln>
          </p:spPr>
          <p:txBody>
            <a:bodyPr spcFirstLastPara="1" wrap="square" lIns="238969" tIns="80006" rIns="149344" bIns="80006" anchor="ctr" anchorCtr="0">
              <a:noAutofit/>
            </a:bodyPr>
            <a:lstStyle/>
            <a:p>
              <a:pPr algn="ctr" defTabSz="685800">
                <a:lnSpc>
                  <a:spcPct val="90000"/>
                </a:lnSpc>
                <a:buClr>
                  <a:srgbClr val="FFFFFF"/>
                </a:buClr>
                <a:buSzPts val="2800"/>
              </a:pPr>
              <a:r>
                <a:rPr lang="en-US" sz="2100">
                  <a:solidFill>
                    <a:srgbClr val="FFFFFF"/>
                  </a:solidFill>
                  <a:latin typeface="Calibri"/>
                  <a:ea typeface="Calibri"/>
                  <a:cs typeface="Calibri"/>
                  <a:sym typeface="Calibri"/>
                </a:rPr>
                <a:t>Teacher Engagement</a:t>
              </a:r>
              <a:endParaRPr sz="1050"/>
            </a:p>
          </p:txBody>
        </p:sp>
        <p:sp>
          <p:nvSpPr>
            <p:cNvPr id="96" name="Google Shape;96;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68569" tIns="68569" rIns="68569" bIns="68569" anchor="ctr" anchorCtr="0">
              <a:noAutofit/>
            </a:bodyPr>
            <a:lstStyle/>
            <a:p>
              <a:pPr defTabSz="685800">
                <a:buSzPts val="1400"/>
              </a:pPr>
              <a:endParaRPr sz="1050"/>
            </a:p>
          </p:txBody>
        </p:sp>
        <p:sp>
          <p:nvSpPr>
            <p:cNvPr id="97" name="Google Shape;97;p1"/>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800">
                <a:buSzPts val="1400"/>
              </a:pPr>
              <a:endParaRPr sz="1050"/>
            </a:p>
          </p:txBody>
        </p:sp>
        <p:sp>
          <p:nvSpPr>
            <p:cNvPr id="98" name="Google Shape;98;p1"/>
            <p:cNvSpPr txBox="1"/>
            <p:nvPr/>
          </p:nvSpPr>
          <p:spPr>
            <a:xfrm>
              <a:off x="1873753" y="3753671"/>
              <a:ext cx="4769700" cy="1619100"/>
            </a:xfrm>
            <a:prstGeom prst="rect">
              <a:avLst/>
            </a:prstGeom>
            <a:noFill/>
            <a:ln>
              <a:noFill/>
            </a:ln>
          </p:spPr>
          <p:txBody>
            <a:bodyPr spcFirstLastPara="1" wrap="square" lIns="238969" tIns="80006" rIns="149344" bIns="80006" anchor="t" anchorCtr="0">
              <a:noAutofit/>
            </a:bodyPr>
            <a:lstStyle/>
            <a:p>
              <a:pPr algn="ctr" defTabSz="685800">
                <a:lnSpc>
                  <a:spcPct val="90000"/>
                </a:lnSpc>
                <a:buClr>
                  <a:srgbClr val="FFFFFF"/>
                </a:buClr>
                <a:buSzPts val="2800"/>
              </a:pPr>
              <a:r>
                <a:rPr lang="en-US" sz="2100">
                  <a:solidFill>
                    <a:srgbClr val="FFFFFF"/>
                  </a:solidFill>
                  <a:latin typeface="Calibri"/>
                  <a:ea typeface="Calibri"/>
                  <a:cs typeface="Calibri"/>
                  <a:sym typeface="Calibri"/>
                </a:rPr>
                <a:t>Vocabulary</a:t>
              </a:r>
              <a:endParaRPr sz="1050"/>
            </a:p>
            <a:p>
              <a:pPr marL="128588" lvl="1" indent="-128588" defTabSz="685800">
                <a:lnSpc>
                  <a:spcPct val="90000"/>
                </a:lnSpc>
                <a:spcBef>
                  <a:spcPts val="735"/>
                </a:spcBef>
                <a:buClr>
                  <a:srgbClr val="FFFFFF"/>
                </a:buClr>
                <a:buSzPts val="1800"/>
                <a:buFont typeface="Calibri"/>
                <a:buChar char="•"/>
              </a:pPr>
              <a:r>
                <a:rPr lang="en-US" sz="1350">
                  <a:solidFill>
                    <a:srgbClr val="FFFFFF"/>
                  </a:solidFill>
                  <a:latin typeface="Calibri"/>
                  <a:ea typeface="Calibri"/>
                  <a:cs typeface="Calibri"/>
                  <a:sym typeface="Calibri"/>
                </a:rPr>
                <a:t>Student-Friendly Definition</a:t>
              </a:r>
              <a:endParaRPr sz="1050"/>
            </a:p>
            <a:p>
              <a:pPr marL="128588" lvl="1" indent="-128588" defTabSz="685800">
                <a:lnSpc>
                  <a:spcPct val="90000"/>
                </a:lnSpc>
                <a:spcBef>
                  <a:spcPts val="203"/>
                </a:spcBef>
                <a:buClr>
                  <a:srgbClr val="FFFFFF"/>
                </a:buClr>
                <a:buSzPts val="1800"/>
                <a:buFont typeface="Calibri"/>
                <a:buChar char="•"/>
              </a:pPr>
              <a:r>
                <a:rPr lang="en-US" sz="1350">
                  <a:solidFill>
                    <a:srgbClr val="FFFFFF"/>
                  </a:solidFill>
                  <a:latin typeface="Calibri"/>
                  <a:ea typeface="Calibri"/>
                  <a:cs typeface="Calibri"/>
                  <a:sym typeface="Calibri"/>
                </a:rPr>
                <a:t>Examples &amp; Non-Examples</a:t>
              </a:r>
              <a:endParaRPr sz="1050"/>
            </a:p>
            <a:p>
              <a:pPr marL="128588" lvl="1" indent="-128588" defTabSz="685800">
                <a:lnSpc>
                  <a:spcPct val="90000"/>
                </a:lnSpc>
                <a:spcBef>
                  <a:spcPts val="203"/>
                </a:spcBef>
                <a:buClr>
                  <a:srgbClr val="FFFFFF"/>
                </a:buClr>
                <a:buSzPts val="1800"/>
                <a:buFont typeface="Calibri"/>
                <a:buChar char="•"/>
              </a:pPr>
              <a:r>
                <a:rPr lang="en-US" sz="1350">
                  <a:solidFill>
                    <a:srgbClr val="FFFFFF"/>
                  </a:solidFill>
                  <a:latin typeface="Calibri"/>
                  <a:ea typeface="Calibri"/>
                  <a:cs typeface="Calibri"/>
                  <a:sym typeface="Calibri"/>
                </a:rPr>
                <a:t>Frayer Model</a:t>
              </a:r>
              <a:endParaRPr sz="1050"/>
            </a:p>
          </p:txBody>
        </p:sp>
        <p:sp>
          <p:nvSpPr>
            <p:cNvPr id="99" name="Google Shape;99;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68569" tIns="68569" rIns="68569" bIns="68569" anchor="ctr" anchorCtr="0">
              <a:noAutofit/>
            </a:bodyPr>
            <a:lstStyle/>
            <a:p>
              <a:pPr defTabSz="685800">
                <a:buSzPts val="1400"/>
              </a:pPr>
              <a:endParaRPr sz="1050"/>
            </a:p>
          </p:txBody>
        </p:sp>
        <p:sp>
          <p:nvSpPr>
            <p:cNvPr id="100" name="Google Shape;100;p1"/>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defTabSz="685800">
                <a:buSzPts val="1400"/>
              </a:pPr>
              <a:endParaRPr sz="1050"/>
            </a:p>
          </p:txBody>
        </p:sp>
        <p:sp>
          <p:nvSpPr>
            <p:cNvPr id="101" name="Google Shape;101;p1"/>
            <p:cNvSpPr txBox="1"/>
            <p:nvPr/>
          </p:nvSpPr>
          <p:spPr>
            <a:xfrm>
              <a:off x="1661628" y="5540394"/>
              <a:ext cx="4981800" cy="864000"/>
            </a:xfrm>
            <a:prstGeom prst="rect">
              <a:avLst/>
            </a:prstGeom>
            <a:noFill/>
            <a:ln>
              <a:noFill/>
            </a:ln>
          </p:spPr>
          <p:txBody>
            <a:bodyPr spcFirstLastPara="1" wrap="square" lIns="238969" tIns="80006" rIns="149344" bIns="80006" anchor="ctr" anchorCtr="0">
              <a:noAutofit/>
            </a:bodyPr>
            <a:lstStyle/>
            <a:p>
              <a:pPr algn="ctr" defTabSz="685800">
                <a:lnSpc>
                  <a:spcPct val="90000"/>
                </a:lnSpc>
                <a:buClr>
                  <a:srgbClr val="FFFFFF"/>
                </a:buClr>
                <a:buSzPts val="2800"/>
              </a:pPr>
              <a:r>
                <a:rPr lang="en-US" sz="2100">
                  <a:solidFill>
                    <a:srgbClr val="FFFFFF"/>
                  </a:solidFill>
                  <a:latin typeface="Calibri"/>
                  <a:ea typeface="Calibri"/>
                  <a:cs typeface="Calibri"/>
                  <a:sym typeface="Calibri"/>
                </a:rPr>
                <a:t>Simulation/Activity</a:t>
              </a:r>
              <a:endParaRPr sz="1050"/>
            </a:p>
          </p:txBody>
        </p:sp>
        <p:sp>
          <p:nvSpPr>
            <p:cNvPr id="102" name="Google Shape;102;p1"/>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68569" tIns="68569" rIns="68569" bIns="68569" anchor="ctr" anchorCtr="0">
              <a:noAutofit/>
            </a:bodyPr>
            <a:lstStyle/>
            <a:p>
              <a:pPr defTabSz="685800">
                <a:buSzPts val="1400"/>
              </a:pPr>
              <a:endParaRPr sz="1050"/>
            </a:p>
          </p:txBody>
        </p:sp>
      </p:grpSp>
      <p:pic>
        <p:nvPicPr>
          <p:cNvPr id="103" name="Google Shape;103;p1" descr="Comment Like"/>
          <p:cNvPicPr preferRelativeResize="0"/>
          <p:nvPr/>
        </p:nvPicPr>
        <p:blipFill rotWithShape="1">
          <a:blip r:embed="rId9">
            <a:alphaModFix/>
          </a:blip>
          <a:srcRect/>
          <a:stretch/>
        </p:blipFill>
        <p:spPr>
          <a:xfrm>
            <a:off x="4339950" y="3719854"/>
            <a:ext cx="288831" cy="260714"/>
          </a:xfrm>
          <a:prstGeom prst="rect">
            <a:avLst/>
          </a:prstGeom>
          <a:noFill/>
          <a:ln>
            <a:noFill/>
          </a:ln>
        </p:spPr>
      </p:pic>
      <p:pic>
        <p:nvPicPr>
          <p:cNvPr id="104" name="Google Shape;104;p1" descr="Comment Dislike"/>
          <p:cNvPicPr preferRelativeResize="0"/>
          <p:nvPr/>
        </p:nvPicPr>
        <p:blipFill rotWithShape="1">
          <a:blip r:embed="rId10">
            <a:alphaModFix/>
          </a:blip>
          <a:srcRect/>
          <a:stretch/>
        </p:blipFill>
        <p:spPr>
          <a:xfrm>
            <a:off x="4605103" y="3719854"/>
            <a:ext cx="288831" cy="260714"/>
          </a:xfrm>
          <a:prstGeom prst="rect">
            <a:avLst/>
          </a:prstGeom>
          <a:noFill/>
          <a:ln>
            <a:noFill/>
          </a:ln>
        </p:spPr>
      </p:pic>
      <p:pic>
        <p:nvPicPr>
          <p:cNvPr id="105" name="Google Shape;105;p1" descr="Blog"/>
          <p:cNvPicPr preferRelativeResize="0"/>
          <p:nvPr/>
        </p:nvPicPr>
        <p:blipFill rotWithShape="1">
          <a:blip r:embed="rId11">
            <a:alphaModFix/>
          </a:blip>
          <a:srcRect/>
          <a:stretch/>
        </p:blipFill>
        <p:spPr>
          <a:xfrm>
            <a:off x="4435083" y="3478693"/>
            <a:ext cx="288831" cy="260714"/>
          </a:xfrm>
          <a:prstGeom prst="rect">
            <a:avLst/>
          </a:prstGeom>
          <a:noFill/>
          <a:ln>
            <a:noFill/>
          </a:ln>
        </p:spPr>
      </p:pic>
      <p:sp>
        <p:nvSpPr>
          <p:cNvPr id="106" name="Google Shape;106;p1"/>
          <p:cNvSpPr/>
          <p:nvPr/>
        </p:nvSpPr>
        <p:spPr>
          <a:xfrm>
            <a:off x="128116" y="158261"/>
            <a:ext cx="821453" cy="512466"/>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68569" tIns="34275" rIns="68569" bIns="34275" anchor="ctr" anchorCtr="0">
            <a:noAutofit/>
          </a:bodyPr>
          <a:lstStyle/>
          <a:p>
            <a:pPr algn="ctr" defTabSz="685800">
              <a:buSzPts val="1800"/>
            </a:pPr>
            <a:endParaRPr sz="1350">
              <a:solidFill>
                <a:srgbClr val="FFFFFF"/>
              </a:solidFill>
              <a:latin typeface="Calibri"/>
              <a:ea typeface="Calibri"/>
              <a:cs typeface="Calibri"/>
              <a:sym typeface="Calibri"/>
            </a:endParaRPr>
          </a:p>
        </p:txBody>
      </p:sp>
      <p:sp>
        <p:nvSpPr>
          <p:cNvPr id="107" name="Google Shape;107;p1"/>
          <p:cNvSpPr txBox="1"/>
          <p:nvPr/>
        </p:nvSpPr>
        <p:spPr>
          <a:xfrm>
            <a:off x="275074" y="275995"/>
            <a:ext cx="527538" cy="276969"/>
          </a:xfrm>
          <a:prstGeom prst="rect">
            <a:avLst/>
          </a:prstGeom>
          <a:noFill/>
          <a:ln>
            <a:noFill/>
          </a:ln>
        </p:spPr>
        <p:txBody>
          <a:bodyPr spcFirstLastPara="1" wrap="square" lIns="68569" tIns="34275" rIns="68569" bIns="34275" anchor="t" anchorCtr="0">
            <a:spAutoFit/>
          </a:bodyPr>
          <a:lstStyle/>
          <a:p>
            <a:pPr defTabSz="685800">
              <a:buSzPts val="1800"/>
            </a:pPr>
            <a:r>
              <a:rPr lang="en-US" sz="1350" b="1">
                <a:solidFill>
                  <a:srgbClr val="FFFFFF"/>
                </a:solidFill>
                <a:latin typeface="Calibri"/>
                <a:ea typeface="Calibri"/>
                <a:cs typeface="Calibri"/>
                <a:sym typeface="Calibri"/>
              </a:rPr>
              <a:t>Intro</a:t>
            </a:r>
            <a:endParaRPr sz="1050"/>
          </a:p>
        </p:txBody>
      </p:sp>
      <p:sp>
        <p:nvSpPr>
          <p:cNvPr id="108" name="Google Shape;108;p1"/>
          <p:cNvSpPr/>
          <p:nvPr/>
        </p:nvSpPr>
        <p:spPr>
          <a:xfrm>
            <a:off x="3339445" y="3914448"/>
            <a:ext cx="203175" cy="187875"/>
          </a:xfrm>
          <a:prstGeom prst="rect">
            <a:avLst/>
          </a:prstGeom>
          <a:noFill/>
          <a:ln w="25400" cap="flat" cmpd="sng">
            <a:solidFill>
              <a:srgbClr val="FF932B"/>
            </a:solidFill>
            <a:prstDash val="solid"/>
            <a:round/>
            <a:headEnd type="none" w="sm" len="sm"/>
            <a:tailEnd type="none" w="sm" len="sm"/>
          </a:ln>
        </p:spPr>
        <p:txBody>
          <a:bodyPr spcFirstLastPara="1" wrap="square" lIns="68569" tIns="34275" rIns="68569" bIns="34275" anchor="ctr" anchorCtr="0">
            <a:noAutofit/>
          </a:bodyPr>
          <a:lstStyle/>
          <a:p>
            <a:pPr algn="ctr" defTabSz="685800">
              <a:buSzPts val="1400"/>
            </a:pPr>
            <a:endParaRPr sz="1050">
              <a:solidFill>
                <a:srgbClr val="FFFFFF"/>
              </a:solidFill>
            </a:endParaRPr>
          </a:p>
        </p:txBody>
      </p:sp>
      <p:cxnSp>
        <p:nvCxnSpPr>
          <p:cNvPr id="109" name="Google Shape;109;p1"/>
          <p:cNvCxnSpPr/>
          <p:nvPr/>
        </p:nvCxnSpPr>
        <p:spPr>
          <a:xfrm>
            <a:off x="3441371" y="3922406"/>
            <a:ext cx="0" cy="57150"/>
          </a:xfrm>
          <a:prstGeom prst="straightConnector1">
            <a:avLst/>
          </a:prstGeom>
          <a:noFill/>
          <a:ln w="25400" cap="flat" cmpd="sng">
            <a:solidFill>
              <a:srgbClr val="FF932B"/>
            </a:solidFill>
            <a:prstDash val="solid"/>
            <a:round/>
            <a:headEnd type="none" w="sm" len="sm"/>
            <a:tailEnd type="none" w="sm" len="sm"/>
          </a:ln>
        </p:spPr>
      </p:cxnSp>
      <p:cxnSp>
        <p:nvCxnSpPr>
          <p:cNvPr id="110" name="Google Shape;110;p1"/>
          <p:cNvCxnSpPr>
            <a:stCxn id="108" idx="2"/>
          </p:cNvCxnSpPr>
          <p:nvPr/>
        </p:nvCxnSpPr>
        <p:spPr>
          <a:xfrm rot="10800000">
            <a:off x="3440582" y="4049898"/>
            <a:ext cx="450" cy="52425"/>
          </a:xfrm>
          <a:prstGeom prst="straightConnector1">
            <a:avLst/>
          </a:prstGeom>
          <a:noFill/>
          <a:ln w="25400" cap="flat" cmpd="sng">
            <a:solidFill>
              <a:srgbClr val="FF932B"/>
            </a:solidFill>
            <a:prstDash val="solid"/>
            <a:round/>
            <a:headEnd type="none" w="sm" len="sm"/>
            <a:tailEnd type="none" w="sm" len="sm"/>
          </a:ln>
        </p:spPr>
      </p:cxnSp>
      <p:cxnSp>
        <p:nvCxnSpPr>
          <p:cNvPr id="111" name="Google Shape;111;p1"/>
          <p:cNvCxnSpPr/>
          <p:nvPr/>
        </p:nvCxnSpPr>
        <p:spPr>
          <a:xfrm>
            <a:off x="3339445" y="4007960"/>
            <a:ext cx="59175" cy="0"/>
          </a:xfrm>
          <a:prstGeom prst="straightConnector1">
            <a:avLst/>
          </a:prstGeom>
          <a:noFill/>
          <a:ln w="25400" cap="flat" cmpd="sng">
            <a:solidFill>
              <a:srgbClr val="FF932B"/>
            </a:solidFill>
            <a:prstDash val="solid"/>
            <a:round/>
            <a:headEnd type="none" w="sm" len="sm"/>
            <a:tailEnd type="none" w="sm" len="sm"/>
          </a:ln>
        </p:spPr>
      </p:cxnSp>
      <p:cxnSp>
        <p:nvCxnSpPr>
          <p:cNvPr id="112" name="Google Shape;112;p1"/>
          <p:cNvCxnSpPr/>
          <p:nvPr/>
        </p:nvCxnSpPr>
        <p:spPr>
          <a:xfrm>
            <a:off x="3482271" y="4006728"/>
            <a:ext cx="60300" cy="0"/>
          </a:xfrm>
          <a:prstGeom prst="straightConnector1">
            <a:avLst/>
          </a:prstGeom>
          <a:noFill/>
          <a:ln w="25400" cap="flat" cmpd="sng">
            <a:solidFill>
              <a:srgbClr val="FF932B"/>
            </a:solidFill>
            <a:prstDash val="solid"/>
            <a:round/>
            <a:headEnd type="none" w="sm" len="sm"/>
            <a:tailEnd type="none" w="sm" len="sm"/>
          </a:ln>
        </p:spPr>
      </p:cxnSp>
      <p:sp>
        <p:nvSpPr>
          <p:cNvPr id="113" name="Google Shape;113;p1"/>
          <p:cNvSpPr/>
          <p:nvPr/>
        </p:nvSpPr>
        <p:spPr>
          <a:xfrm>
            <a:off x="3398796" y="3976992"/>
            <a:ext cx="83475" cy="72900"/>
          </a:xfrm>
          <a:prstGeom prst="ellipse">
            <a:avLst/>
          </a:prstGeom>
          <a:noFill/>
          <a:ln w="25400" cap="flat" cmpd="sng">
            <a:solidFill>
              <a:srgbClr val="FF932B"/>
            </a:solidFill>
            <a:prstDash val="solid"/>
            <a:round/>
            <a:headEnd type="none" w="sm" len="sm"/>
            <a:tailEnd type="none" w="sm" len="sm"/>
          </a:ln>
        </p:spPr>
        <p:txBody>
          <a:bodyPr spcFirstLastPara="1" wrap="square" lIns="68569" tIns="34275" rIns="68569" bIns="34275" anchor="ctr" anchorCtr="0">
            <a:noAutofit/>
          </a:bodyPr>
          <a:lstStyle/>
          <a:p>
            <a:pPr algn="ctr" defTabSz="685800">
              <a:buSzPts val="1400"/>
            </a:pPr>
            <a:endParaRPr sz="105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useBgFill="1">
        <p:nvSpPr>
          <p:cNvPr id="162" name="Rectangle 16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5800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961758"/>
            <a:ext cx="6857998" cy="1193056"/>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3961758"/>
            <a:ext cx="4564856" cy="1193056"/>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3961758"/>
            <a:ext cx="6857998" cy="1193056"/>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Google Shape;155;p28"/>
          <p:cNvSpPr txBox="1">
            <a:spLocks noGrp="1"/>
          </p:cNvSpPr>
          <p:nvPr>
            <p:ph type="ctrTitle"/>
          </p:nvPr>
        </p:nvSpPr>
        <p:spPr>
          <a:xfrm>
            <a:off x="393589" y="4118228"/>
            <a:ext cx="3916165" cy="869400"/>
          </a:xfrm>
          <a:prstGeom prst="rect">
            <a:avLst/>
          </a:prstGeom>
        </p:spPr>
        <p:txBody>
          <a:bodyPr spcFirstLastPara="1" lIns="68569" tIns="34275" rIns="68569" bIns="34275" anchor="ctr" anchorCtr="0">
            <a:normAutofit/>
          </a:bodyPr>
          <a:lstStyle/>
          <a:p>
            <a:pPr algn="l">
              <a:buSzPts val="3600"/>
            </a:pPr>
            <a:r>
              <a:rPr lang="en-US" sz="2600" b="1" u="sng" dirty="0">
                <a:solidFill>
                  <a:srgbClr val="FFFFFF"/>
                </a:solidFill>
              </a:rPr>
              <a:t>Kinetic Energy</a:t>
            </a:r>
            <a:r>
              <a:rPr lang="en-US" sz="2600" dirty="0">
                <a:solidFill>
                  <a:srgbClr val="FFFFFF"/>
                </a:solidFill>
              </a:rPr>
              <a:t>: energy of mass in motion</a:t>
            </a:r>
            <a:endParaRPr lang="en-US" sz="2600" b="1" u="sng" dirty="0">
              <a:solidFill>
                <a:srgbClr val="FFFFFF"/>
              </a:solidFill>
            </a:endParaRPr>
          </a:p>
        </p:txBody>
      </p:sp>
      <p:pic>
        <p:nvPicPr>
          <p:cNvPr id="157" name="Google Shape;157;p28" descr="A yellow bus on a green hill&#10;&#10;Description automatically generated"/>
          <p:cNvPicPr preferRelativeResize="0"/>
          <p:nvPr/>
        </p:nvPicPr>
        <p:blipFill>
          <a:blip r:embed="rId3"/>
          <a:stretch>
            <a:fillRect/>
          </a:stretch>
        </p:blipFill>
        <p:spPr>
          <a:xfrm>
            <a:off x="754383" y="293124"/>
            <a:ext cx="5401331" cy="3389335"/>
          </a:xfrm>
          <a:prstGeom prst="rect">
            <a:avLst/>
          </a:prstGeom>
          <a:noFill/>
        </p:spPr>
      </p:pic>
      <p:sp>
        <p:nvSpPr>
          <p:cNvPr id="6" name="Google Shape;224;g2a5a1442303_0_281" descr="Rewind">
            <a:extLst>
              <a:ext uri="{FF2B5EF4-FFF2-40B4-BE49-F238E27FC236}">
                <a16:creationId xmlns:a16="http://schemas.microsoft.com/office/drawing/2014/main" id="{3752EBF8-E2E6-E03C-C580-3EF9F0B0E909}"/>
              </a:ext>
            </a:extLst>
          </p:cNvPr>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descr="Questions"/>
          <p:cNvSpPr/>
          <p:nvPr/>
        </p:nvSpPr>
        <p:spPr>
          <a:xfrm>
            <a:off x="1428750" y="457200"/>
            <a:ext cx="4000500" cy="3780692"/>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3937404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259762" y="517049"/>
            <a:ext cx="6338475" cy="826875"/>
          </a:xfrm>
          <a:prstGeom prst="rect">
            <a:avLst/>
          </a:prstGeom>
          <a:noFill/>
          <a:ln>
            <a:noFill/>
          </a:ln>
        </p:spPr>
        <p:txBody>
          <a:bodyPr spcFirstLastPara="1" wrap="square" lIns="68569" tIns="34275" rIns="68569" bIns="34275" anchor="ctr" anchorCtr="0">
            <a:normAutofit fontScale="90000"/>
          </a:bodyPr>
          <a:lstStyle/>
          <a:p>
            <a:pPr>
              <a:buSzPts val="3600"/>
            </a:pPr>
            <a:r>
              <a:rPr lang="en" sz="2700" b="1" u="sng" dirty="0"/>
              <a:t>True or False: </a:t>
            </a:r>
            <a:r>
              <a:rPr lang="en" sz="2700" dirty="0"/>
              <a:t>Force is a push or pull of an object</a:t>
            </a:r>
            <a:endParaRPr sz="2700" b="1" u="sng" dirty="0"/>
          </a:p>
        </p:txBody>
      </p:sp>
      <p:pic>
        <p:nvPicPr>
          <p:cNvPr id="157" name="Google Shape;157;p28"/>
          <p:cNvPicPr preferRelativeResize="0"/>
          <p:nvPr/>
        </p:nvPicPr>
        <p:blipFill>
          <a:blip r:embed="rId3">
            <a:alphaModFix/>
          </a:blip>
          <a:stretch>
            <a:fillRect/>
          </a:stretch>
        </p:blipFill>
        <p:spPr>
          <a:xfrm>
            <a:off x="1207435" y="1932694"/>
            <a:ext cx="4443140" cy="2280319"/>
          </a:xfrm>
          <a:prstGeom prst="rect">
            <a:avLst/>
          </a:prstGeom>
          <a:noFill/>
          <a:ln>
            <a:noFill/>
          </a:ln>
        </p:spPr>
      </p:pic>
      <p:sp>
        <p:nvSpPr>
          <p:cNvPr id="3" name="Google Shape;264;g27e576c1a67_0_364" descr="Questions">
            <a:extLst>
              <a:ext uri="{FF2B5EF4-FFF2-40B4-BE49-F238E27FC236}">
                <a16:creationId xmlns:a16="http://schemas.microsoft.com/office/drawing/2014/main" id="{993BB430-16C9-8306-F7DB-3DF1A320A14B}"/>
              </a:ext>
            </a:extLst>
          </p:cNvPr>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62652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259762" y="517049"/>
            <a:ext cx="6338475" cy="826875"/>
          </a:xfrm>
          <a:prstGeom prst="rect">
            <a:avLst/>
          </a:prstGeom>
          <a:noFill/>
          <a:ln>
            <a:noFill/>
          </a:ln>
        </p:spPr>
        <p:txBody>
          <a:bodyPr spcFirstLastPara="1" wrap="square" lIns="68569" tIns="34275" rIns="68569" bIns="34275" anchor="ctr" anchorCtr="0">
            <a:normAutofit fontScale="90000"/>
          </a:bodyPr>
          <a:lstStyle/>
          <a:p>
            <a:pPr>
              <a:buSzPts val="3600"/>
            </a:pPr>
            <a:r>
              <a:rPr lang="en" sz="2700" b="1" u="sng" dirty="0">
                <a:solidFill>
                  <a:srgbClr val="FF0000"/>
                </a:solidFill>
              </a:rPr>
              <a:t>True</a:t>
            </a:r>
            <a:r>
              <a:rPr lang="en" sz="2700" b="1" u="sng" dirty="0"/>
              <a:t> or False: </a:t>
            </a:r>
            <a:r>
              <a:rPr lang="en" sz="2700" dirty="0"/>
              <a:t>Force is a push or pull of an object</a:t>
            </a:r>
            <a:endParaRPr sz="2700" b="1" u="sng" dirty="0"/>
          </a:p>
        </p:txBody>
      </p:sp>
      <p:pic>
        <p:nvPicPr>
          <p:cNvPr id="157" name="Google Shape;157;p28"/>
          <p:cNvPicPr preferRelativeResize="0"/>
          <p:nvPr/>
        </p:nvPicPr>
        <p:blipFill>
          <a:blip r:embed="rId3">
            <a:alphaModFix/>
          </a:blip>
          <a:stretch>
            <a:fillRect/>
          </a:stretch>
        </p:blipFill>
        <p:spPr>
          <a:xfrm>
            <a:off x="1207435" y="1932694"/>
            <a:ext cx="4443140" cy="2280319"/>
          </a:xfrm>
          <a:prstGeom prst="rect">
            <a:avLst/>
          </a:prstGeom>
          <a:noFill/>
          <a:ln>
            <a:noFill/>
          </a:ln>
        </p:spPr>
      </p:pic>
      <p:sp>
        <p:nvSpPr>
          <p:cNvPr id="3" name="Google Shape;264;g27e576c1a67_0_364" descr="Questions">
            <a:extLst>
              <a:ext uri="{FF2B5EF4-FFF2-40B4-BE49-F238E27FC236}">
                <a16:creationId xmlns:a16="http://schemas.microsoft.com/office/drawing/2014/main" id="{E63A7D6D-C159-086D-0277-96A31A233FFB}"/>
              </a:ext>
            </a:extLst>
          </p:cNvPr>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138442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ctrTitle"/>
          </p:nvPr>
        </p:nvSpPr>
        <p:spPr>
          <a:xfrm>
            <a:off x="259762" y="669263"/>
            <a:ext cx="6338475" cy="826875"/>
          </a:xfrm>
          <a:prstGeom prst="rect">
            <a:avLst/>
          </a:prstGeom>
          <a:noFill/>
          <a:ln>
            <a:noFill/>
          </a:ln>
        </p:spPr>
        <p:txBody>
          <a:bodyPr spcFirstLastPara="1" wrap="square" lIns="68569" tIns="34275" rIns="68569" bIns="34275" anchor="ctr" anchorCtr="0">
            <a:normAutofit fontScale="90000"/>
          </a:bodyPr>
          <a:lstStyle/>
          <a:p>
            <a:pPr>
              <a:buSzPct val="100000"/>
            </a:pPr>
            <a:r>
              <a:rPr lang="en" sz="2700" b="1" u="sng" dirty="0"/>
              <a:t>Friction</a:t>
            </a:r>
            <a:r>
              <a:rPr lang="en" sz="2700" dirty="0"/>
              <a:t>: a force that </a:t>
            </a:r>
            <a:r>
              <a:rPr lang="en" sz="2700" u="sng" dirty="0"/>
              <a:t>             </a:t>
            </a:r>
            <a:r>
              <a:rPr lang="en" sz="2700" dirty="0"/>
              <a:t> the motion of two surfaces that are touching</a:t>
            </a:r>
            <a:endParaRPr sz="2700" b="1" u="sng" dirty="0"/>
          </a:p>
        </p:txBody>
      </p:sp>
      <p:pic>
        <p:nvPicPr>
          <p:cNvPr id="158" name="Google Shape;158;p28"/>
          <p:cNvPicPr preferRelativeResize="0"/>
          <p:nvPr/>
        </p:nvPicPr>
        <p:blipFill>
          <a:blip r:embed="rId3">
            <a:alphaModFix/>
          </a:blip>
          <a:stretch>
            <a:fillRect/>
          </a:stretch>
        </p:blipFill>
        <p:spPr>
          <a:xfrm>
            <a:off x="1915097" y="2038444"/>
            <a:ext cx="3027809" cy="2280319"/>
          </a:xfrm>
          <a:prstGeom prst="rect">
            <a:avLst/>
          </a:prstGeom>
          <a:noFill/>
          <a:ln>
            <a:noFill/>
          </a:ln>
        </p:spPr>
      </p:pic>
      <p:sp>
        <p:nvSpPr>
          <p:cNvPr id="159" name="Google Shape;159;p28"/>
          <p:cNvSpPr/>
          <p:nvPr/>
        </p:nvSpPr>
        <p:spPr>
          <a:xfrm>
            <a:off x="2720644" y="3949931"/>
            <a:ext cx="1156275" cy="48847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 name="Google Shape;264;g27e576c1a67_0_364" descr="Questions">
            <a:extLst>
              <a:ext uri="{FF2B5EF4-FFF2-40B4-BE49-F238E27FC236}">
                <a16:creationId xmlns:a16="http://schemas.microsoft.com/office/drawing/2014/main" id="{A86429DD-D3DC-AB6A-09B3-86FB9BD83929}"/>
              </a:ext>
            </a:extLst>
          </p:cNvPr>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347042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ctrTitle"/>
          </p:nvPr>
        </p:nvSpPr>
        <p:spPr>
          <a:xfrm>
            <a:off x="259762" y="669263"/>
            <a:ext cx="6338475" cy="826875"/>
          </a:xfrm>
          <a:prstGeom prst="rect">
            <a:avLst/>
          </a:prstGeom>
          <a:noFill/>
          <a:ln>
            <a:noFill/>
          </a:ln>
        </p:spPr>
        <p:txBody>
          <a:bodyPr spcFirstLastPara="1" wrap="square" lIns="68569" tIns="34275" rIns="68569" bIns="34275" anchor="ctr" anchorCtr="0">
            <a:normAutofit fontScale="90000"/>
          </a:bodyPr>
          <a:lstStyle/>
          <a:p>
            <a:pPr>
              <a:buSzPct val="100000"/>
            </a:pPr>
            <a:r>
              <a:rPr lang="en" sz="2700" b="1" u="sng" dirty="0"/>
              <a:t>Friction</a:t>
            </a:r>
            <a:r>
              <a:rPr lang="en" sz="2700" dirty="0"/>
              <a:t>: a force that </a:t>
            </a:r>
            <a:r>
              <a:rPr lang="en" sz="2700" b="1" u="sng" dirty="0">
                <a:solidFill>
                  <a:srgbClr val="FF0000"/>
                </a:solidFill>
              </a:rPr>
              <a:t>resists</a:t>
            </a:r>
            <a:r>
              <a:rPr lang="en" sz="2700" dirty="0"/>
              <a:t> the motion of two surfaces that are touching</a:t>
            </a:r>
            <a:endParaRPr sz="2700" b="1" u="sng" dirty="0"/>
          </a:p>
        </p:txBody>
      </p:sp>
      <p:pic>
        <p:nvPicPr>
          <p:cNvPr id="158" name="Google Shape;158;p28"/>
          <p:cNvPicPr preferRelativeResize="0"/>
          <p:nvPr/>
        </p:nvPicPr>
        <p:blipFill>
          <a:blip r:embed="rId3">
            <a:alphaModFix/>
          </a:blip>
          <a:stretch>
            <a:fillRect/>
          </a:stretch>
        </p:blipFill>
        <p:spPr>
          <a:xfrm>
            <a:off x="1915097" y="2038444"/>
            <a:ext cx="3027809" cy="2280319"/>
          </a:xfrm>
          <a:prstGeom prst="rect">
            <a:avLst/>
          </a:prstGeom>
          <a:noFill/>
          <a:ln>
            <a:noFill/>
          </a:ln>
        </p:spPr>
      </p:pic>
      <p:sp>
        <p:nvSpPr>
          <p:cNvPr id="159" name="Google Shape;159;p28"/>
          <p:cNvSpPr/>
          <p:nvPr/>
        </p:nvSpPr>
        <p:spPr>
          <a:xfrm>
            <a:off x="2720644" y="3949931"/>
            <a:ext cx="1156275" cy="48847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 name="Google Shape;264;g27e576c1a67_0_364" descr="Questions">
            <a:extLst>
              <a:ext uri="{FF2B5EF4-FFF2-40B4-BE49-F238E27FC236}">
                <a16:creationId xmlns:a16="http://schemas.microsoft.com/office/drawing/2014/main" id="{3D2B7283-A4DD-FC40-81E8-B234A5DC8FB7}"/>
              </a:ext>
            </a:extLst>
          </p:cNvPr>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388222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7e576c1a67_0_281"/>
          <p:cNvSpPr txBox="1">
            <a:spLocks noGrp="1"/>
          </p:cNvSpPr>
          <p:nvPr>
            <p:ph type="subTitle" idx="1"/>
          </p:nvPr>
        </p:nvSpPr>
        <p:spPr>
          <a:xfrm>
            <a:off x="578812" y="758713"/>
            <a:ext cx="5700375" cy="819675"/>
          </a:xfrm>
          <a:prstGeom prst="rect">
            <a:avLst/>
          </a:prstGeom>
          <a:noFill/>
          <a:ln>
            <a:noFill/>
          </a:ln>
        </p:spPr>
        <p:txBody>
          <a:bodyPr spcFirstLastPara="1" wrap="square" lIns="68569" tIns="34275" rIns="68569" bIns="34275" anchor="t" anchorCtr="0">
            <a:normAutofit fontScale="92500"/>
          </a:bodyPr>
          <a:lstStyle/>
          <a:p>
            <a:pPr marL="0" indent="0">
              <a:buClr>
                <a:schemeClr val="dk1"/>
              </a:buClr>
              <a:buSzPct val="100000"/>
            </a:pPr>
            <a:r>
              <a:rPr lang="en-US" b="1" u="sng" dirty="0">
                <a:solidFill>
                  <a:schemeClr val="dk1"/>
                </a:solidFill>
              </a:rPr>
              <a:t>Work</a:t>
            </a:r>
            <a:r>
              <a:rPr lang="en-US" b="1" dirty="0">
                <a:solidFill>
                  <a:schemeClr val="dk1"/>
                </a:solidFill>
              </a:rPr>
              <a:t>: </a:t>
            </a:r>
            <a:r>
              <a:rPr lang="en-US" dirty="0">
                <a:solidFill>
                  <a:schemeClr val="dk1"/>
                </a:solidFill>
              </a:rPr>
              <a:t>a </a:t>
            </a:r>
            <a:r>
              <a:rPr lang="en-US" u="sng" dirty="0">
                <a:solidFill>
                  <a:schemeClr val="dk1"/>
                </a:solidFill>
              </a:rPr>
              <a:t>             </a:t>
            </a:r>
            <a:r>
              <a:rPr lang="en-US" dirty="0">
                <a:solidFill>
                  <a:schemeClr val="dk1"/>
                </a:solidFill>
              </a:rPr>
              <a:t> acting upon an object causing the object to move in the </a:t>
            </a:r>
            <a:r>
              <a:rPr lang="en-US" u="sng" dirty="0">
                <a:solidFill>
                  <a:schemeClr val="dk1"/>
                </a:solidFill>
              </a:rPr>
              <a:t>                    </a:t>
            </a:r>
            <a:r>
              <a:rPr lang="en-US" dirty="0">
                <a:solidFill>
                  <a:schemeClr val="dk1"/>
                </a:solidFill>
              </a:rPr>
              <a:t> of that force</a:t>
            </a:r>
            <a:endParaRPr dirty="0"/>
          </a:p>
        </p:txBody>
      </p:sp>
      <p:pic>
        <p:nvPicPr>
          <p:cNvPr id="251" name="Google Shape;251;g27e576c1a67_0_281"/>
          <p:cNvPicPr preferRelativeResize="0"/>
          <p:nvPr/>
        </p:nvPicPr>
        <p:blipFill>
          <a:blip r:embed="rId3">
            <a:alphaModFix/>
          </a:blip>
          <a:stretch>
            <a:fillRect/>
          </a:stretch>
        </p:blipFill>
        <p:spPr>
          <a:xfrm>
            <a:off x="1024574" y="3064403"/>
            <a:ext cx="4808849" cy="2075813"/>
          </a:xfrm>
          <a:prstGeom prst="rect">
            <a:avLst/>
          </a:prstGeom>
          <a:noFill/>
          <a:ln>
            <a:noFill/>
          </a:ln>
        </p:spPr>
      </p:pic>
      <p:sp>
        <p:nvSpPr>
          <p:cNvPr id="3" name="TextBox 2">
            <a:extLst>
              <a:ext uri="{FF2B5EF4-FFF2-40B4-BE49-F238E27FC236}">
                <a16:creationId xmlns:a16="http://schemas.microsoft.com/office/drawing/2014/main" id="{0659C0D8-8CFF-CCAB-0521-339A78F4ED13}"/>
              </a:ext>
            </a:extLst>
          </p:cNvPr>
          <p:cNvSpPr txBox="1"/>
          <p:nvPr/>
        </p:nvSpPr>
        <p:spPr>
          <a:xfrm>
            <a:off x="588579" y="1786759"/>
            <a:ext cx="2444900" cy="830997"/>
          </a:xfrm>
          <a:prstGeom prst="rect">
            <a:avLst/>
          </a:prstGeom>
          <a:noFill/>
        </p:spPr>
        <p:txBody>
          <a:bodyPr wrap="none" rtlCol="0">
            <a:spAutoFit/>
          </a:bodyPr>
          <a:lstStyle/>
          <a:p>
            <a:pPr marL="342900" indent="-342900">
              <a:buAutoNum type="alphaUcPeriod"/>
            </a:pPr>
            <a:r>
              <a:rPr lang="en-US" sz="2400" dirty="0">
                <a:latin typeface="Calibri" panose="020F0502020204030204" pitchFamily="34" charset="0"/>
                <a:cs typeface="Calibri" panose="020F0502020204030204" pitchFamily="34" charset="0"/>
              </a:rPr>
              <a:t>friction, box</a:t>
            </a:r>
          </a:p>
          <a:p>
            <a:pPr marL="342900" indent="-342900">
              <a:buAutoNum type="alphaUcPeriod"/>
            </a:pPr>
            <a:r>
              <a:rPr lang="en-US" sz="2400" dirty="0">
                <a:latin typeface="Calibri" panose="020F0502020204030204" pitchFamily="34" charset="0"/>
                <a:cs typeface="Calibri" panose="020F0502020204030204" pitchFamily="34" charset="0"/>
              </a:rPr>
              <a:t>force, direction</a:t>
            </a:r>
          </a:p>
        </p:txBody>
      </p:sp>
      <p:sp>
        <p:nvSpPr>
          <p:cNvPr id="4" name="Google Shape;264;g27e576c1a67_0_364" descr="Questions">
            <a:extLst>
              <a:ext uri="{FF2B5EF4-FFF2-40B4-BE49-F238E27FC236}">
                <a16:creationId xmlns:a16="http://schemas.microsoft.com/office/drawing/2014/main" id="{A408E835-6928-2A37-3426-2AA3A02C7EEA}"/>
              </a:ext>
            </a:extLst>
          </p:cNvPr>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44369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7e576c1a67_0_281"/>
          <p:cNvSpPr txBox="1">
            <a:spLocks noGrp="1"/>
          </p:cNvSpPr>
          <p:nvPr>
            <p:ph type="subTitle" idx="1"/>
          </p:nvPr>
        </p:nvSpPr>
        <p:spPr>
          <a:xfrm>
            <a:off x="578812" y="758713"/>
            <a:ext cx="5700375" cy="819675"/>
          </a:xfrm>
          <a:prstGeom prst="rect">
            <a:avLst/>
          </a:prstGeom>
          <a:noFill/>
          <a:ln>
            <a:noFill/>
          </a:ln>
        </p:spPr>
        <p:txBody>
          <a:bodyPr spcFirstLastPara="1" wrap="square" lIns="68569" tIns="34275" rIns="68569" bIns="34275" anchor="t" anchorCtr="0">
            <a:normAutofit fontScale="92500"/>
          </a:bodyPr>
          <a:lstStyle/>
          <a:p>
            <a:pPr marL="0" indent="0">
              <a:buClr>
                <a:schemeClr val="dk1"/>
              </a:buClr>
              <a:buSzPct val="100000"/>
            </a:pPr>
            <a:r>
              <a:rPr lang="en-US" b="1" u="sng" dirty="0">
                <a:solidFill>
                  <a:schemeClr val="dk1"/>
                </a:solidFill>
              </a:rPr>
              <a:t>Work</a:t>
            </a:r>
            <a:r>
              <a:rPr lang="en-US" b="1" dirty="0">
                <a:solidFill>
                  <a:schemeClr val="dk1"/>
                </a:solidFill>
              </a:rPr>
              <a:t>: </a:t>
            </a:r>
            <a:r>
              <a:rPr lang="en-US" dirty="0">
                <a:solidFill>
                  <a:schemeClr val="dk1"/>
                </a:solidFill>
              </a:rPr>
              <a:t>a </a:t>
            </a:r>
            <a:r>
              <a:rPr lang="en-US" u="sng" dirty="0">
                <a:solidFill>
                  <a:schemeClr val="dk1"/>
                </a:solidFill>
              </a:rPr>
              <a:t>             </a:t>
            </a:r>
            <a:r>
              <a:rPr lang="en-US" dirty="0">
                <a:solidFill>
                  <a:schemeClr val="dk1"/>
                </a:solidFill>
              </a:rPr>
              <a:t> acting upon an object causing the object to move in the </a:t>
            </a:r>
            <a:r>
              <a:rPr lang="en-US" u="sng" dirty="0">
                <a:solidFill>
                  <a:schemeClr val="dk1"/>
                </a:solidFill>
              </a:rPr>
              <a:t>                    </a:t>
            </a:r>
            <a:r>
              <a:rPr lang="en-US" dirty="0">
                <a:solidFill>
                  <a:schemeClr val="dk1"/>
                </a:solidFill>
              </a:rPr>
              <a:t> of that force</a:t>
            </a:r>
            <a:endParaRPr dirty="0"/>
          </a:p>
        </p:txBody>
      </p:sp>
      <p:pic>
        <p:nvPicPr>
          <p:cNvPr id="251" name="Google Shape;251;g27e576c1a67_0_281"/>
          <p:cNvPicPr preferRelativeResize="0"/>
          <p:nvPr/>
        </p:nvPicPr>
        <p:blipFill>
          <a:blip r:embed="rId3">
            <a:alphaModFix/>
          </a:blip>
          <a:stretch>
            <a:fillRect/>
          </a:stretch>
        </p:blipFill>
        <p:spPr>
          <a:xfrm>
            <a:off x="1024574" y="3064403"/>
            <a:ext cx="4808849" cy="2075813"/>
          </a:xfrm>
          <a:prstGeom prst="rect">
            <a:avLst/>
          </a:prstGeom>
          <a:noFill/>
          <a:ln>
            <a:noFill/>
          </a:ln>
        </p:spPr>
      </p:pic>
      <p:sp>
        <p:nvSpPr>
          <p:cNvPr id="3" name="TextBox 2">
            <a:extLst>
              <a:ext uri="{FF2B5EF4-FFF2-40B4-BE49-F238E27FC236}">
                <a16:creationId xmlns:a16="http://schemas.microsoft.com/office/drawing/2014/main" id="{0659C0D8-8CFF-CCAB-0521-339A78F4ED13}"/>
              </a:ext>
            </a:extLst>
          </p:cNvPr>
          <p:cNvSpPr txBox="1"/>
          <p:nvPr/>
        </p:nvSpPr>
        <p:spPr>
          <a:xfrm>
            <a:off x="588579" y="1786759"/>
            <a:ext cx="2444900" cy="830997"/>
          </a:xfrm>
          <a:prstGeom prst="rect">
            <a:avLst/>
          </a:prstGeom>
          <a:noFill/>
        </p:spPr>
        <p:txBody>
          <a:bodyPr wrap="none" rtlCol="0">
            <a:spAutoFit/>
          </a:bodyPr>
          <a:lstStyle/>
          <a:p>
            <a:pPr marL="342900" indent="-342900">
              <a:buAutoNum type="alphaUcPeriod"/>
            </a:pPr>
            <a:r>
              <a:rPr lang="en-US" sz="2400" dirty="0">
                <a:latin typeface="Calibri" panose="020F0502020204030204" pitchFamily="34" charset="0"/>
                <a:cs typeface="Calibri" panose="020F0502020204030204" pitchFamily="34" charset="0"/>
              </a:rPr>
              <a:t>friction, box</a:t>
            </a:r>
          </a:p>
          <a:p>
            <a:pPr marL="342900" indent="-342900">
              <a:buAutoNum type="alphaUcPeriod"/>
            </a:pPr>
            <a:r>
              <a:rPr lang="en-US" sz="2400" dirty="0">
                <a:latin typeface="Calibri" panose="020F0502020204030204" pitchFamily="34" charset="0"/>
                <a:cs typeface="Calibri" panose="020F0502020204030204" pitchFamily="34" charset="0"/>
              </a:rPr>
              <a:t>force, direction</a:t>
            </a:r>
          </a:p>
        </p:txBody>
      </p:sp>
      <p:sp>
        <p:nvSpPr>
          <p:cNvPr id="4" name="Google Shape;264;g27e576c1a67_0_364" descr="Questions">
            <a:extLst>
              <a:ext uri="{FF2B5EF4-FFF2-40B4-BE49-F238E27FC236}">
                <a16:creationId xmlns:a16="http://schemas.microsoft.com/office/drawing/2014/main" id="{ADE30614-FE9D-1D4B-5D9C-1FC881EBCD31}"/>
              </a:ext>
            </a:extLst>
          </p:cNvPr>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317616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259762" y="264798"/>
            <a:ext cx="6338475" cy="826875"/>
          </a:xfrm>
          <a:prstGeom prst="rect">
            <a:avLst/>
          </a:prstGeom>
          <a:noFill/>
          <a:ln>
            <a:noFill/>
          </a:ln>
        </p:spPr>
        <p:txBody>
          <a:bodyPr spcFirstLastPara="1" wrap="square" lIns="68569" tIns="34275" rIns="68569" bIns="34275" anchor="ctr" anchorCtr="0">
            <a:normAutofit fontScale="90000"/>
          </a:bodyPr>
          <a:lstStyle/>
          <a:p>
            <a:pPr>
              <a:buSzPts val="3600"/>
            </a:pPr>
            <a:r>
              <a:rPr lang="en" sz="2700" b="1" u="sng" dirty="0"/>
              <a:t>True or False: </a:t>
            </a:r>
            <a:r>
              <a:rPr lang="en" sz="2700" dirty="0"/>
              <a:t>Energy is the ability to cause change</a:t>
            </a:r>
            <a:endParaRPr sz="2700" b="1" u="sng" dirty="0"/>
          </a:p>
        </p:txBody>
      </p:sp>
      <p:pic>
        <p:nvPicPr>
          <p:cNvPr id="157" name="Google Shape;157;p28"/>
          <p:cNvPicPr preferRelativeResize="0"/>
          <p:nvPr/>
        </p:nvPicPr>
        <p:blipFill>
          <a:blip r:embed="rId3">
            <a:alphaModFix/>
          </a:blip>
          <a:stretch>
            <a:fillRect/>
          </a:stretch>
        </p:blipFill>
        <p:spPr>
          <a:xfrm>
            <a:off x="173248" y="1468315"/>
            <a:ext cx="6511503" cy="3199371"/>
          </a:xfrm>
          <a:prstGeom prst="rect">
            <a:avLst/>
          </a:prstGeom>
          <a:noFill/>
          <a:ln>
            <a:noFill/>
          </a:ln>
        </p:spPr>
      </p:pic>
      <p:sp>
        <p:nvSpPr>
          <p:cNvPr id="3" name="Google Shape;264;g27e576c1a67_0_364" descr="Questions">
            <a:extLst>
              <a:ext uri="{FF2B5EF4-FFF2-40B4-BE49-F238E27FC236}">
                <a16:creationId xmlns:a16="http://schemas.microsoft.com/office/drawing/2014/main" id="{D95CBA85-8186-B2EE-002C-5946AACE9090}"/>
              </a:ext>
            </a:extLst>
          </p:cNvPr>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60047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259762" y="264798"/>
            <a:ext cx="6338475" cy="826875"/>
          </a:xfrm>
          <a:prstGeom prst="rect">
            <a:avLst/>
          </a:prstGeom>
          <a:noFill/>
          <a:ln>
            <a:noFill/>
          </a:ln>
        </p:spPr>
        <p:txBody>
          <a:bodyPr spcFirstLastPara="1" wrap="square" lIns="68569" tIns="34275" rIns="68569" bIns="34275" anchor="ctr" anchorCtr="0">
            <a:normAutofit fontScale="90000"/>
          </a:bodyPr>
          <a:lstStyle/>
          <a:p>
            <a:pPr>
              <a:buSzPts val="3600"/>
            </a:pPr>
            <a:r>
              <a:rPr lang="en" sz="2700" b="1" u="sng" dirty="0">
                <a:solidFill>
                  <a:srgbClr val="FF0000"/>
                </a:solidFill>
              </a:rPr>
              <a:t>True</a:t>
            </a:r>
            <a:r>
              <a:rPr lang="en" sz="2700" b="1" u="sng" dirty="0"/>
              <a:t> or False: </a:t>
            </a:r>
            <a:r>
              <a:rPr lang="en" sz="2700" dirty="0"/>
              <a:t>Energy is the ability to cause change</a:t>
            </a:r>
            <a:endParaRPr sz="2700" b="1" u="sng" dirty="0"/>
          </a:p>
        </p:txBody>
      </p:sp>
      <p:pic>
        <p:nvPicPr>
          <p:cNvPr id="157" name="Google Shape;157;p28"/>
          <p:cNvPicPr preferRelativeResize="0"/>
          <p:nvPr/>
        </p:nvPicPr>
        <p:blipFill>
          <a:blip r:embed="rId3">
            <a:alphaModFix/>
          </a:blip>
          <a:stretch>
            <a:fillRect/>
          </a:stretch>
        </p:blipFill>
        <p:spPr>
          <a:xfrm>
            <a:off x="173248" y="1468315"/>
            <a:ext cx="6511503" cy="3199371"/>
          </a:xfrm>
          <a:prstGeom prst="rect">
            <a:avLst/>
          </a:prstGeom>
          <a:noFill/>
          <a:ln>
            <a:noFill/>
          </a:ln>
        </p:spPr>
      </p:pic>
      <p:sp>
        <p:nvSpPr>
          <p:cNvPr id="3" name="Google Shape;264;g27e576c1a67_0_364" descr="Questions">
            <a:extLst>
              <a:ext uri="{FF2B5EF4-FFF2-40B4-BE49-F238E27FC236}">
                <a16:creationId xmlns:a16="http://schemas.microsoft.com/office/drawing/2014/main" id="{D95CBA85-8186-B2EE-002C-5946AACE9090}"/>
              </a:ext>
            </a:extLst>
          </p:cNvPr>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65540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603493" y="546195"/>
            <a:ext cx="5561597" cy="530884"/>
          </a:xfrm>
          <a:prstGeom prst="rect">
            <a:avLst/>
          </a:prstGeom>
          <a:noFill/>
          <a:ln>
            <a:noFill/>
          </a:ln>
        </p:spPr>
        <p:txBody>
          <a:bodyPr spcFirstLastPara="1" wrap="square" lIns="68569" tIns="34275" rIns="68569" bIns="34275" anchor="t" anchorCtr="0">
            <a:spAutoFit/>
          </a:bodyPr>
          <a:lstStyle/>
          <a:p>
            <a:pPr>
              <a:buSzPts val="4000"/>
            </a:pPr>
            <a:r>
              <a:rPr lang="en-US" sz="3000">
                <a:solidFill>
                  <a:schemeClr val="dk1"/>
                </a:solidFill>
                <a:latin typeface="Calibri"/>
                <a:ea typeface="Calibri"/>
                <a:cs typeface="Calibri"/>
                <a:sym typeface="Calibri"/>
              </a:rPr>
              <a:t> </a:t>
            </a:r>
            <a:endParaRPr sz="1050"/>
          </a:p>
        </p:txBody>
      </p:sp>
      <p:sp>
        <p:nvSpPr>
          <p:cNvPr id="120" name="Google Shape;120;p2"/>
          <p:cNvSpPr/>
          <p:nvPr/>
        </p:nvSpPr>
        <p:spPr>
          <a:xfrm>
            <a:off x="692911" y="465403"/>
            <a:ext cx="5614812" cy="692467"/>
          </a:xfrm>
          <a:prstGeom prst="rect">
            <a:avLst/>
          </a:prstGeom>
          <a:noFill/>
          <a:ln>
            <a:noFill/>
          </a:ln>
        </p:spPr>
        <p:txBody>
          <a:bodyPr spcFirstLastPara="1" wrap="square" lIns="68569" tIns="34275" rIns="68569" bIns="34275" anchor="t" anchorCtr="0">
            <a:spAutoFit/>
          </a:bodyPr>
          <a:lstStyle/>
          <a:p>
            <a:pPr algn="ctr">
              <a:buSzPts val="5400"/>
            </a:pPr>
            <a:r>
              <a:rPr lang="en-US" sz="4050" b="1">
                <a:solidFill>
                  <a:schemeClr val="dk1"/>
                </a:solidFill>
                <a:latin typeface="Calibri"/>
                <a:ea typeface="Calibri"/>
                <a:cs typeface="Calibri"/>
                <a:sym typeface="Calibri"/>
              </a:rPr>
              <a:t>Potential Energy</a:t>
            </a:r>
            <a:endParaRPr sz="1050" b="1"/>
          </a:p>
        </p:txBody>
      </p:sp>
      <p:sp>
        <p:nvSpPr>
          <p:cNvPr id="121" name="Google Shape;121;p2"/>
          <p:cNvSpPr/>
          <p:nvPr/>
        </p:nvSpPr>
        <p:spPr>
          <a:xfrm>
            <a:off x="128116" y="158261"/>
            <a:ext cx="821453" cy="512466"/>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122" name="Google Shape;122;p2"/>
          <p:cNvSpPr txBox="1"/>
          <p:nvPr/>
        </p:nvSpPr>
        <p:spPr>
          <a:xfrm>
            <a:off x="275074" y="275995"/>
            <a:ext cx="527538" cy="276969"/>
          </a:xfrm>
          <a:prstGeom prst="rect">
            <a:avLst/>
          </a:prstGeom>
          <a:noFill/>
          <a:ln>
            <a:noFill/>
          </a:ln>
        </p:spPr>
        <p:txBody>
          <a:bodyPr spcFirstLastPara="1" wrap="square" lIns="68569" tIns="34275" rIns="68569" bIns="34275" anchor="t" anchorCtr="0">
            <a:spAutoFit/>
          </a:bodyPr>
          <a:lstStyle/>
          <a:p>
            <a:pPr>
              <a:buSzPts val="1800"/>
            </a:pPr>
            <a:r>
              <a:rPr lang="en-US" sz="1350" b="1">
                <a:solidFill>
                  <a:schemeClr val="lt1"/>
                </a:solidFill>
                <a:latin typeface="Calibri"/>
                <a:ea typeface="Calibri"/>
                <a:cs typeface="Calibri"/>
                <a:sym typeface="Calibri"/>
              </a:rPr>
              <a:t>Intro</a:t>
            </a:r>
            <a:endParaRPr sz="1050"/>
          </a:p>
        </p:txBody>
      </p:sp>
      <p:pic>
        <p:nvPicPr>
          <p:cNvPr id="123" name="Google Shape;123;p2" descr="potentiaLENERGY.jpg"/>
          <p:cNvPicPr preferRelativeResize="0"/>
          <p:nvPr/>
        </p:nvPicPr>
        <p:blipFill rotWithShape="1">
          <a:blip r:embed="rId3">
            <a:alphaModFix/>
          </a:blip>
          <a:srcRect l="-9890" r="-9889"/>
          <a:stretch/>
        </p:blipFill>
        <p:spPr>
          <a:xfrm>
            <a:off x="342900" y="1200151"/>
            <a:ext cx="6172200" cy="33944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393589" y="4118228"/>
            <a:ext cx="3916165" cy="869400"/>
          </a:xfrm>
          <a:prstGeom prst="rect">
            <a:avLst/>
          </a:prstGeom>
        </p:spPr>
        <p:txBody>
          <a:bodyPr spcFirstLastPara="1" lIns="68569" tIns="34275" rIns="68569" bIns="34275" anchor="ctr" anchorCtr="0">
            <a:normAutofit/>
          </a:bodyPr>
          <a:lstStyle/>
          <a:p>
            <a:pPr algn="l">
              <a:buSzPts val="3600"/>
            </a:pPr>
            <a:r>
              <a:rPr lang="en-US" sz="2600" b="1" u="sng" dirty="0">
                <a:solidFill>
                  <a:schemeClr val="tx1"/>
                </a:solidFill>
              </a:rPr>
              <a:t>Kinetic Energy</a:t>
            </a:r>
            <a:r>
              <a:rPr lang="en-US" sz="2600" dirty="0">
                <a:solidFill>
                  <a:schemeClr val="tx1"/>
                </a:solidFill>
              </a:rPr>
              <a:t>: energy of </a:t>
            </a:r>
            <a:r>
              <a:rPr lang="en-US" sz="2600" u="sng" dirty="0">
                <a:solidFill>
                  <a:schemeClr val="tx1"/>
                </a:solidFill>
              </a:rPr>
              <a:t>            </a:t>
            </a:r>
            <a:r>
              <a:rPr lang="en-US" sz="2600" dirty="0">
                <a:solidFill>
                  <a:schemeClr val="tx1"/>
                </a:solidFill>
              </a:rPr>
              <a:t> in motion</a:t>
            </a:r>
            <a:endParaRPr lang="en-US" sz="2600" b="1" u="sng" dirty="0">
              <a:solidFill>
                <a:schemeClr val="tx1"/>
              </a:solidFill>
            </a:endParaRPr>
          </a:p>
        </p:txBody>
      </p:sp>
      <p:pic>
        <p:nvPicPr>
          <p:cNvPr id="157" name="Google Shape;157;p28" descr="A yellow bus on a green hill&#10;&#10;Description automatically generated"/>
          <p:cNvPicPr preferRelativeResize="0"/>
          <p:nvPr/>
        </p:nvPicPr>
        <p:blipFill>
          <a:blip r:embed="rId3"/>
          <a:stretch>
            <a:fillRect/>
          </a:stretch>
        </p:blipFill>
        <p:spPr>
          <a:xfrm>
            <a:off x="754383" y="293124"/>
            <a:ext cx="5401331" cy="3389335"/>
          </a:xfrm>
          <a:prstGeom prst="rect">
            <a:avLst/>
          </a:prstGeom>
          <a:noFill/>
        </p:spPr>
      </p:pic>
      <p:sp>
        <p:nvSpPr>
          <p:cNvPr id="2" name="Google Shape;264;g27e576c1a67_0_364" descr="Questions">
            <a:extLst>
              <a:ext uri="{FF2B5EF4-FFF2-40B4-BE49-F238E27FC236}">
                <a16:creationId xmlns:a16="http://schemas.microsoft.com/office/drawing/2014/main" id="{27B4B1C4-B4C9-1720-9823-5A14DEE81CB6}"/>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a:buSzPts val="1400"/>
            </a:pPr>
            <a:endParaRPr/>
          </a:p>
        </p:txBody>
      </p:sp>
    </p:spTree>
    <p:extLst>
      <p:ext uri="{BB962C8B-B14F-4D97-AF65-F5344CB8AC3E}">
        <p14:creationId xmlns:p14="http://schemas.microsoft.com/office/powerpoint/2010/main" val="362266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393589" y="4118228"/>
            <a:ext cx="3916165" cy="869400"/>
          </a:xfrm>
          <a:prstGeom prst="rect">
            <a:avLst/>
          </a:prstGeom>
        </p:spPr>
        <p:txBody>
          <a:bodyPr spcFirstLastPara="1" lIns="68569" tIns="34275" rIns="68569" bIns="34275" anchor="ctr" anchorCtr="0">
            <a:normAutofit/>
          </a:bodyPr>
          <a:lstStyle/>
          <a:p>
            <a:pPr algn="l">
              <a:buSzPts val="3600"/>
            </a:pPr>
            <a:r>
              <a:rPr lang="en-US" sz="2600" b="1" u="sng" dirty="0">
                <a:solidFill>
                  <a:schemeClr val="tx1"/>
                </a:solidFill>
              </a:rPr>
              <a:t>Kinetic Energy</a:t>
            </a:r>
            <a:r>
              <a:rPr lang="en-US" sz="2600" dirty="0">
                <a:solidFill>
                  <a:schemeClr val="tx1"/>
                </a:solidFill>
              </a:rPr>
              <a:t>: energy of </a:t>
            </a:r>
            <a:r>
              <a:rPr lang="en-US" sz="2600" b="1" u="sng" dirty="0">
                <a:solidFill>
                  <a:srgbClr val="FF0000"/>
                </a:solidFill>
              </a:rPr>
              <a:t>mass</a:t>
            </a:r>
            <a:r>
              <a:rPr lang="en-US" sz="2600" dirty="0">
                <a:solidFill>
                  <a:schemeClr val="tx1"/>
                </a:solidFill>
              </a:rPr>
              <a:t> in motion</a:t>
            </a:r>
            <a:endParaRPr lang="en-US" sz="2600" b="1" u="sng" dirty="0">
              <a:solidFill>
                <a:schemeClr val="tx1"/>
              </a:solidFill>
            </a:endParaRPr>
          </a:p>
        </p:txBody>
      </p:sp>
      <p:pic>
        <p:nvPicPr>
          <p:cNvPr id="157" name="Google Shape;157;p28" descr="A yellow bus on a green hill&#10;&#10;Description automatically generated"/>
          <p:cNvPicPr preferRelativeResize="0"/>
          <p:nvPr/>
        </p:nvPicPr>
        <p:blipFill>
          <a:blip r:embed="rId3"/>
          <a:stretch>
            <a:fillRect/>
          </a:stretch>
        </p:blipFill>
        <p:spPr>
          <a:xfrm>
            <a:off x="754383" y="293124"/>
            <a:ext cx="5401331" cy="3389335"/>
          </a:xfrm>
          <a:prstGeom prst="rect">
            <a:avLst/>
          </a:prstGeom>
          <a:noFill/>
        </p:spPr>
      </p:pic>
      <p:sp>
        <p:nvSpPr>
          <p:cNvPr id="2" name="Google Shape;264;g27e576c1a67_0_364" descr="Questions">
            <a:extLst>
              <a:ext uri="{FF2B5EF4-FFF2-40B4-BE49-F238E27FC236}">
                <a16:creationId xmlns:a16="http://schemas.microsoft.com/office/drawing/2014/main" id="{5ED3813C-D7D6-4A68-A773-1CC2514D4A58}"/>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a:buSzPts val="1400"/>
            </a:pPr>
            <a:endParaRPr/>
          </a:p>
        </p:txBody>
      </p:sp>
    </p:spTree>
    <p:extLst>
      <p:ext uri="{BB962C8B-B14F-4D97-AF65-F5344CB8AC3E}">
        <p14:creationId xmlns:p14="http://schemas.microsoft.com/office/powerpoint/2010/main" val="169266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p:nvPr/>
        </p:nvSpPr>
        <p:spPr>
          <a:xfrm>
            <a:off x="345338" y="1158600"/>
            <a:ext cx="6140250" cy="830966"/>
          </a:xfrm>
          <a:prstGeom prst="rect">
            <a:avLst/>
          </a:prstGeom>
          <a:noFill/>
          <a:ln>
            <a:noFill/>
          </a:ln>
        </p:spPr>
        <p:txBody>
          <a:bodyPr spcFirstLastPara="1" wrap="square" lIns="68569" tIns="34275" rIns="68569" bIns="34275" anchor="t" anchorCtr="0">
            <a:spAutoFit/>
          </a:bodyPr>
          <a:lstStyle/>
          <a:p>
            <a:pPr algn="ctr">
              <a:buSzPts val="6600"/>
            </a:pPr>
            <a:r>
              <a:rPr lang="en" sz="4950" b="1" dirty="0">
                <a:solidFill>
                  <a:schemeClr val="dk1"/>
                </a:solidFill>
                <a:latin typeface="Calibri"/>
                <a:ea typeface="Calibri"/>
                <a:cs typeface="Calibri"/>
                <a:sym typeface="Calibri"/>
              </a:rPr>
              <a:t>Potential Energy</a:t>
            </a:r>
            <a:endParaRPr sz="1050" dirty="0"/>
          </a:p>
        </p:txBody>
      </p:sp>
      <p:sp>
        <p:nvSpPr>
          <p:cNvPr id="148" name="Google Shape;148;p27" descr="Artificial Intelligence"/>
          <p:cNvSpPr/>
          <p:nvPr/>
        </p:nvSpPr>
        <p:spPr>
          <a:xfrm>
            <a:off x="1665227" y="2031356"/>
            <a:ext cx="1847925" cy="174082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149" name="Google Shape;149;p27" descr="Blog"/>
          <p:cNvPicPr preferRelativeResize="0"/>
          <p:nvPr/>
        </p:nvPicPr>
        <p:blipFill rotWithShape="1">
          <a:blip r:embed="rId4">
            <a:alphaModFix/>
          </a:blip>
          <a:srcRect/>
          <a:stretch/>
        </p:blipFill>
        <p:spPr>
          <a:xfrm>
            <a:off x="3429001" y="2102932"/>
            <a:ext cx="1597673" cy="15976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title"/>
          </p:nvPr>
        </p:nvSpPr>
        <p:spPr>
          <a:xfrm>
            <a:off x="342900" y="224700"/>
            <a:ext cx="6172200" cy="857250"/>
          </a:xfrm>
          <a:prstGeom prst="rect">
            <a:avLst/>
          </a:prstGeom>
          <a:noFill/>
          <a:ln>
            <a:noFill/>
          </a:ln>
        </p:spPr>
        <p:txBody>
          <a:bodyPr spcFirstLastPara="1" wrap="square" lIns="68569" tIns="34275" rIns="68569" bIns="34275" anchor="ctr" anchorCtr="0">
            <a:normAutofit/>
          </a:bodyPr>
          <a:lstStyle/>
          <a:p>
            <a:pPr>
              <a:buSzPts val="4400"/>
            </a:pPr>
            <a:r>
              <a:rPr lang="en-US" sz="3600" b="1" u="sng" dirty="0"/>
              <a:t>Potential energy:</a:t>
            </a:r>
            <a:r>
              <a:rPr lang="en-US" sz="3600" dirty="0"/>
              <a:t> stored energy</a:t>
            </a:r>
            <a:endParaRPr sz="3600" dirty="0"/>
          </a:p>
        </p:txBody>
      </p:sp>
      <p:pic>
        <p:nvPicPr>
          <p:cNvPr id="299" name="Google Shape;299;p23" descr="potentiaLENERGY.jpg"/>
          <p:cNvPicPr preferRelativeResize="0">
            <a:picLocks noGrp="1"/>
          </p:cNvPicPr>
          <p:nvPr>
            <p:ph type="body" idx="1"/>
          </p:nvPr>
        </p:nvPicPr>
        <p:blipFill rotWithShape="1">
          <a:blip r:embed="rId3">
            <a:alphaModFix/>
          </a:blip>
          <a:srcRect l="-9890" r="-9889"/>
          <a:stretch/>
        </p:blipFill>
        <p:spPr>
          <a:xfrm>
            <a:off x="342900" y="1204748"/>
            <a:ext cx="6172200" cy="3394472"/>
          </a:xfrm>
          <a:prstGeom prst="rect">
            <a:avLst/>
          </a:prstGeom>
          <a:noFill/>
          <a:ln w="9525" cap="flat" cmpd="sng">
            <a:solidFill>
              <a:schemeClr val="lt1"/>
            </a:solidFill>
            <a:prstDash val="solid"/>
            <a:round/>
            <a:headEnd type="none" w="sm" len="sm"/>
            <a:tailEnd type="none" w="sm" len="sm"/>
          </a:ln>
        </p:spPr>
      </p:pic>
      <p:sp>
        <p:nvSpPr>
          <p:cNvPr id="300" name="Google Shape;300;p23" descr="Artificial Intelligence"/>
          <p:cNvSpPr/>
          <p:nvPr/>
        </p:nvSpPr>
        <p:spPr>
          <a:xfrm>
            <a:off x="0" y="0"/>
            <a:ext cx="551423" cy="551423"/>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301" name="Google Shape;301;p23" descr="Blog"/>
          <p:cNvPicPr preferRelativeResize="0"/>
          <p:nvPr/>
        </p:nvPicPr>
        <p:blipFill rotWithShape="1">
          <a:blip r:embed="rId5">
            <a:alphaModFix/>
          </a:blip>
          <a:srcRect/>
          <a:stretch/>
        </p:blipFill>
        <p:spPr>
          <a:xfrm>
            <a:off x="551423" y="101902"/>
            <a:ext cx="347619" cy="3476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descr="Questions"/>
          <p:cNvSpPr/>
          <p:nvPr/>
        </p:nvSpPr>
        <p:spPr>
          <a:xfrm>
            <a:off x="1428750" y="457200"/>
            <a:ext cx="4000500" cy="3780692"/>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7e576c1a67_0_364"/>
          <p:cNvSpPr txBox="1"/>
          <p:nvPr/>
        </p:nvSpPr>
        <p:spPr>
          <a:xfrm>
            <a:off x="1543791" y="394841"/>
            <a:ext cx="3770301" cy="484718"/>
          </a:xfrm>
          <a:prstGeom prst="rect">
            <a:avLst/>
          </a:prstGeom>
          <a:noFill/>
          <a:ln>
            <a:noFill/>
          </a:ln>
        </p:spPr>
        <p:txBody>
          <a:bodyPr spcFirstLastPara="1" wrap="square" lIns="68569" tIns="34275" rIns="68569" bIns="34275" anchor="t" anchorCtr="0">
            <a:spAutoFit/>
          </a:bodyPr>
          <a:lstStyle/>
          <a:p>
            <a:pPr algn="ctr">
              <a:buSzPts val="3600"/>
            </a:pPr>
            <a:r>
              <a:rPr lang="en-US" sz="2700" dirty="0">
                <a:solidFill>
                  <a:schemeClr val="dk1"/>
                </a:solidFill>
                <a:latin typeface="Calibri"/>
                <a:ea typeface="Calibri"/>
                <a:cs typeface="Calibri"/>
                <a:sym typeface="Calibri"/>
              </a:rPr>
              <a:t>What is potential energy?</a:t>
            </a:r>
            <a:endParaRPr sz="2700" dirty="0">
              <a:solidFill>
                <a:schemeClr val="dk1"/>
              </a:solidFill>
              <a:latin typeface="Calibri"/>
              <a:ea typeface="Calibri"/>
              <a:cs typeface="Calibri"/>
              <a:sym typeface="Calibri"/>
            </a:endParaRPr>
          </a:p>
        </p:txBody>
      </p:sp>
      <p:sp>
        <p:nvSpPr>
          <p:cNvPr id="264" name="Google Shape;264;g27e576c1a67_0_364"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3" name="Google Shape;299;p23" descr="potentiaLENERGY.jpg">
            <a:extLst>
              <a:ext uri="{FF2B5EF4-FFF2-40B4-BE49-F238E27FC236}">
                <a16:creationId xmlns:a16="http://schemas.microsoft.com/office/drawing/2014/main" id="{B9D126D0-516E-4374-DAA1-6BAB34CAD050}"/>
              </a:ext>
            </a:extLst>
          </p:cNvPr>
          <p:cNvPicPr preferRelativeResize="0">
            <a:picLocks/>
          </p:cNvPicPr>
          <p:nvPr/>
        </p:nvPicPr>
        <p:blipFill rotWithShape="1">
          <a:blip r:embed="rId4">
            <a:alphaModFix/>
          </a:blip>
          <a:srcRect l="-9890" r="-9889"/>
          <a:stretch/>
        </p:blipFill>
        <p:spPr>
          <a:xfrm>
            <a:off x="342900" y="1204748"/>
            <a:ext cx="6172200" cy="3394472"/>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0"/>
          <p:cNvPicPr preferRelativeResize="0"/>
          <p:nvPr/>
        </p:nvPicPr>
        <p:blipFill rotWithShape="1">
          <a:blip r:embed="rId3">
            <a:alphaModFix/>
          </a:blip>
          <a:srcRect/>
          <a:stretch/>
        </p:blipFill>
        <p:spPr>
          <a:xfrm>
            <a:off x="0" y="304800"/>
            <a:ext cx="6858000" cy="4526675"/>
          </a:xfrm>
          <a:prstGeom prst="rect">
            <a:avLst/>
          </a:prstGeom>
          <a:noFill/>
          <a:ln>
            <a:noFill/>
          </a:ln>
        </p:spPr>
      </p:pic>
      <p:sp>
        <p:nvSpPr>
          <p:cNvPr id="272" name="Google Shape;272;p20" descr="Artificial Intelligence"/>
          <p:cNvSpPr/>
          <p:nvPr/>
        </p:nvSpPr>
        <p:spPr>
          <a:xfrm>
            <a:off x="0" y="0"/>
            <a:ext cx="551423" cy="551423"/>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5" descr="dreamstime_xs_53439069.jpg"/>
          <p:cNvPicPr preferRelativeResize="0"/>
          <p:nvPr/>
        </p:nvPicPr>
        <p:blipFill rotWithShape="1">
          <a:blip r:embed="rId3">
            <a:alphaModFix/>
          </a:blip>
          <a:srcRect/>
          <a:stretch/>
        </p:blipFill>
        <p:spPr>
          <a:xfrm>
            <a:off x="1035337" y="614562"/>
            <a:ext cx="5057766" cy="3147919"/>
          </a:xfrm>
          <a:prstGeom prst="rect">
            <a:avLst/>
          </a:prstGeom>
          <a:noFill/>
          <a:ln>
            <a:noFill/>
          </a:ln>
        </p:spPr>
      </p:pic>
      <p:sp>
        <p:nvSpPr>
          <p:cNvPr id="329" name="Google Shape;329;p25"/>
          <p:cNvSpPr txBox="1"/>
          <p:nvPr/>
        </p:nvSpPr>
        <p:spPr>
          <a:xfrm>
            <a:off x="662634" y="4180957"/>
            <a:ext cx="5803174" cy="646300"/>
          </a:xfrm>
          <a:prstGeom prst="rect">
            <a:avLst/>
          </a:prstGeom>
          <a:noFill/>
          <a:ln>
            <a:noFill/>
          </a:ln>
        </p:spPr>
        <p:txBody>
          <a:bodyPr spcFirstLastPara="1" wrap="square" lIns="68569" tIns="34275" rIns="68569" bIns="34275" anchor="t" anchorCtr="0">
            <a:spAutoFit/>
          </a:bodyPr>
          <a:lstStyle/>
          <a:p>
            <a:pPr>
              <a:buSzPts val="5000"/>
            </a:pPr>
            <a:r>
              <a:rPr lang="en-US" sz="3750">
                <a:solidFill>
                  <a:schemeClr val="dk1"/>
                </a:solidFill>
                <a:latin typeface="Calibri"/>
                <a:ea typeface="Calibri"/>
                <a:cs typeface="Calibri"/>
                <a:sym typeface="Calibri"/>
              </a:rPr>
              <a:t>Let’s Think About an Analogy</a:t>
            </a:r>
            <a:endParaRPr sz="1050"/>
          </a:p>
        </p:txBody>
      </p:sp>
      <p:sp>
        <p:nvSpPr>
          <p:cNvPr id="330" name="Google Shape;330;p25" descr="Artificial Intelligence"/>
          <p:cNvSpPr/>
          <p:nvPr/>
        </p:nvSpPr>
        <p:spPr>
          <a:xfrm>
            <a:off x="0" y="0"/>
            <a:ext cx="551423" cy="551423"/>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26" descr="dreamstime_xs_42148263.jpg"/>
          <p:cNvPicPr preferRelativeResize="0"/>
          <p:nvPr/>
        </p:nvPicPr>
        <p:blipFill rotWithShape="1">
          <a:blip r:embed="rId3">
            <a:alphaModFix/>
          </a:blip>
          <a:srcRect/>
          <a:stretch/>
        </p:blipFill>
        <p:spPr>
          <a:xfrm>
            <a:off x="485285" y="551423"/>
            <a:ext cx="4572000" cy="3048000"/>
          </a:xfrm>
          <a:prstGeom prst="rect">
            <a:avLst/>
          </a:prstGeom>
          <a:noFill/>
          <a:ln>
            <a:noFill/>
          </a:ln>
        </p:spPr>
      </p:pic>
      <p:sp>
        <p:nvSpPr>
          <p:cNvPr id="337" name="Google Shape;337;p26"/>
          <p:cNvSpPr/>
          <p:nvPr/>
        </p:nvSpPr>
        <p:spPr>
          <a:xfrm rot="-2085133">
            <a:off x="2356741" y="1864375"/>
            <a:ext cx="4409670" cy="813329"/>
          </a:xfrm>
          <a:prstGeom prst="rightArrow">
            <a:avLst>
              <a:gd name="adj1" fmla="val 50000"/>
              <a:gd name="adj2" fmla="val 50000"/>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SzPts val="3000"/>
            </a:pPr>
            <a:r>
              <a:rPr lang="en-US" sz="2250" dirty="0">
                <a:latin typeface="Calibri"/>
                <a:ea typeface="Calibri"/>
                <a:cs typeface="Calibri"/>
                <a:sym typeface="Calibri"/>
              </a:rPr>
              <a:t>INCREASED PRESSURE</a:t>
            </a:r>
            <a:endParaRPr sz="1050" dirty="0"/>
          </a:p>
        </p:txBody>
      </p:sp>
      <p:sp>
        <p:nvSpPr>
          <p:cNvPr id="339" name="Google Shape;339;p26" descr="Artificial Intelligence"/>
          <p:cNvSpPr/>
          <p:nvPr/>
        </p:nvSpPr>
        <p:spPr>
          <a:xfrm>
            <a:off x="0" y="0"/>
            <a:ext cx="551423" cy="551423"/>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3" name="TextBox 2">
            <a:extLst>
              <a:ext uri="{FF2B5EF4-FFF2-40B4-BE49-F238E27FC236}">
                <a16:creationId xmlns:a16="http://schemas.microsoft.com/office/drawing/2014/main" id="{BD6CAA1A-0F67-A0FA-6613-BCB337D7A228}"/>
              </a:ext>
            </a:extLst>
          </p:cNvPr>
          <p:cNvSpPr txBox="1"/>
          <p:nvPr/>
        </p:nvSpPr>
        <p:spPr>
          <a:xfrm>
            <a:off x="86710" y="3599423"/>
            <a:ext cx="6119649" cy="1569660"/>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sz="2400" dirty="0">
                <a:latin typeface="Calibri" panose="020F0502020204030204" pitchFamily="34" charset="0"/>
                <a:cs typeface="Calibri" panose="020F0502020204030204" pitchFamily="34" charset="0"/>
              </a:rPr>
              <a:t>Potential energy, or stored energy, is like water behind a dam. Imagine all of that water building. As more and more water builds up, the pressure on the dam increases.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7" descr="dreamstime_xs_69744843.jpg"/>
          <p:cNvPicPr preferRelativeResize="0"/>
          <p:nvPr/>
        </p:nvPicPr>
        <p:blipFill rotWithShape="1">
          <a:blip r:embed="rId3">
            <a:alphaModFix/>
          </a:blip>
          <a:srcRect/>
          <a:stretch/>
        </p:blipFill>
        <p:spPr>
          <a:xfrm>
            <a:off x="417421" y="1778013"/>
            <a:ext cx="6023157" cy="3402839"/>
          </a:xfrm>
          <a:prstGeom prst="rect">
            <a:avLst/>
          </a:prstGeom>
          <a:noFill/>
          <a:ln>
            <a:noFill/>
          </a:ln>
        </p:spPr>
      </p:pic>
      <p:sp>
        <p:nvSpPr>
          <p:cNvPr id="346" name="Google Shape;346;p27"/>
          <p:cNvSpPr/>
          <p:nvPr/>
        </p:nvSpPr>
        <p:spPr>
          <a:xfrm>
            <a:off x="546180" y="2172022"/>
            <a:ext cx="2391694" cy="2412553"/>
          </a:xfrm>
          <a:prstGeom prst="noSmoking">
            <a:avLst>
              <a:gd name="adj" fmla="val 7493"/>
            </a:avLst>
          </a:prstGeom>
          <a:solidFill>
            <a:srgbClr val="FF0000"/>
          </a:solidFill>
          <a:ln w="9525" cap="flat" cmpd="sng">
            <a:solidFill>
              <a:srgbClr val="0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SzPts val="1800"/>
            </a:pPr>
            <a:endParaRPr sz="1350">
              <a:solidFill>
                <a:schemeClr val="dk1"/>
              </a:solidFill>
              <a:latin typeface="Calibri"/>
              <a:ea typeface="Calibri"/>
              <a:cs typeface="Calibri"/>
              <a:sym typeface="Calibri"/>
            </a:endParaRPr>
          </a:p>
        </p:txBody>
      </p:sp>
      <p:sp>
        <p:nvSpPr>
          <p:cNvPr id="347" name="Google Shape;347;p27"/>
          <p:cNvSpPr txBox="1"/>
          <p:nvPr/>
        </p:nvSpPr>
        <p:spPr>
          <a:xfrm>
            <a:off x="945415" y="2882023"/>
            <a:ext cx="1593224" cy="992549"/>
          </a:xfrm>
          <a:prstGeom prst="rect">
            <a:avLst/>
          </a:prstGeom>
          <a:noFill/>
          <a:ln>
            <a:noFill/>
          </a:ln>
        </p:spPr>
        <p:txBody>
          <a:bodyPr spcFirstLastPara="1" wrap="square" lIns="68569" tIns="34275" rIns="68569" bIns="34275" anchor="t" anchorCtr="0">
            <a:spAutoFit/>
          </a:bodyPr>
          <a:lstStyle/>
          <a:p>
            <a:pPr algn="ctr">
              <a:buSzPts val="4000"/>
            </a:pPr>
            <a:r>
              <a:rPr lang="en-US" sz="3000" b="1" dirty="0">
                <a:solidFill>
                  <a:schemeClr val="dk1"/>
                </a:solidFill>
                <a:latin typeface="Calibri"/>
                <a:ea typeface="Calibri"/>
                <a:cs typeface="Calibri"/>
                <a:sym typeface="Calibri"/>
              </a:rPr>
              <a:t>Potential </a:t>
            </a:r>
            <a:endParaRPr sz="1050" dirty="0"/>
          </a:p>
          <a:p>
            <a:pPr algn="ctr">
              <a:buSzPts val="4000"/>
            </a:pPr>
            <a:r>
              <a:rPr lang="en-US" sz="3000" b="1" dirty="0">
                <a:solidFill>
                  <a:schemeClr val="dk1"/>
                </a:solidFill>
                <a:latin typeface="Calibri"/>
                <a:ea typeface="Calibri"/>
                <a:cs typeface="Calibri"/>
                <a:sym typeface="Calibri"/>
              </a:rPr>
              <a:t>Energy</a:t>
            </a:r>
            <a:endParaRPr sz="1050" dirty="0"/>
          </a:p>
        </p:txBody>
      </p:sp>
      <p:sp>
        <p:nvSpPr>
          <p:cNvPr id="348" name="Google Shape;348;p27" descr="Artificial Intelligence"/>
          <p:cNvSpPr/>
          <p:nvPr/>
        </p:nvSpPr>
        <p:spPr>
          <a:xfrm>
            <a:off x="0" y="0"/>
            <a:ext cx="551423" cy="551423"/>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3" name="TextBox 2">
            <a:extLst>
              <a:ext uri="{FF2B5EF4-FFF2-40B4-BE49-F238E27FC236}">
                <a16:creationId xmlns:a16="http://schemas.microsoft.com/office/drawing/2014/main" id="{CACD83BB-799F-41DD-9A28-9A9AE2AB0061}"/>
              </a:ext>
            </a:extLst>
          </p:cNvPr>
          <p:cNvSpPr txBox="1"/>
          <p:nvPr/>
        </p:nvSpPr>
        <p:spPr>
          <a:xfrm>
            <a:off x="546180" y="160602"/>
            <a:ext cx="6139787" cy="1569660"/>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sz="2400" dirty="0">
                <a:latin typeface="Calibri" panose="020F0502020204030204" pitchFamily="34" charset="0"/>
                <a:cs typeface="Calibri" panose="020F0502020204030204" pitchFamily="34" charset="0"/>
              </a:rPr>
              <a:t>If the dam were to break, all of that water would be released. Think of the energy those rushing waves would have! The energy would no longer be stored.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descr="Lightbulb and gear"/>
          <p:cNvSpPr/>
          <p:nvPr/>
        </p:nvSpPr>
        <p:spPr>
          <a:xfrm>
            <a:off x="135341" y="95552"/>
            <a:ext cx="430200" cy="40657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140" name="Google Shape;140;p26"/>
          <p:cNvSpPr txBox="1"/>
          <p:nvPr/>
        </p:nvSpPr>
        <p:spPr>
          <a:xfrm>
            <a:off x="350441" y="211672"/>
            <a:ext cx="6157125" cy="1107965"/>
          </a:xfrm>
          <a:prstGeom prst="rect">
            <a:avLst/>
          </a:prstGeom>
          <a:noFill/>
          <a:ln>
            <a:noFill/>
          </a:ln>
        </p:spPr>
        <p:txBody>
          <a:bodyPr spcFirstLastPara="1" wrap="square" lIns="68569" tIns="34275" rIns="68569" bIns="34275" anchor="t" anchorCtr="0">
            <a:spAutoFit/>
          </a:bodyPr>
          <a:lstStyle/>
          <a:p>
            <a:pPr algn="ctr">
              <a:buSzPts val="3000"/>
            </a:pPr>
            <a:r>
              <a:rPr lang="en" sz="2250" b="1" dirty="0">
                <a:solidFill>
                  <a:schemeClr val="dk1"/>
                </a:solidFill>
                <a:latin typeface="Calibri"/>
                <a:ea typeface="Calibri"/>
                <a:cs typeface="Calibri"/>
                <a:sym typeface="Calibri"/>
              </a:rPr>
              <a:t>Big Question: </a:t>
            </a:r>
            <a:r>
              <a:rPr lang="en" sz="2250" dirty="0">
                <a:solidFill>
                  <a:schemeClr val="dk1"/>
                </a:solidFill>
                <a:latin typeface="Calibri"/>
                <a:ea typeface="Calibri"/>
                <a:cs typeface="Calibri"/>
                <a:sym typeface="Calibri"/>
              </a:rPr>
              <a:t>How do forces, motion, and energy work together to affect the way objects move and interact with the world around us?</a:t>
            </a:r>
            <a:endParaRPr sz="2250" dirty="0">
              <a:solidFill>
                <a:schemeClr val="dk1"/>
              </a:solidFill>
              <a:latin typeface="Calibri"/>
              <a:ea typeface="Calibri"/>
              <a:cs typeface="Calibri"/>
              <a:sym typeface="Calibri"/>
            </a:endParaRPr>
          </a:p>
        </p:txBody>
      </p:sp>
      <p:pic>
        <p:nvPicPr>
          <p:cNvPr id="141" name="Google Shape;141;p26"/>
          <p:cNvPicPr preferRelativeResize="0"/>
          <p:nvPr/>
        </p:nvPicPr>
        <p:blipFill>
          <a:blip r:embed="rId4">
            <a:alphaModFix/>
          </a:blip>
          <a:stretch>
            <a:fillRect/>
          </a:stretch>
        </p:blipFill>
        <p:spPr>
          <a:xfrm>
            <a:off x="729761" y="1435757"/>
            <a:ext cx="5398477" cy="339935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title"/>
          </p:nvPr>
        </p:nvSpPr>
        <p:spPr>
          <a:xfrm>
            <a:off x="361345" y="-196502"/>
            <a:ext cx="6172200" cy="857250"/>
          </a:xfrm>
          <a:prstGeom prst="rect">
            <a:avLst/>
          </a:prstGeom>
          <a:noFill/>
          <a:ln>
            <a:noFill/>
          </a:ln>
        </p:spPr>
        <p:txBody>
          <a:bodyPr spcFirstLastPara="1" wrap="square" lIns="68569" tIns="34275" rIns="68569" bIns="34275" anchor="ctr" anchorCtr="0">
            <a:normAutofit/>
          </a:bodyPr>
          <a:lstStyle/>
          <a:p>
            <a:pPr>
              <a:buSzPts val="4400"/>
            </a:pPr>
            <a:r>
              <a:rPr lang="en-US"/>
              <a:t>Energy</a:t>
            </a:r>
            <a:endParaRPr/>
          </a:p>
        </p:txBody>
      </p:sp>
      <p:cxnSp>
        <p:nvCxnSpPr>
          <p:cNvPr id="355" name="Google Shape;355;p28"/>
          <p:cNvCxnSpPr/>
          <p:nvPr/>
        </p:nvCxnSpPr>
        <p:spPr>
          <a:xfrm flipH="1">
            <a:off x="3465890" y="540005"/>
            <a:ext cx="1" cy="479643"/>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
        <p:nvSpPr>
          <p:cNvPr id="356" name="Google Shape;356;p28"/>
          <p:cNvSpPr txBox="1"/>
          <p:nvPr/>
        </p:nvSpPr>
        <p:spPr>
          <a:xfrm>
            <a:off x="2020933" y="957967"/>
            <a:ext cx="3104545" cy="577051"/>
          </a:xfrm>
          <a:prstGeom prst="rect">
            <a:avLst/>
          </a:prstGeom>
          <a:noFill/>
          <a:ln>
            <a:noFill/>
          </a:ln>
        </p:spPr>
        <p:txBody>
          <a:bodyPr spcFirstLastPara="1" wrap="square" lIns="68569" tIns="34275" rIns="68569" bIns="34275" anchor="t" anchorCtr="0">
            <a:spAutoFit/>
          </a:bodyPr>
          <a:lstStyle/>
          <a:p>
            <a:pPr>
              <a:buSzPts val="4400"/>
            </a:pPr>
            <a:r>
              <a:rPr lang="en-US" sz="3300">
                <a:solidFill>
                  <a:schemeClr val="dk1"/>
                </a:solidFill>
                <a:latin typeface="Calibri"/>
                <a:ea typeface="Calibri"/>
                <a:cs typeface="Calibri"/>
                <a:sym typeface="Calibri"/>
              </a:rPr>
              <a:t>Potential Energy</a:t>
            </a:r>
            <a:endParaRPr sz="1050"/>
          </a:p>
        </p:txBody>
      </p:sp>
      <p:cxnSp>
        <p:nvCxnSpPr>
          <p:cNvPr id="357" name="Google Shape;357;p28"/>
          <p:cNvCxnSpPr/>
          <p:nvPr/>
        </p:nvCxnSpPr>
        <p:spPr>
          <a:xfrm flipH="1">
            <a:off x="831679" y="1535048"/>
            <a:ext cx="1488974" cy="826233"/>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58" name="Google Shape;358;p28"/>
          <p:cNvCxnSpPr>
            <a:stCxn id="356" idx="2"/>
          </p:cNvCxnSpPr>
          <p:nvPr/>
        </p:nvCxnSpPr>
        <p:spPr>
          <a:xfrm>
            <a:off x="3573206" y="1535018"/>
            <a:ext cx="8324" cy="73240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59" name="Google Shape;359;p28"/>
          <p:cNvCxnSpPr/>
          <p:nvPr/>
        </p:nvCxnSpPr>
        <p:spPr>
          <a:xfrm>
            <a:off x="4694963" y="1535048"/>
            <a:ext cx="1717016" cy="732319"/>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360" name="Google Shape;360;p28"/>
          <p:cNvSpPr txBox="1"/>
          <p:nvPr/>
        </p:nvSpPr>
        <p:spPr>
          <a:xfrm>
            <a:off x="228951" y="2701078"/>
            <a:ext cx="2454794" cy="1592713"/>
          </a:xfrm>
          <a:prstGeom prst="rect">
            <a:avLst/>
          </a:prstGeom>
          <a:noFill/>
          <a:ln>
            <a:noFill/>
          </a:ln>
        </p:spPr>
        <p:txBody>
          <a:bodyPr spcFirstLastPara="1" wrap="square" lIns="68569" tIns="34275" rIns="68569" bIns="34275" anchor="t" anchorCtr="0">
            <a:spAutoFit/>
          </a:bodyPr>
          <a:lstStyle/>
          <a:p>
            <a:pPr algn="ctr">
              <a:buSzPts val="4400"/>
            </a:pPr>
            <a:r>
              <a:rPr lang="en-US" sz="3300" dirty="0">
                <a:solidFill>
                  <a:schemeClr val="dk1"/>
                </a:solidFill>
                <a:latin typeface="Calibri"/>
                <a:ea typeface="Calibri"/>
                <a:cs typeface="Calibri"/>
                <a:sym typeface="Calibri"/>
              </a:rPr>
              <a:t>Gravitational Potential</a:t>
            </a:r>
            <a:endParaRPr sz="1050" dirty="0"/>
          </a:p>
          <a:p>
            <a:pPr algn="ctr">
              <a:buSzPts val="4400"/>
            </a:pPr>
            <a:r>
              <a:rPr lang="en-US" sz="3300" dirty="0">
                <a:solidFill>
                  <a:schemeClr val="dk1"/>
                </a:solidFill>
                <a:latin typeface="Calibri"/>
                <a:ea typeface="Calibri"/>
                <a:cs typeface="Calibri"/>
                <a:sym typeface="Calibri"/>
              </a:rPr>
              <a:t>Energy</a:t>
            </a:r>
            <a:endParaRPr sz="1050" dirty="0"/>
          </a:p>
        </p:txBody>
      </p:sp>
      <p:sp>
        <p:nvSpPr>
          <p:cNvPr id="361" name="Google Shape;361;p28"/>
          <p:cNvSpPr txBox="1"/>
          <p:nvPr/>
        </p:nvSpPr>
        <p:spPr>
          <a:xfrm>
            <a:off x="2830393" y="2345785"/>
            <a:ext cx="1824329" cy="1084882"/>
          </a:xfrm>
          <a:prstGeom prst="rect">
            <a:avLst/>
          </a:prstGeom>
          <a:noFill/>
          <a:ln>
            <a:noFill/>
          </a:ln>
        </p:spPr>
        <p:txBody>
          <a:bodyPr spcFirstLastPara="1" wrap="square" lIns="68569" tIns="34275" rIns="68569" bIns="34275" anchor="t" anchorCtr="0">
            <a:spAutoFit/>
          </a:bodyPr>
          <a:lstStyle/>
          <a:p>
            <a:pPr algn="ctr">
              <a:buSzPts val="4400"/>
            </a:pPr>
            <a:r>
              <a:rPr lang="en-US" sz="3300">
                <a:solidFill>
                  <a:schemeClr val="dk1"/>
                </a:solidFill>
                <a:latin typeface="Calibri"/>
                <a:ea typeface="Calibri"/>
                <a:cs typeface="Calibri"/>
                <a:sym typeface="Calibri"/>
              </a:rPr>
              <a:t>Chemical</a:t>
            </a:r>
            <a:endParaRPr sz="1050"/>
          </a:p>
          <a:p>
            <a:pPr algn="ctr">
              <a:buSzPts val="4400"/>
            </a:pPr>
            <a:r>
              <a:rPr lang="en-US" sz="3300">
                <a:solidFill>
                  <a:schemeClr val="dk1"/>
                </a:solidFill>
                <a:latin typeface="Calibri"/>
                <a:ea typeface="Calibri"/>
                <a:cs typeface="Calibri"/>
                <a:sym typeface="Calibri"/>
              </a:rPr>
              <a:t>Energy</a:t>
            </a:r>
            <a:endParaRPr sz="1050"/>
          </a:p>
        </p:txBody>
      </p:sp>
      <p:sp>
        <p:nvSpPr>
          <p:cNvPr id="362" name="Google Shape;362;p28"/>
          <p:cNvSpPr txBox="1"/>
          <p:nvPr/>
        </p:nvSpPr>
        <p:spPr>
          <a:xfrm>
            <a:off x="5179136" y="2325925"/>
            <a:ext cx="1824329" cy="1084882"/>
          </a:xfrm>
          <a:prstGeom prst="rect">
            <a:avLst/>
          </a:prstGeom>
          <a:noFill/>
          <a:ln>
            <a:noFill/>
          </a:ln>
        </p:spPr>
        <p:txBody>
          <a:bodyPr spcFirstLastPara="1" wrap="square" lIns="68569" tIns="34275" rIns="68569" bIns="34275" anchor="t" anchorCtr="0">
            <a:spAutoFit/>
          </a:bodyPr>
          <a:lstStyle/>
          <a:p>
            <a:pPr algn="ctr">
              <a:buSzPts val="4400"/>
            </a:pPr>
            <a:r>
              <a:rPr lang="en-US" sz="3300">
                <a:solidFill>
                  <a:schemeClr val="dk1"/>
                </a:solidFill>
                <a:latin typeface="Calibri"/>
                <a:ea typeface="Calibri"/>
                <a:cs typeface="Calibri"/>
                <a:sym typeface="Calibri"/>
              </a:rPr>
              <a:t>Nuclear</a:t>
            </a:r>
            <a:endParaRPr sz="1050"/>
          </a:p>
          <a:p>
            <a:pPr algn="ctr">
              <a:buSzPts val="4400"/>
            </a:pPr>
            <a:r>
              <a:rPr lang="en-US" sz="3300">
                <a:solidFill>
                  <a:schemeClr val="dk1"/>
                </a:solidFill>
                <a:latin typeface="Calibri"/>
                <a:ea typeface="Calibri"/>
                <a:cs typeface="Calibri"/>
                <a:sym typeface="Calibri"/>
              </a:rPr>
              <a:t>Energy</a:t>
            </a:r>
            <a:endParaRPr sz="1050"/>
          </a:p>
        </p:txBody>
      </p:sp>
      <p:sp>
        <p:nvSpPr>
          <p:cNvPr id="363" name="Google Shape;363;p28"/>
          <p:cNvSpPr/>
          <p:nvPr/>
        </p:nvSpPr>
        <p:spPr>
          <a:xfrm>
            <a:off x="53658" y="2372591"/>
            <a:ext cx="2830392" cy="2080580"/>
          </a:xfrm>
          <a:prstGeom prst="ellipse">
            <a:avLst/>
          </a:prstGeom>
          <a:noFill/>
          <a:ln w="762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364" name="Google Shape;364;p28" descr="Artificial Intelligence"/>
          <p:cNvSpPr/>
          <p:nvPr/>
        </p:nvSpPr>
        <p:spPr>
          <a:xfrm>
            <a:off x="0" y="0"/>
            <a:ext cx="551423" cy="551423"/>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a:spLocks noGrp="1"/>
          </p:cNvSpPr>
          <p:nvPr>
            <p:ph type="title"/>
          </p:nvPr>
        </p:nvSpPr>
        <p:spPr>
          <a:xfrm>
            <a:off x="899044" y="194306"/>
            <a:ext cx="5803650" cy="1607400"/>
          </a:xfrm>
          <a:prstGeom prst="rect">
            <a:avLst/>
          </a:prstGeom>
          <a:noFill/>
          <a:ln>
            <a:noFill/>
          </a:ln>
        </p:spPr>
        <p:txBody>
          <a:bodyPr spcFirstLastPara="1" wrap="square" lIns="68569" tIns="34275" rIns="68569" bIns="34275" anchor="ctr" anchorCtr="0">
            <a:normAutofit fontScale="90000"/>
          </a:bodyPr>
          <a:lstStyle/>
          <a:p>
            <a:pPr>
              <a:buSzPct val="100000"/>
            </a:pPr>
            <a:r>
              <a:rPr lang="en-US" sz="2969" b="1" u="sng"/>
              <a:t>Gravitational Potential Energy</a:t>
            </a:r>
            <a:r>
              <a:rPr lang="en-US" sz="2969"/>
              <a:t>: energy stored because of an object’s position or height above Earth’s surface</a:t>
            </a:r>
            <a:endParaRPr/>
          </a:p>
        </p:txBody>
      </p:sp>
      <p:pic>
        <p:nvPicPr>
          <p:cNvPr id="379" name="Google Shape;379;p30" descr="earth.jpg"/>
          <p:cNvPicPr preferRelativeResize="0">
            <a:picLocks noGrp="1"/>
          </p:cNvPicPr>
          <p:nvPr>
            <p:ph type="body" idx="1"/>
          </p:nvPr>
        </p:nvPicPr>
        <p:blipFill rotWithShape="1">
          <a:blip r:embed="rId3">
            <a:alphaModFix/>
          </a:blip>
          <a:srcRect l="-14891" r="-14891"/>
          <a:stretch/>
        </p:blipFill>
        <p:spPr>
          <a:xfrm>
            <a:off x="755210" y="1801709"/>
            <a:ext cx="5445675" cy="2994975"/>
          </a:xfrm>
          <a:prstGeom prst="rect">
            <a:avLst/>
          </a:prstGeom>
          <a:noFill/>
          <a:ln w="9525" cap="flat" cmpd="sng">
            <a:solidFill>
              <a:schemeClr val="lt1"/>
            </a:solidFill>
            <a:prstDash val="solid"/>
            <a:round/>
            <a:headEnd type="none" w="sm" len="sm"/>
            <a:tailEnd type="none" w="sm" len="sm"/>
          </a:ln>
        </p:spPr>
      </p:pic>
      <p:sp>
        <p:nvSpPr>
          <p:cNvPr id="380" name="Google Shape;380;p30" descr="Artificial Intelligence"/>
          <p:cNvSpPr/>
          <p:nvPr/>
        </p:nvSpPr>
        <p:spPr>
          <a:xfrm>
            <a:off x="0" y="0"/>
            <a:ext cx="551423" cy="551423"/>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d96993b0a5_0_44" descr="Questions"/>
          <p:cNvSpPr/>
          <p:nvPr/>
        </p:nvSpPr>
        <p:spPr>
          <a:xfrm>
            <a:off x="1428750" y="457199"/>
            <a:ext cx="4000500" cy="378067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title"/>
          </p:nvPr>
        </p:nvSpPr>
        <p:spPr>
          <a:xfrm>
            <a:off x="361345" y="-196502"/>
            <a:ext cx="6172200" cy="857250"/>
          </a:xfrm>
          <a:prstGeom prst="rect">
            <a:avLst/>
          </a:prstGeom>
          <a:noFill/>
          <a:ln>
            <a:noFill/>
          </a:ln>
        </p:spPr>
        <p:txBody>
          <a:bodyPr spcFirstLastPara="1" wrap="square" lIns="68569" tIns="34275" rIns="68569" bIns="34275" anchor="ctr" anchorCtr="0">
            <a:normAutofit/>
          </a:bodyPr>
          <a:lstStyle/>
          <a:p>
            <a:pPr>
              <a:buSzPts val="4400"/>
            </a:pPr>
            <a:r>
              <a:rPr lang="en-US"/>
              <a:t>Energy</a:t>
            </a:r>
            <a:endParaRPr/>
          </a:p>
        </p:txBody>
      </p:sp>
      <p:cxnSp>
        <p:nvCxnSpPr>
          <p:cNvPr id="355" name="Google Shape;355;p28"/>
          <p:cNvCxnSpPr/>
          <p:nvPr/>
        </p:nvCxnSpPr>
        <p:spPr>
          <a:xfrm flipH="1">
            <a:off x="3465890" y="540005"/>
            <a:ext cx="1" cy="479643"/>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
        <p:nvSpPr>
          <p:cNvPr id="356" name="Google Shape;356;p28"/>
          <p:cNvSpPr txBox="1"/>
          <p:nvPr/>
        </p:nvSpPr>
        <p:spPr>
          <a:xfrm>
            <a:off x="2020933" y="957967"/>
            <a:ext cx="3104545" cy="577051"/>
          </a:xfrm>
          <a:prstGeom prst="rect">
            <a:avLst/>
          </a:prstGeom>
          <a:noFill/>
          <a:ln>
            <a:noFill/>
          </a:ln>
        </p:spPr>
        <p:txBody>
          <a:bodyPr spcFirstLastPara="1" wrap="square" lIns="68569" tIns="34275" rIns="68569" bIns="34275" anchor="t" anchorCtr="0">
            <a:spAutoFit/>
          </a:bodyPr>
          <a:lstStyle/>
          <a:p>
            <a:pPr>
              <a:buSzPts val="4400"/>
            </a:pPr>
            <a:r>
              <a:rPr lang="en-US" sz="3300">
                <a:solidFill>
                  <a:schemeClr val="dk1"/>
                </a:solidFill>
                <a:latin typeface="Calibri"/>
                <a:ea typeface="Calibri"/>
                <a:cs typeface="Calibri"/>
                <a:sym typeface="Calibri"/>
              </a:rPr>
              <a:t>Potential Energy</a:t>
            </a:r>
            <a:endParaRPr sz="1050"/>
          </a:p>
        </p:txBody>
      </p:sp>
      <p:cxnSp>
        <p:nvCxnSpPr>
          <p:cNvPr id="357" name="Google Shape;357;p28"/>
          <p:cNvCxnSpPr/>
          <p:nvPr/>
        </p:nvCxnSpPr>
        <p:spPr>
          <a:xfrm flipH="1">
            <a:off x="831679" y="1535048"/>
            <a:ext cx="1488974" cy="826233"/>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58" name="Google Shape;358;p28"/>
          <p:cNvCxnSpPr>
            <a:stCxn id="356" idx="2"/>
          </p:cNvCxnSpPr>
          <p:nvPr/>
        </p:nvCxnSpPr>
        <p:spPr>
          <a:xfrm>
            <a:off x="3573206" y="1535018"/>
            <a:ext cx="8324" cy="73240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59" name="Google Shape;359;p28"/>
          <p:cNvCxnSpPr/>
          <p:nvPr/>
        </p:nvCxnSpPr>
        <p:spPr>
          <a:xfrm>
            <a:off x="4694963" y="1535048"/>
            <a:ext cx="1717016" cy="732319"/>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360" name="Google Shape;360;p28"/>
          <p:cNvSpPr txBox="1"/>
          <p:nvPr/>
        </p:nvSpPr>
        <p:spPr>
          <a:xfrm>
            <a:off x="228951" y="2701078"/>
            <a:ext cx="2454794" cy="1592713"/>
          </a:xfrm>
          <a:prstGeom prst="rect">
            <a:avLst/>
          </a:prstGeom>
          <a:noFill/>
          <a:ln>
            <a:noFill/>
          </a:ln>
        </p:spPr>
        <p:txBody>
          <a:bodyPr spcFirstLastPara="1" wrap="square" lIns="68569" tIns="34275" rIns="68569" bIns="34275" anchor="t" anchorCtr="0">
            <a:spAutoFit/>
          </a:bodyPr>
          <a:lstStyle/>
          <a:p>
            <a:pPr algn="ctr">
              <a:buSzPts val="4400"/>
            </a:pPr>
            <a:r>
              <a:rPr lang="en-US" sz="3300" u="sng" dirty="0">
                <a:solidFill>
                  <a:schemeClr val="dk1"/>
                </a:solidFill>
                <a:latin typeface="Calibri"/>
                <a:ea typeface="Calibri"/>
                <a:cs typeface="Calibri"/>
                <a:sym typeface="Calibri"/>
              </a:rPr>
              <a:t>                    </a:t>
            </a:r>
            <a:r>
              <a:rPr lang="en-US" sz="100" u="sng" dirty="0">
                <a:solidFill>
                  <a:schemeClr val="dk1"/>
                </a:solidFill>
                <a:latin typeface="Calibri"/>
                <a:ea typeface="Calibri"/>
                <a:cs typeface="Calibri"/>
                <a:sym typeface="Calibri"/>
              </a:rPr>
              <a:t>,</a:t>
            </a:r>
            <a:r>
              <a:rPr lang="en-US" sz="3300" dirty="0">
                <a:solidFill>
                  <a:schemeClr val="dk1"/>
                </a:solidFill>
                <a:latin typeface="Calibri"/>
                <a:ea typeface="Calibri"/>
                <a:cs typeface="Calibri"/>
                <a:sym typeface="Calibri"/>
              </a:rPr>
              <a:t> Potential</a:t>
            </a:r>
            <a:endParaRPr sz="1050" dirty="0"/>
          </a:p>
          <a:p>
            <a:pPr algn="ctr">
              <a:buSzPts val="4400"/>
            </a:pPr>
            <a:r>
              <a:rPr lang="en-US" sz="3300" dirty="0">
                <a:solidFill>
                  <a:schemeClr val="dk1"/>
                </a:solidFill>
                <a:latin typeface="Calibri"/>
                <a:ea typeface="Calibri"/>
                <a:cs typeface="Calibri"/>
                <a:sym typeface="Calibri"/>
              </a:rPr>
              <a:t>Energy</a:t>
            </a:r>
            <a:endParaRPr sz="1050" dirty="0"/>
          </a:p>
        </p:txBody>
      </p:sp>
      <p:sp>
        <p:nvSpPr>
          <p:cNvPr id="361" name="Google Shape;361;p28"/>
          <p:cNvSpPr txBox="1"/>
          <p:nvPr/>
        </p:nvSpPr>
        <p:spPr>
          <a:xfrm>
            <a:off x="2830393" y="2345785"/>
            <a:ext cx="1824329" cy="1084882"/>
          </a:xfrm>
          <a:prstGeom prst="rect">
            <a:avLst/>
          </a:prstGeom>
          <a:noFill/>
          <a:ln>
            <a:noFill/>
          </a:ln>
        </p:spPr>
        <p:txBody>
          <a:bodyPr spcFirstLastPara="1" wrap="square" lIns="68569" tIns="34275" rIns="68569" bIns="34275" anchor="t" anchorCtr="0">
            <a:spAutoFit/>
          </a:bodyPr>
          <a:lstStyle/>
          <a:p>
            <a:pPr algn="ctr">
              <a:buSzPts val="4400"/>
            </a:pPr>
            <a:r>
              <a:rPr lang="en-US" sz="3300">
                <a:solidFill>
                  <a:schemeClr val="dk1"/>
                </a:solidFill>
                <a:latin typeface="Calibri"/>
                <a:ea typeface="Calibri"/>
                <a:cs typeface="Calibri"/>
                <a:sym typeface="Calibri"/>
              </a:rPr>
              <a:t>Chemical</a:t>
            </a:r>
            <a:endParaRPr sz="1050"/>
          </a:p>
          <a:p>
            <a:pPr algn="ctr">
              <a:buSzPts val="4400"/>
            </a:pPr>
            <a:r>
              <a:rPr lang="en-US" sz="3300">
                <a:solidFill>
                  <a:schemeClr val="dk1"/>
                </a:solidFill>
                <a:latin typeface="Calibri"/>
                <a:ea typeface="Calibri"/>
                <a:cs typeface="Calibri"/>
                <a:sym typeface="Calibri"/>
              </a:rPr>
              <a:t>Energy</a:t>
            </a:r>
            <a:endParaRPr sz="1050"/>
          </a:p>
        </p:txBody>
      </p:sp>
      <p:sp>
        <p:nvSpPr>
          <p:cNvPr id="362" name="Google Shape;362;p28"/>
          <p:cNvSpPr txBox="1"/>
          <p:nvPr/>
        </p:nvSpPr>
        <p:spPr>
          <a:xfrm>
            <a:off x="5179136" y="2325925"/>
            <a:ext cx="1824329" cy="1084882"/>
          </a:xfrm>
          <a:prstGeom prst="rect">
            <a:avLst/>
          </a:prstGeom>
          <a:noFill/>
          <a:ln>
            <a:noFill/>
          </a:ln>
        </p:spPr>
        <p:txBody>
          <a:bodyPr spcFirstLastPara="1" wrap="square" lIns="68569" tIns="34275" rIns="68569" bIns="34275" anchor="t" anchorCtr="0">
            <a:spAutoFit/>
          </a:bodyPr>
          <a:lstStyle/>
          <a:p>
            <a:pPr algn="ctr">
              <a:buSzPts val="4400"/>
            </a:pPr>
            <a:r>
              <a:rPr lang="en-US" sz="3300">
                <a:solidFill>
                  <a:schemeClr val="dk1"/>
                </a:solidFill>
                <a:latin typeface="Calibri"/>
                <a:ea typeface="Calibri"/>
                <a:cs typeface="Calibri"/>
                <a:sym typeface="Calibri"/>
              </a:rPr>
              <a:t>Nuclear</a:t>
            </a:r>
            <a:endParaRPr sz="1050"/>
          </a:p>
          <a:p>
            <a:pPr algn="ctr">
              <a:buSzPts val="4400"/>
            </a:pPr>
            <a:r>
              <a:rPr lang="en-US" sz="3300">
                <a:solidFill>
                  <a:schemeClr val="dk1"/>
                </a:solidFill>
                <a:latin typeface="Calibri"/>
                <a:ea typeface="Calibri"/>
                <a:cs typeface="Calibri"/>
                <a:sym typeface="Calibri"/>
              </a:rPr>
              <a:t>Energy</a:t>
            </a:r>
            <a:endParaRPr sz="1050"/>
          </a:p>
        </p:txBody>
      </p:sp>
      <p:sp>
        <p:nvSpPr>
          <p:cNvPr id="363" name="Google Shape;363;p28"/>
          <p:cNvSpPr/>
          <p:nvPr/>
        </p:nvSpPr>
        <p:spPr>
          <a:xfrm>
            <a:off x="53658" y="2372591"/>
            <a:ext cx="2830392" cy="2080580"/>
          </a:xfrm>
          <a:prstGeom prst="ellipse">
            <a:avLst/>
          </a:prstGeom>
          <a:noFill/>
          <a:ln w="762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2" name="Google Shape;264;g27e576c1a67_0_364" descr="Questions">
            <a:extLst>
              <a:ext uri="{FF2B5EF4-FFF2-40B4-BE49-F238E27FC236}">
                <a16:creationId xmlns:a16="http://schemas.microsoft.com/office/drawing/2014/main" id="{538562C0-9CBB-FB19-862C-574FE18F2E38}"/>
              </a:ext>
            </a:extLst>
          </p:cNvPr>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1049648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title"/>
          </p:nvPr>
        </p:nvSpPr>
        <p:spPr>
          <a:xfrm>
            <a:off x="361345" y="-196502"/>
            <a:ext cx="6172200" cy="857250"/>
          </a:xfrm>
          <a:prstGeom prst="rect">
            <a:avLst/>
          </a:prstGeom>
          <a:noFill/>
          <a:ln>
            <a:noFill/>
          </a:ln>
        </p:spPr>
        <p:txBody>
          <a:bodyPr spcFirstLastPara="1" wrap="square" lIns="68569" tIns="34275" rIns="68569" bIns="34275" anchor="ctr" anchorCtr="0">
            <a:normAutofit/>
          </a:bodyPr>
          <a:lstStyle/>
          <a:p>
            <a:pPr>
              <a:buSzPts val="4400"/>
            </a:pPr>
            <a:r>
              <a:rPr lang="en-US"/>
              <a:t>Energy</a:t>
            </a:r>
            <a:endParaRPr/>
          </a:p>
        </p:txBody>
      </p:sp>
      <p:cxnSp>
        <p:nvCxnSpPr>
          <p:cNvPr id="355" name="Google Shape;355;p28"/>
          <p:cNvCxnSpPr/>
          <p:nvPr/>
        </p:nvCxnSpPr>
        <p:spPr>
          <a:xfrm flipH="1">
            <a:off x="3465890" y="540005"/>
            <a:ext cx="1" cy="479643"/>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
        <p:nvSpPr>
          <p:cNvPr id="356" name="Google Shape;356;p28"/>
          <p:cNvSpPr txBox="1"/>
          <p:nvPr/>
        </p:nvSpPr>
        <p:spPr>
          <a:xfrm>
            <a:off x="2020933" y="957967"/>
            <a:ext cx="3104545" cy="577051"/>
          </a:xfrm>
          <a:prstGeom prst="rect">
            <a:avLst/>
          </a:prstGeom>
          <a:noFill/>
          <a:ln>
            <a:noFill/>
          </a:ln>
        </p:spPr>
        <p:txBody>
          <a:bodyPr spcFirstLastPara="1" wrap="square" lIns="68569" tIns="34275" rIns="68569" bIns="34275" anchor="t" anchorCtr="0">
            <a:spAutoFit/>
          </a:bodyPr>
          <a:lstStyle/>
          <a:p>
            <a:pPr>
              <a:buSzPts val="4400"/>
            </a:pPr>
            <a:r>
              <a:rPr lang="en-US" sz="3300">
                <a:solidFill>
                  <a:schemeClr val="dk1"/>
                </a:solidFill>
                <a:latin typeface="Calibri"/>
                <a:ea typeface="Calibri"/>
                <a:cs typeface="Calibri"/>
                <a:sym typeface="Calibri"/>
              </a:rPr>
              <a:t>Potential Energy</a:t>
            </a:r>
            <a:endParaRPr sz="1050"/>
          </a:p>
        </p:txBody>
      </p:sp>
      <p:cxnSp>
        <p:nvCxnSpPr>
          <p:cNvPr id="357" name="Google Shape;357;p28"/>
          <p:cNvCxnSpPr/>
          <p:nvPr/>
        </p:nvCxnSpPr>
        <p:spPr>
          <a:xfrm flipH="1">
            <a:off x="831679" y="1535048"/>
            <a:ext cx="1488974" cy="826233"/>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58" name="Google Shape;358;p28"/>
          <p:cNvCxnSpPr>
            <a:stCxn id="356" idx="2"/>
          </p:cNvCxnSpPr>
          <p:nvPr/>
        </p:nvCxnSpPr>
        <p:spPr>
          <a:xfrm>
            <a:off x="3573206" y="1535018"/>
            <a:ext cx="8324" cy="73240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59" name="Google Shape;359;p28"/>
          <p:cNvCxnSpPr/>
          <p:nvPr/>
        </p:nvCxnSpPr>
        <p:spPr>
          <a:xfrm>
            <a:off x="4694963" y="1535048"/>
            <a:ext cx="1717016" cy="732319"/>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361" name="Google Shape;361;p28"/>
          <p:cNvSpPr txBox="1"/>
          <p:nvPr/>
        </p:nvSpPr>
        <p:spPr>
          <a:xfrm>
            <a:off x="2830393" y="2345785"/>
            <a:ext cx="1824329" cy="1084882"/>
          </a:xfrm>
          <a:prstGeom prst="rect">
            <a:avLst/>
          </a:prstGeom>
          <a:noFill/>
          <a:ln>
            <a:noFill/>
          </a:ln>
        </p:spPr>
        <p:txBody>
          <a:bodyPr spcFirstLastPara="1" wrap="square" lIns="68569" tIns="34275" rIns="68569" bIns="34275" anchor="t" anchorCtr="0">
            <a:spAutoFit/>
          </a:bodyPr>
          <a:lstStyle/>
          <a:p>
            <a:pPr algn="ctr">
              <a:buSzPts val="4400"/>
            </a:pPr>
            <a:r>
              <a:rPr lang="en-US" sz="3300">
                <a:solidFill>
                  <a:schemeClr val="dk1"/>
                </a:solidFill>
                <a:latin typeface="Calibri"/>
                <a:ea typeface="Calibri"/>
                <a:cs typeface="Calibri"/>
                <a:sym typeface="Calibri"/>
              </a:rPr>
              <a:t>Chemical</a:t>
            </a:r>
            <a:endParaRPr sz="1050"/>
          </a:p>
          <a:p>
            <a:pPr algn="ctr">
              <a:buSzPts val="4400"/>
            </a:pPr>
            <a:r>
              <a:rPr lang="en-US" sz="3300">
                <a:solidFill>
                  <a:schemeClr val="dk1"/>
                </a:solidFill>
                <a:latin typeface="Calibri"/>
                <a:ea typeface="Calibri"/>
                <a:cs typeface="Calibri"/>
                <a:sym typeface="Calibri"/>
              </a:rPr>
              <a:t>Energy</a:t>
            </a:r>
            <a:endParaRPr sz="1050"/>
          </a:p>
        </p:txBody>
      </p:sp>
      <p:sp>
        <p:nvSpPr>
          <p:cNvPr id="362" name="Google Shape;362;p28"/>
          <p:cNvSpPr txBox="1"/>
          <p:nvPr/>
        </p:nvSpPr>
        <p:spPr>
          <a:xfrm>
            <a:off x="5179136" y="2325925"/>
            <a:ext cx="1824329" cy="1084882"/>
          </a:xfrm>
          <a:prstGeom prst="rect">
            <a:avLst/>
          </a:prstGeom>
          <a:noFill/>
          <a:ln>
            <a:noFill/>
          </a:ln>
        </p:spPr>
        <p:txBody>
          <a:bodyPr spcFirstLastPara="1" wrap="square" lIns="68569" tIns="34275" rIns="68569" bIns="34275" anchor="t" anchorCtr="0">
            <a:spAutoFit/>
          </a:bodyPr>
          <a:lstStyle/>
          <a:p>
            <a:pPr algn="ctr">
              <a:buSzPts val="4400"/>
            </a:pPr>
            <a:r>
              <a:rPr lang="en-US" sz="3300">
                <a:solidFill>
                  <a:schemeClr val="dk1"/>
                </a:solidFill>
                <a:latin typeface="Calibri"/>
                <a:ea typeface="Calibri"/>
                <a:cs typeface="Calibri"/>
                <a:sym typeface="Calibri"/>
              </a:rPr>
              <a:t>Nuclear</a:t>
            </a:r>
            <a:endParaRPr sz="1050"/>
          </a:p>
          <a:p>
            <a:pPr algn="ctr">
              <a:buSzPts val="4400"/>
            </a:pPr>
            <a:r>
              <a:rPr lang="en-US" sz="3300">
                <a:solidFill>
                  <a:schemeClr val="dk1"/>
                </a:solidFill>
                <a:latin typeface="Calibri"/>
                <a:ea typeface="Calibri"/>
                <a:cs typeface="Calibri"/>
                <a:sym typeface="Calibri"/>
              </a:rPr>
              <a:t>Energy</a:t>
            </a:r>
            <a:endParaRPr sz="1050"/>
          </a:p>
        </p:txBody>
      </p:sp>
      <p:sp>
        <p:nvSpPr>
          <p:cNvPr id="363" name="Google Shape;363;p28"/>
          <p:cNvSpPr/>
          <p:nvPr/>
        </p:nvSpPr>
        <p:spPr>
          <a:xfrm>
            <a:off x="53658" y="2372591"/>
            <a:ext cx="2830392" cy="2080580"/>
          </a:xfrm>
          <a:prstGeom prst="ellipse">
            <a:avLst/>
          </a:prstGeom>
          <a:noFill/>
          <a:ln w="762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2" name="Google Shape;360;p28">
            <a:extLst>
              <a:ext uri="{FF2B5EF4-FFF2-40B4-BE49-F238E27FC236}">
                <a16:creationId xmlns:a16="http://schemas.microsoft.com/office/drawing/2014/main" id="{3ABD2418-78A2-A09C-AE3E-46CE506D8757}"/>
              </a:ext>
            </a:extLst>
          </p:cNvPr>
          <p:cNvSpPr txBox="1"/>
          <p:nvPr/>
        </p:nvSpPr>
        <p:spPr>
          <a:xfrm>
            <a:off x="228951" y="2701078"/>
            <a:ext cx="2454794" cy="1592713"/>
          </a:xfrm>
          <a:prstGeom prst="rect">
            <a:avLst/>
          </a:prstGeom>
          <a:noFill/>
          <a:ln>
            <a:noFill/>
          </a:ln>
        </p:spPr>
        <p:txBody>
          <a:bodyPr spcFirstLastPara="1" wrap="square" lIns="68569" tIns="34275" rIns="68569" bIns="34275" anchor="t" anchorCtr="0">
            <a:spAutoFit/>
          </a:bodyPr>
          <a:lstStyle/>
          <a:p>
            <a:pPr algn="ctr">
              <a:buSzPts val="4400"/>
            </a:pPr>
            <a:r>
              <a:rPr lang="en-US" sz="3300" u="sng" dirty="0">
                <a:solidFill>
                  <a:srgbClr val="FF0000"/>
                </a:solidFill>
                <a:latin typeface="Calibri"/>
                <a:ea typeface="Calibri"/>
                <a:cs typeface="Calibri"/>
                <a:sym typeface="Calibri"/>
              </a:rPr>
              <a:t>Gravitational</a:t>
            </a:r>
            <a:r>
              <a:rPr lang="en-US" sz="3300" dirty="0">
                <a:solidFill>
                  <a:schemeClr val="dk1"/>
                </a:solidFill>
                <a:latin typeface="Calibri"/>
                <a:ea typeface="Calibri"/>
                <a:cs typeface="Calibri"/>
                <a:sym typeface="Calibri"/>
              </a:rPr>
              <a:t> Potential</a:t>
            </a:r>
            <a:endParaRPr sz="1050" dirty="0"/>
          </a:p>
          <a:p>
            <a:pPr algn="ctr">
              <a:buSzPts val="4400"/>
            </a:pPr>
            <a:r>
              <a:rPr lang="en-US" sz="3300" dirty="0">
                <a:solidFill>
                  <a:schemeClr val="dk1"/>
                </a:solidFill>
                <a:latin typeface="Calibri"/>
                <a:ea typeface="Calibri"/>
                <a:cs typeface="Calibri"/>
                <a:sym typeface="Calibri"/>
              </a:rPr>
              <a:t>Energy</a:t>
            </a:r>
            <a:endParaRPr sz="1050" dirty="0"/>
          </a:p>
        </p:txBody>
      </p:sp>
      <p:sp>
        <p:nvSpPr>
          <p:cNvPr id="3" name="Google Shape;264;g27e576c1a67_0_364" descr="Questions">
            <a:extLst>
              <a:ext uri="{FF2B5EF4-FFF2-40B4-BE49-F238E27FC236}">
                <a16:creationId xmlns:a16="http://schemas.microsoft.com/office/drawing/2014/main" id="{CEC506BF-78BA-504F-FD3E-201C83F7BBC2}"/>
              </a:ext>
            </a:extLst>
          </p:cNvPr>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3500074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5e11802ac4_0_419" descr="Artificial Intelligence"/>
          <p:cNvSpPr/>
          <p:nvPr/>
        </p:nvSpPr>
        <p:spPr>
          <a:xfrm>
            <a:off x="674515" y="879230"/>
            <a:ext cx="3262050" cy="299812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331" name="Google Shape;331;g25e11802ac4_0_419" descr="Comment Like"/>
          <p:cNvPicPr preferRelativeResize="0"/>
          <p:nvPr/>
        </p:nvPicPr>
        <p:blipFill rotWithShape="1">
          <a:blip r:embed="rId4">
            <a:alphaModFix/>
          </a:blip>
          <a:srcRect/>
          <a:stretch/>
        </p:blipFill>
        <p:spPr>
          <a:xfrm>
            <a:off x="3429000" y="1527368"/>
            <a:ext cx="2350039" cy="23500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5" name="TextBox 4">
            <a:extLst>
              <a:ext uri="{FF2B5EF4-FFF2-40B4-BE49-F238E27FC236}">
                <a16:creationId xmlns:a16="http://schemas.microsoft.com/office/drawing/2014/main" id="{71A7BAE2-A636-0D6B-31F7-74BFE453FD61}"/>
              </a:ext>
            </a:extLst>
          </p:cNvPr>
          <p:cNvSpPr txBox="1"/>
          <p:nvPr/>
        </p:nvSpPr>
        <p:spPr>
          <a:xfrm>
            <a:off x="465486" y="394302"/>
            <a:ext cx="5927027" cy="830997"/>
          </a:xfrm>
          <a:prstGeom prst="rect">
            <a:avLst/>
          </a:prstGeom>
          <a:noFill/>
        </p:spPr>
        <p:txBody>
          <a:bodyPr wrap="square" rtlCol="0">
            <a:spAutoFit/>
          </a:bodyPr>
          <a:lstStyle/>
          <a:p>
            <a:pPr algn="ctr"/>
            <a:r>
              <a:rPr lang="en-US" sz="2400" dirty="0">
                <a:solidFill>
                  <a:schemeClr val="dk1"/>
                </a:solidFill>
                <a:latin typeface="Calibri" panose="020F0502020204030204" pitchFamily="34" charset="0"/>
                <a:cs typeface="Calibri" panose="020F0502020204030204" pitchFamily="34" charset="0"/>
              </a:rPr>
              <a:t>An example of </a:t>
            </a:r>
            <a:r>
              <a:rPr lang="en-US" sz="2400" b="1" dirty="0">
                <a:solidFill>
                  <a:schemeClr val="dk1"/>
                </a:solidFill>
                <a:latin typeface="Calibri" panose="020F0502020204030204" pitchFamily="34" charset="0"/>
                <a:cs typeface="Calibri" panose="020F0502020204030204" pitchFamily="34" charset="0"/>
              </a:rPr>
              <a:t>potential energy</a:t>
            </a:r>
            <a:r>
              <a:rPr lang="en-US" sz="2400" dirty="0">
                <a:solidFill>
                  <a:schemeClr val="dk1"/>
                </a:solidFill>
                <a:latin typeface="Calibri" panose="020F0502020204030204" pitchFamily="34" charset="0"/>
                <a:cs typeface="Calibri" panose="020F0502020204030204" pitchFamily="34" charset="0"/>
              </a:rPr>
              <a:t> is a stretched rubber band. </a:t>
            </a:r>
          </a:p>
        </p:txBody>
      </p:sp>
      <p:sp>
        <p:nvSpPr>
          <p:cNvPr id="6" name="Google Shape;338;g280628559cb_0_481" descr="Artificial Intelligence">
            <a:extLst>
              <a:ext uri="{FF2B5EF4-FFF2-40B4-BE49-F238E27FC236}">
                <a16:creationId xmlns:a16="http://schemas.microsoft.com/office/drawing/2014/main" id="{37C35C38-B9E5-BCF0-2AA6-5E4642112B85}"/>
              </a:ext>
            </a:extLst>
          </p:cNvPr>
          <p:cNvSpPr/>
          <p:nvPr/>
        </p:nvSpPr>
        <p:spPr>
          <a:xfrm>
            <a:off x="0" y="0"/>
            <a:ext cx="551475" cy="55147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7" name="Google Shape;339;g280628559cb_0_481" descr="Comment Like">
            <a:extLst>
              <a:ext uri="{FF2B5EF4-FFF2-40B4-BE49-F238E27FC236}">
                <a16:creationId xmlns:a16="http://schemas.microsoft.com/office/drawing/2014/main" id="{CB09C43C-8D1D-8B80-0053-C4A397DB50BA}"/>
              </a:ext>
            </a:extLst>
          </p:cNvPr>
          <p:cNvPicPr preferRelativeResize="0"/>
          <p:nvPr/>
        </p:nvPicPr>
        <p:blipFill rotWithShape="1">
          <a:blip r:embed="rId4">
            <a:alphaModFix/>
          </a:blip>
          <a:srcRect/>
          <a:stretch/>
        </p:blipFill>
        <p:spPr>
          <a:xfrm>
            <a:off x="551423" y="109704"/>
            <a:ext cx="428292" cy="428292"/>
          </a:xfrm>
          <a:prstGeom prst="rect">
            <a:avLst/>
          </a:prstGeom>
          <a:noFill/>
          <a:ln>
            <a:noFill/>
          </a:ln>
        </p:spPr>
      </p:pic>
      <p:pic>
        <p:nvPicPr>
          <p:cNvPr id="8" name="Picture 7" descr="A person holding a string&#10;&#10;Description automatically generated">
            <a:extLst>
              <a:ext uri="{FF2B5EF4-FFF2-40B4-BE49-F238E27FC236}">
                <a16:creationId xmlns:a16="http://schemas.microsoft.com/office/drawing/2014/main" id="{7E7F38CB-36BB-9975-A9CD-7DD6E6BACA3A}"/>
              </a:ext>
            </a:extLst>
          </p:cNvPr>
          <p:cNvPicPr>
            <a:picLocks noChangeAspect="1"/>
          </p:cNvPicPr>
          <p:nvPr/>
        </p:nvPicPr>
        <p:blipFill>
          <a:blip r:embed="rId5"/>
          <a:stretch>
            <a:fillRect/>
          </a:stretch>
        </p:blipFill>
        <p:spPr>
          <a:xfrm>
            <a:off x="1305385" y="1509897"/>
            <a:ext cx="4247228" cy="340848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3" name="TextBox 2">
            <a:extLst>
              <a:ext uri="{FF2B5EF4-FFF2-40B4-BE49-F238E27FC236}">
                <a16:creationId xmlns:a16="http://schemas.microsoft.com/office/drawing/2014/main" id="{C8D8E08C-31BA-0B2B-41F0-DB0D0C1630D5}"/>
              </a:ext>
            </a:extLst>
          </p:cNvPr>
          <p:cNvSpPr txBox="1"/>
          <p:nvPr/>
        </p:nvSpPr>
        <p:spPr>
          <a:xfrm>
            <a:off x="489856" y="344868"/>
            <a:ext cx="5878285" cy="830997"/>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200"/>
              <a:buFont typeface="Calibri"/>
              <a:buNone/>
            </a:pPr>
            <a:r>
              <a:rPr lang="en-US" sz="2400" dirty="0">
                <a:latin typeface="Calibri" panose="020F0502020204030204" pitchFamily="34" charset="0"/>
                <a:cs typeface="Calibri" panose="020F0502020204030204" pitchFamily="34" charset="0"/>
              </a:rPr>
              <a:t>Another example of </a:t>
            </a:r>
            <a:r>
              <a:rPr lang="en-US" sz="2400" b="1" dirty="0">
                <a:latin typeface="Calibri" panose="020F0502020204030204" pitchFamily="34" charset="0"/>
                <a:cs typeface="Calibri" panose="020F0502020204030204" pitchFamily="34" charset="0"/>
              </a:rPr>
              <a:t>potential energy</a:t>
            </a:r>
            <a:r>
              <a:rPr lang="en-US" sz="2400" dirty="0">
                <a:latin typeface="Calibri" panose="020F0502020204030204" pitchFamily="34" charset="0"/>
                <a:cs typeface="Calibri" panose="020F0502020204030204" pitchFamily="34" charset="0"/>
              </a:rPr>
              <a:t> is </a:t>
            </a:r>
            <a:r>
              <a:rPr lang="en-US" sz="2400" dirty="0">
                <a:solidFill>
                  <a:srgbClr val="374151"/>
                </a:solidFill>
                <a:latin typeface="Calibri" panose="020F0502020204030204" pitchFamily="34" charset="0"/>
                <a:cs typeface="Calibri" panose="020F0502020204030204" pitchFamily="34" charset="0"/>
              </a:rPr>
              <a:t>a</a:t>
            </a:r>
            <a:r>
              <a:rPr lang="en-US" sz="2400" b="0" i="0" dirty="0">
                <a:solidFill>
                  <a:srgbClr val="374151"/>
                </a:solidFill>
                <a:effectLst/>
                <a:latin typeface="Calibri" panose="020F0502020204030204" pitchFamily="34" charset="0"/>
                <a:cs typeface="Calibri" panose="020F0502020204030204" pitchFamily="34" charset="0"/>
              </a:rPr>
              <a:t> skier at the top of a hill</a:t>
            </a:r>
            <a:r>
              <a:rPr lang="en-US" sz="2400" dirty="0">
                <a:latin typeface="Calibri" panose="020F0502020204030204" pitchFamily="34" charset="0"/>
                <a:cs typeface="Calibri" panose="020F0502020204030204" pitchFamily="34" charset="0"/>
              </a:rPr>
              <a:t>.</a:t>
            </a:r>
          </a:p>
        </p:txBody>
      </p:sp>
      <p:sp>
        <p:nvSpPr>
          <p:cNvPr id="4" name="Google Shape;338;g280628559cb_0_481" descr="Artificial Intelligence">
            <a:extLst>
              <a:ext uri="{FF2B5EF4-FFF2-40B4-BE49-F238E27FC236}">
                <a16:creationId xmlns:a16="http://schemas.microsoft.com/office/drawing/2014/main" id="{28268804-45B3-51B6-16F1-95B0BBA171F3}"/>
              </a:ext>
            </a:extLst>
          </p:cNvPr>
          <p:cNvSpPr/>
          <p:nvPr/>
        </p:nvSpPr>
        <p:spPr>
          <a:xfrm>
            <a:off x="0" y="0"/>
            <a:ext cx="551475" cy="55147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5" name="Google Shape;339;g280628559cb_0_481" descr="Comment Like">
            <a:extLst>
              <a:ext uri="{FF2B5EF4-FFF2-40B4-BE49-F238E27FC236}">
                <a16:creationId xmlns:a16="http://schemas.microsoft.com/office/drawing/2014/main" id="{301E19B4-BDE3-AF80-1DCB-5E35F8F24768}"/>
              </a:ext>
            </a:extLst>
          </p:cNvPr>
          <p:cNvPicPr preferRelativeResize="0"/>
          <p:nvPr/>
        </p:nvPicPr>
        <p:blipFill rotWithShape="1">
          <a:blip r:embed="rId4">
            <a:alphaModFix/>
          </a:blip>
          <a:srcRect/>
          <a:stretch/>
        </p:blipFill>
        <p:spPr>
          <a:xfrm>
            <a:off x="551423" y="109704"/>
            <a:ext cx="428292" cy="428292"/>
          </a:xfrm>
          <a:prstGeom prst="rect">
            <a:avLst/>
          </a:prstGeom>
          <a:noFill/>
          <a:ln>
            <a:noFill/>
          </a:ln>
        </p:spPr>
      </p:pic>
      <p:pic>
        <p:nvPicPr>
          <p:cNvPr id="7" name="Picture 6" descr="A person skiing down a mountain&#10;&#10;Description automatically generated">
            <a:extLst>
              <a:ext uri="{FF2B5EF4-FFF2-40B4-BE49-F238E27FC236}">
                <a16:creationId xmlns:a16="http://schemas.microsoft.com/office/drawing/2014/main" id="{0E27E822-CCD3-4DBD-C7C3-73945CD51AFC}"/>
              </a:ext>
            </a:extLst>
          </p:cNvPr>
          <p:cNvPicPr>
            <a:picLocks noChangeAspect="1"/>
          </p:cNvPicPr>
          <p:nvPr/>
        </p:nvPicPr>
        <p:blipFill>
          <a:blip r:embed="rId5"/>
          <a:stretch>
            <a:fillRect/>
          </a:stretch>
        </p:blipFill>
        <p:spPr>
          <a:xfrm>
            <a:off x="1384298" y="1520733"/>
            <a:ext cx="4089400" cy="3302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5e11802ac4_0_699" descr="Artificial Intelligence"/>
          <p:cNvSpPr/>
          <p:nvPr/>
        </p:nvSpPr>
        <p:spPr>
          <a:xfrm>
            <a:off x="674515" y="879230"/>
            <a:ext cx="3262050" cy="299812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420" name="Google Shape;420;g25e11802ac4_0_699" descr="Comment Dislike"/>
          <p:cNvPicPr preferRelativeResize="0"/>
          <p:nvPr/>
        </p:nvPicPr>
        <p:blipFill rotWithShape="1">
          <a:blip r:embed="rId4">
            <a:alphaModFix/>
          </a:blip>
          <a:srcRect/>
          <a:stretch/>
        </p:blipFill>
        <p:spPr>
          <a:xfrm>
            <a:off x="3429000" y="1316353"/>
            <a:ext cx="2510794" cy="251079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628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428;g27e576c1a67_0_796">
            <a:extLst>
              <a:ext uri="{FF2B5EF4-FFF2-40B4-BE49-F238E27FC236}">
                <a16:creationId xmlns:a16="http://schemas.microsoft.com/office/drawing/2014/main" id="{9F4BF20F-9E09-E824-6271-25CC6C6F269D}"/>
              </a:ext>
            </a:extLst>
          </p:cNvPr>
          <p:cNvSpPr txBox="1"/>
          <p:nvPr/>
        </p:nvSpPr>
        <p:spPr>
          <a:xfrm>
            <a:off x="283401" y="1175835"/>
            <a:ext cx="2914598" cy="2791829"/>
          </a:xfrm>
          <a:prstGeom prst="rect">
            <a:avLst/>
          </a:prstGeom>
        </p:spPr>
        <p:txBody>
          <a:bodyPr spcFirstLastPara="1" vert="horz" lIns="91440" tIns="45720" rIns="91440" bIns="45720" rtlCol="0" anchorCtr="0">
            <a:noAutofit/>
          </a:bodyPr>
          <a:lstStyle/>
          <a:p>
            <a:pPr>
              <a:lnSpc>
                <a:spcPct val="90000"/>
              </a:lnSpc>
              <a:spcAft>
                <a:spcPts val="600"/>
              </a:spcAft>
            </a:pPr>
            <a:r>
              <a:rPr lang="en-US" sz="2400" kern="1200" dirty="0">
                <a:solidFill>
                  <a:schemeClr val="tx1"/>
                </a:solidFill>
                <a:latin typeface="Calibri" panose="020F0502020204030204" pitchFamily="34" charset="0"/>
                <a:ea typeface="+mn-ea"/>
                <a:cs typeface="Calibri" panose="020F0502020204030204" pitchFamily="34" charset="0"/>
                <a:sym typeface="Calibri"/>
              </a:rPr>
              <a:t>Kinetic energy is </a:t>
            </a:r>
            <a:r>
              <a:rPr lang="en-US" sz="2400" b="1" kern="1200" dirty="0">
                <a:solidFill>
                  <a:schemeClr val="tx1"/>
                </a:solidFill>
                <a:latin typeface="Calibri" panose="020F0502020204030204" pitchFamily="34" charset="0"/>
                <a:ea typeface="+mn-ea"/>
                <a:cs typeface="Calibri" panose="020F0502020204030204" pitchFamily="34" charset="0"/>
                <a:sym typeface="Calibri"/>
              </a:rPr>
              <a:t>NOT</a:t>
            </a:r>
            <a:r>
              <a:rPr lang="en-US" sz="2400" kern="1200" dirty="0">
                <a:solidFill>
                  <a:schemeClr val="tx1"/>
                </a:solidFill>
                <a:latin typeface="Calibri" panose="020F0502020204030204" pitchFamily="34" charset="0"/>
                <a:ea typeface="+mn-ea"/>
                <a:cs typeface="Calibri" panose="020F0502020204030204" pitchFamily="34" charset="0"/>
                <a:sym typeface="Calibri"/>
              </a:rPr>
              <a:t> an example of potential energy. Kinetic energy is the energy of mass in motion. For instance, a ball rolling down a hill has kinetic energy as it rolls down. </a:t>
            </a:r>
          </a:p>
        </p:txBody>
      </p:sp>
      <p:pic>
        <p:nvPicPr>
          <p:cNvPr id="9" name="Picture 8" descr="A person pushing a ball on a hill&#10;&#10;Description automatically generated">
            <a:extLst>
              <a:ext uri="{FF2B5EF4-FFF2-40B4-BE49-F238E27FC236}">
                <a16:creationId xmlns:a16="http://schemas.microsoft.com/office/drawing/2014/main" id="{D20274A0-3068-348B-F089-FFD8376783A8}"/>
              </a:ext>
            </a:extLst>
          </p:cNvPr>
          <p:cNvPicPr>
            <a:picLocks noChangeAspect="1"/>
          </p:cNvPicPr>
          <p:nvPr/>
        </p:nvPicPr>
        <p:blipFill rotWithShape="1">
          <a:blip r:embed="rId3"/>
          <a:srcRect l="27426" r="8954" b="-4"/>
          <a:stretch/>
        </p:blipFill>
        <p:spPr>
          <a:xfrm>
            <a:off x="3481399" y="10"/>
            <a:ext cx="3376600" cy="5143490"/>
          </a:xfrm>
          <a:prstGeom prst="rect">
            <a:avLst/>
          </a:prstGeom>
          <a:effectLst/>
        </p:spPr>
      </p:pic>
      <p:sp>
        <p:nvSpPr>
          <p:cNvPr id="6" name="Google Shape;389;g25e11802ac4_0_864" descr="Artificial Intelligence">
            <a:extLst>
              <a:ext uri="{FF2B5EF4-FFF2-40B4-BE49-F238E27FC236}">
                <a16:creationId xmlns:a16="http://schemas.microsoft.com/office/drawing/2014/main" id="{FFB9B0D4-D74D-BE6E-793A-41676AC3B0CB}"/>
              </a:ext>
            </a:extLst>
          </p:cNvPr>
          <p:cNvSpPr/>
          <p:nvPr/>
        </p:nvSpPr>
        <p:spPr>
          <a:xfrm>
            <a:off x="0" y="0"/>
            <a:ext cx="551475" cy="551475"/>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7" name="Google Shape;390;g25e11802ac4_0_864" descr="Comment Dislike">
            <a:extLst>
              <a:ext uri="{FF2B5EF4-FFF2-40B4-BE49-F238E27FC236}">
                <a16:creationId xmlns:a16="http://schemas.microsoft.com/office/drawing/2014/main" id="{022502DF-C565-B89A-7E22-3A418E0B7B52}"/>
              </a:ext>
            </a:extLst>
          </p:cNvPr>
          <p:cNvPicPr preferRelativeResize="0"/>
          <p:nvPr/>
        </p:nvPicPr>
        <p:blipFill rotWithShape="1">
          <a:blip r:embed="rId5">
            <a:alphaModFix/>
          </a:blip>
          <a:srcRect/>
          <a:stretch/>
        </p:blipFill>
        <p:spPr>
          <a:xfrm>
            <a:off x="551423" y="119258"/>
            <a:ext cx="409184" cy="409184"/>
          </a:xfrm>
          <a:prstGeom prst="rect">
            <a:avLst/>
          </a:prstGeom>
          <a:noFill/>
          <a:ln>
            <a:noFill/>
          </a:ln>
        </p:spPr>
      </p:pic>
    </p:spTree>
    <p:extLst>
      <p:ext uri="{BB962C8B-B14F-4D97-AF65-F5344CB8AC3E}">
        <p14:creationId xmlns:p14="http://schemas.microsoft.com/office/powerpoint/2010/main" val="204174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28d0a459bb7_0_12"/>
          <p:cNvSpPr txBox="1"/>
          <p:nvPr/>
        </p:nvSpPr>
        <p:spPr>
          <a:xfrm>
            <a:off x="1675798" y="65315"/>
            <a:ext cx="3506400" cy="715550"/>
          </a:xfrm>
          <a:prstGeom prst="rect">
            <a:avLst/>
          </a:prstGeom>
          <a:noFill/>
          <a:ln>
            <a:noFill/>
          </a:ln>
        </p:spPr>
        <p:txBody>
          <a:bodyPr spcFirstLastPara="1" wrap="square" lIns="68569" tIns="34275" rIns="68569" bIns="34275" anchor="t" anchorCtr="0">
            <a:spAutoFit/>
          </a:bodyPr>
          <a:lstStyle/>
          <a:p>
            <a:pPr>
              <a:buSzPts val="5600"/>
            </a:pPr>
            <a:r>
              <a:rPr lang="en-US" sz="4200">
                <a:solidFill>
                  <a:srgbClr val="FFC000"/>
                </a:solidFill>
                <a:latin typeface="Calibri"/>
                <a:ea typeface="Calibri"/>
                <a:cs typeface="Calibri"/>
                <a:sym typeface="Calibri"/>
              </a:rPr>
              <a:t>Demonstration</a:t>
            </a:r>
            <a:endParaRPr sz="1050"/>
          </a:p>
        </p:txBody>
      </p:sp>
      <p:sp>
        <p:nvSpPr>
          <p:cNvPr id="839" name="Google Shape;839;g28d0a459bb7_0_12" descr="Classroom"/>
          <p:cNvSpPr/>
          <p:nvPr/>
        </p:nvSpPr>
        <p:spPr>
          <a:xfrm>
            <a:off x="93566" y="65305"/>
            <a:ext cx="551475" cy="55147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2" name="Google Shape;139;gdbff74d4ed_1_1109">
            <a:extLst>
              <a:ext uri="{FF2B5EF4-FFF2-40B4-BE49-F238E27FC236}">
                <a16:creationId xmlns:a16="http://schemas.microsoft.com/office/drawing/2014/main" id="{2B2E0716-CA7A-3ABD-33F2-EBAA32E145D8}"/>
              </a:ext>
            </a:extLst>
          </p:cNvPr>
          <p:cNvSpPr txBox="1"/>
          <p:nvPr/>
        </p:nvSpPr>
        <p:spPr>
          <a:xfrm>
            <a:off x="93565" y="891967"/>
            <a:ext cx="3678539" cy="3263504"/>
          </a:xfrm>
          <a:prstGeom prst="rect">
            <a:avLst/>
          </a:prstGeom>
        </p:spPr>
        <p:txBody>
          <a:bodyPr spcFirstLastPara="1" vert="horz" lIns="68580" tIns="34290" rIns="68580" bIns="34290" rtlCol="0" anchorCtr="0">
            <a:noAutofit/>
          </a:bodyPr>
          <a:lstStyle/>
          <a:p>
            <a:pPr algn="ctr">
              <a:lnSpc>
                <a:spcPct val="90000"/>
              </a:lnSpc>
              <a:spcAft>
                <a:spcPts val="450"/>
              </a:spcAft>
              <a:buSzPts val="2400"/>
            </a:pPr>
            <a:r>
              <a:rPr lang="en-US" sz="1650" b="1" kern="1200" dirty="0">
                <a:solidFill>
                  <a:schemeClr val="tx1"/>
                </a:solidFill>
                <a:latin typeface="Calibri" panose="020F0502020204030204" pitchFamily="34" charset="0"/>
                <a:ea typeface="+mn-ea"/>
                <a:cs typeface="Calibri" panose="020F0502020204030204" pitchFamily="34" charset="0"/>
                <a:sym typeface="Calibri"/>
              </a:rPr>
              <a:t>TEACHER DIRECTIONS:</a:t>
            </a:r>
          </a:p>
          <a:p>
            <a:pPr>
              <a:buSzPts val="1600"/>
            </a:pPr>
            <a:r>
              <a:rPr lang="en-US" sz="1650" b="1" u="sng" kern="1200" dirty="0">
                <a:solidFill>
                  <a:schemeClr val="tx1"/>
                </a:solidFill>
                <a:latin typeface="Calibri" panose="020F0502020204030204" pitchFamily="34" charset="0"/>
                <a:ea typeface="+mn-ea"/>
                <a:cs typeface="Calibri" panose="020F0502020204030204" pitchFamily="34" charset="0"/>
                <a:sym typeface="Calibri"/>
              </a:rPr>
              <a:t>Before viewing:</a:t>
            </a:r>
            <a:r>
              <a:rPr lang="en-US" sz="1650" b="1" kern="1200" dirty="0">
                <a:solidFill>
                  <a:schemeClr val="tx1"/>
                </a:solidFill>
                <a:latin typeface="Calibri" panose="020F0502020204030204" pitchFamily="34" charset="0"/>
                <a:ea typeface="+mn-ea"/>
                <a:cs typeface="Calibri" panose="020F0502020204030204" pitchFamily="34" charset="0"/>
                <a:sym typeface="Calibri"/>
              </a:rPr>
              <a:t> </a:t>
            </a:r>
            <a:r>
              <a:rPr lang="en-US" sz="1650" kern="1200" dirty="0">
                <a:solidFill>
                  <a:schemeClr val="dk1"/>
                </a:solidFill>
                <a:latin typeface="Calibri"/>
                <a:ea typeface="+mn-ea"/>
                <a:cs typeface="Calibri"/>
                <a:sym typeface="Calibri"/>
              </a:rPr>
              <a:t>A</a:t>
            </a:r>
            <a:r>
              <a:rPr lang="en-US" sz="1650" dirty="0">
                <a:solidFill>
                  <a:schemeClr val="dk1"/>
                </a:solidFill>
                <a:latin typeface="Calibri"/>
                <a:ea typeface="Calibri"/>
                <a:cs typeface="Calibri"/>
                <a:sym typeface="Calibri"/>
              </a:rPr>
              <a:t>sk students to recall  what they already know about potential energy. </a:t>
            </a:r>
            <a:endParaRPr lang="en-US" sz="1650" dirty="0"/>
          </a:p>
          <a:p>
            <a:pPr>
              <a:lnSpc>
                <a:spcPct val="90000"/>
              </a:lnSpc>
              <a:spcAft>
                <a:spcPts val="450"/>
              </a:spcAft>
              <a:buSzPts val="2000"/>
            </a:pPr>
            <a:endParaRPr lang="en-US" sz="1650" kern="1200" dirty="0">
              <a:solidFill>
                <a:schemeClr val="tx1"/>
              </a:solidFill>
              <a:latin typeface="Calibri" panose="020F0502020204030204" pitchFamily="34" charset="0"/>
              <a:ea typeface="+mn-ea"/>
              <a:cs typeface="Calibri" panose="020F0502020204030204" pitchFamily="34" charset="0"/>
              <a:sym typeface="Calibri"/>
            </a:endParaRPr>
          </a:p>
          <a:p>
            <a:pPr>
              <a:buSzPts val="1600"/>
            </a:pPr>
            <a:r>
              <a:rPr lang="en-US" sz="1650" b="1" u="sng" kern="1200" dirty="0">
                <a:solidFill>
                  <a:schemeClr val="tx1"/>
                </a:solidFill>
                <a:latin typeface="Calibri" panose="020F0502020204030204" pitchFamily="34" charset="0"/>
                <a:ea typeface="+mn-ea"/>
                <a:cs typeface="Calibri" panose="020F0502020204030204" pitchFamily="34" charset="0"/>
                <a:sym typeface="Calibri"/>
              </a:rPr>
              <a:t>During</a:t>
            </a:r>
            <a:r>
              <a:rPr lang="en-US" sz="1650" kern="1200" dirty="0">
                <a:solidFill>
                  <a:schemeClr val="tx1"/>
                </a:solidFill>
                <a:latin typeface="Calibri" panose="020F0502020204030204" pitchFamily="34" charset="0"/>
                <a:ea typeface="+mn-ea"/>
                <a:cs typeface="Calibri" panose="020F0502020204030204" pitchFamily="34" charset="0"/>
                <a:sym typeface="Calibri"/>
              </a:rPr>
              <a:t>: </a:t>
            </a:r>
            <a:r>
              <a:rPr lang="en-US" sz="1650" kern="1200" dirty="0">
                <a:solidFill>
                  <a:schemeClr val="dk1"/>
                </a:solidFill>
                <a:latin typeface="Calibri"/>
                <a:ea typeface="+mn-ea"/>
                <a:cs typeface="Calibri"/>
                <a:sym typeface="Calibri"/>
              </a:rPr>
              <a:t>Relate the activity to potential energy by discussing how the height of the starting point represents gravitational potential energy. Emphasize that as the cars move downhill, potential energy is converted into kinetic energy.</a:t>
            </a:r>
          </a:p>
          <a:p>
            <a:pPr>
              <a:buSzPts val="1600"/>
            </a:pPr>
            <a:endParaRPr lang="en-US" sz="1650" kern="1200" dirty="0">
              <a:solidFill>
                <a:schemeClr val="tx1"/>
              </a:solidFill>
              <a:latin typeface="Calibri" panose="020F0502020204030204" pitchFamily="34" charset="0"/>
              <a:ea typeface="+mn-ea"/>
              <a:cs typeface="Calibri" panose="020F0502020204030204" pitchFamily="34" charset="0"/>
              <a:sym typeface="Calibri"/>
            </a:endParaRPr>
          </a:p>
          <a:p>
            <a:pPr>
              <a:lnSpc>
                <a:spcPct val="90000"/>
              </a:lnSpc>
              <a:spcAft>
                <a:spcPts val="450"/>
              </a:spcAft>
              <a:buSzPts val="2000"/>
            </a:pPr>
            <a:r>
              <a:rPr lang="en-US" sz="1650" b="1" u="sng" kern="1200" dirty="0">
                <a:solidFill>
                  <a:schemeClr val="tx1"/>
                </a:solidFill>
                <a:latin typeface="Calibri" panose="020F0502020204030204" pitchFamily="34" charset="0"/>
                <a:ea typeface="+mn-ea"/>
                <a:cs typeface="Calibri" panose="020F0502020204030204" pitchFamily="34" charset="0"/>
                <a:sym typeface="Calibri"/>
              </a:rPr>
              <a:t>After</a:t>
            </a:r>
            <a:r>
              <a:rPr lang="en-US" sz="1650" kern="1200" dirty="0">
                <a:solidFill>
                  <a:schemeClr val="tx1"/>
                </a:solidFill>
                <a:latin typeface="Calibri" panose="020F0502020204030204" pitchFamily="34" charset="0"/>
                <a:ea typeface="+mn-ea"/>
                <a:cs typeface="Calibri" panose="020F0502020204030204" pitchFamily="34" charset="0"/>
                <a:sym typeface="Calibri"/>
              </a:rPr>
              <a:t>: Tell students that today they will be learning more about the term potential energy.</a:t>
            </a:r>
          </a:p>
        </p:txBody>
      </p:sp>
      <p:pic>
        <p:nvPicPr>
          <p:cNvPr id="4" name="Picture 3" descr="A cardboard box with red cups and balls on it&#10;&#10;Description automatically generated">
            <a:extLst>
              <a:ext uri="{FF2B5EF4-FFF2-40B4-BE49-F238E27FC236}">
                <a16:creationId xmlns:a16="http://schemas.microsoft.com/office/drawing/2014/main" id="{F0DE8DEF-CFD1-A39F-547B-AC1BD1B30726}"/>
              </a:ext>
            </a:extLst>
          </p:cNvPr>
          <p:cNvPicPr>
            <a:picLocks noChangeAspect="1"/>
          </p:cNvPicPr>
          <p:nvPr/>
        </p:nvPicPr>
        <p:blipFill>
          <a:blip r:embed="rId4"/>
          <a:stretch>
            <a:fillRect/>
          </a:stretch>
        </p:blipFill>
        <p:spPr>
          <a:xfrm>
            <a:off x="3959372" y="1330378"/>
            <a:ext cx="2761912" cy="2825093"/>
          </a:xfrm>
          <a:prstGeom prst="rect">
            <a:avLst/>
          </a:prstGeom>
        </p:spPr>
      </p:pic>
    </p:spTree>
    <p:extLst>
      <p:ext uri="{BB962C8B-B14F-4D97-AF65-F5344CB8AC3E}">
        <p14:creationId xmlns:p14="http://schemas.microsoft.com/office/powerpoint/2010/main" val="3220229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936c336ece_0_739"/>
          <p:cNvSpPr txBox="1">
            <a:spLocks noGrp="1"/>
          </p:cNvSpPr>
          <p:nvPr>
            <p:ph type="subTitle" idx="1"/>
          </p:nvPr>
        </p:nvSpPr>
        <p:spPr>
          <a:xfrm>
            <a:off x="229346" y="814825"/>
            <a:ext cx="6399308" cy="819675"/>
          </a:xfrm>
          <a:prstGeom prst="rect">
            <a:avLst/>
          </a:prstGeom>
          <a:noFill/>
          <a:ln>
            <a:noFill/>
          </a:ln>
        </p:spPr>
        <p:txBody>
          <a:bodyPr spcFirstLastPara="1" wrap="square" lIns="68569" tIns="34275" rIns="68569" bIns="34275" anchor="t" anchorCtr="0">
            <a:noAutofit/>
          </a:bodyPr>
          <a:lstStyle/>
          <a:p>
            <a:pPr marL="0" indent="0">
              <a:spcBef>
                <a:spcPts val="0"/>
              </a:spcBef>
              <a:buClr>
                <a:schemeClr val="dk1"/>
              </a:buClr>
            </a:pPr>
            <a:r>
              <a:rPr lang="en-US" sz="2400" dirty="0">
                <a:solidFill>
                  <a:schemeClr val="dk1"/>
                </a:solidFill>
                <a:latin typeface="Calibri" panose="020F0502020204030204" pitchFamily="34" charset="0"/>
                <a:cs typeface="Calibri" panose="020F0502020204030204" pitchFamily="34" charset="0"/>
              </a:rPr>
              <a:t>Electricity is </a:t>
            </a:r>
            <a:r>
              <a:rPr lang="en-US" sz="2400" b="1" dirty="0">
                <a:solidFill>
                  <a:schemeClr val="dk1"/>
                </a:solidFill>
                <a:latin typeface="Calibri" panose="020F0502020204030204" pitchFamily="34" charset="0"/>
                <a:cs typeface="Calibri" panose="020F0502020204030204" pitchFamily="34" charset="0"/>
              </a:rPr>
              <a:t>NOT </a:t>
            </a:r>
            <a:r>
              <a:rPr lang="en-US" sz="2400" dirty="0">
                <a:solidFill>
                  <a:schemeClr val="dk1"/>
                </a:solidFill>
                <a:latin typeface="Calibri" panose="020F0502020204030204" pitchFamily="34" charset="0"/>
                <a:cs typeface="Calibri" panose="020F0502020204030204" pitchFamily="34" charset="0"/>
              </a:rPr>
              <a:t>an example of potential energy. </a:t>
            </a:r>
            <a:r>
              <a:rPr lang="en-US" sz="2400" b="0" i="0" dirty="0">
                <a:solidFill>
                  <a:srgbClr val="374151"/>
                </a:solidFill>
                <a:effectLst/>
                <a:latin typeface="Calibri" panose="020F0502020204030204" pitchFamily="34" charset="0"/>
                <a:cs typeface="Calibri" panose="020F0502020204030204" pitchFamily="34" charset="0"/>
              </a:rPr>
              <a:t>The movement of electrons is an electric current and involves the motion of charged particles.</a:t>
            </a:r>
            <a:endParaRPr lang="en-US" sz="2400" b="1" dirty="0">
              <a:latin typeface="Calibri" panose="020F0502020204030204" pitchFamily="34" charset="0"/>
              <a:cs typeface="Calibri" panose="020F0502020204030204" pitchFamily="34" charset="0"/>
            </a:endParaRPr>
          </a:p>
        </p:txBody>
      </p:sp>
      <p:pic>
        <p:nvPicPr>
          <p:cNvPr id="150" name="Google Shape;150;g2936c336ece_0_739"/>
          <p:cNvPicPr preferRelativeResize="0"/>
          <p:nvPr/>
        </p:nvPicPr>
        <p:blipFill rotWithShape="1">
          <a:blip r:embed="rId3">
            <a:alphaModFix/>
          </a:blip>
          <a:srcRect/>
          <a:stretch/>
        </p:blipFill>
        <p:spPr>
          <a:xfrm>
            <a:off x="0" y="2694493"/>
            <a:ext cx="6858000" cy="2449007"/>
          </a:xfrm>
          <a:prstGeom prst="rect">
            <a:avLst/>
          </a:prstGeom>
          <a:noFill/>
          <a:ln>
            <a:noFill/>
          </a:ln>
        </p:spPr>
      </p:pic>
      <p:sp>
        <p:nvSpPr>
          <p:cNvPr id="6" name="Google Shape;389;g25e11802ac4_0_864" descr="Artificial Intelligence">
            <a:extLst>
              <a:ext uri="{FF2B5EF4-FFF2-40B4-BE49-F238E27FC236}">
                <a16:creationId xmlns:a16="http://schemas.microsoft.com/office/drawing/2014/main" id="{38C629C3-663C-0DF8-123A-013F466F8BA3}"/>
              </a:ext>
            </a:extLst>
          </p:cNvPr>
          <p:cNvSpPr/>
          <p:nvPr/>
        </p:nvSpPr>
        <p:spPr>
          <a:xfrm>
            <a:off x="0" y="0"/>
            <a:ext cx="551475" cy="551475"/>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7" name="Google Shape;390;g25e11802ac4_0_864" descr="Comment Dislike">
            <a:extLst>
              <a:ext uri="{FF2B5EF4-FFF2-40B4-BE49-F238E27FC236}">
                <a16:creationId xmlns:a16="http://schemas.microsoft.com/office/drawing/2014/main" id="{BB82B528-67DB-A02C-5A89-60C7234F362D}"/>
              </a:ext>
            </a:extLst>
          </p:cNvPr>
          <p:cNvPicPr preferRelativeResize="0"/>
          <p:nvPr/>
        </p:nvPicPr>
        <p:blipFill rotWithShape="1">
          <a:blip r:embed="rId5">
            <a:alphaModFix/>
          </a:blip>
          <a:srcRect/>
          <a:stretch/>
        </p:blipFill>
        <p:spPr>
          <a:xfrm>
            <a:off x="551423" y="119258"/>
            <a:ext cx="409184" cy="409184"/>
          </a:xfrm>
          <a:prstGeom prst="rect">
            <a:avLst/>
          </a:prstGeom>
          <a:noFill/>
          <a:ln>
            <a:noFill/>
          </a:ln>
        </p:spPr>
      </p:pic>
    </p:spTree>
    <p:extLst>
      <p:ext uri="{BB962C8B-B14F-4D97-AF65-F5344CB8AC3E}">
        <p14:creationId xmlns:p14="http://schemas.microsoft.com/office/powerpoint/2010/main" val="35114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d96993b0a5_0_44" descr="Questions"/>
          <p:cNvSpPr/>
          <p:nvPr/>
        </p:nvSpPr>
        <p:spPr>
          <a:xfrm>
            <a:off x="1428750" y="457199"/>
            <a:ext cx="4000500" cy="378067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556495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2936c336ece_0_209"/>
          <p:cNvSpPr txBox="1"/>
          <p:nvPr/>
        </p:nvSpPr>
        <p:spPr>
          <a:xfrm>
            <a:off x="771525" y="318579"/>
            <a:ext cx="5757975" cy="900216"/>
          </a:xfrm>
          <a:prstGeom prst="rect">
            <a:avLst/>
          </a:prstGeom>
          <a:noFill/>
          <a:ln>
            <a:noFill/>
          </a:ln>
        </p:spPr>
        <p:txBody>
          <a:bodyPr spcFirstLastPara="1" wrap="square" lIns="68569" tIns="34275" rIns="68569" bIns="34275" anchor="t" anchorCtr="0">
            <a:spAutoFit/>
          </a:bodyPr>
          <a:lstStyle/>
          <a:p>
            <a:pPr algn="ctr">
              <a:buSzPts val="3600"/>
            </a:pPr>
            <a:r>
              <a:rPr lang="en-US" sz="2700" dirty="0">
                <a:solidFill>
                  <a:schemeClr val="dk1"/>
                </a:solidFill>
                <a:latin typeface="Calibri"/>
                <a:ea typeface="Calibri"/>
                <a:cs typeface="Calibri"/>
                <a:sym typeface="Calibri"/>
              </a:rPr>
              <a:t>Which is an example of potential energy?</a:t>
            </a:r>
            <a:endParaRPr sz="1050" dirty="0"/>
          </a:p>
        </p:txBody>
      </p:sp>
      <p:sp>
        <p:nvSpPr>
          <p:cNvPr id="414" name="Google Shape;414;g2936c336ece_0_209"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415" name="Google Shape;415;g2936c336ece_0_209"/>
          <p:cNvPicPr preferRelativeResize="0"/>
          <p:nvPr/>
        </p:nvPicPr>
        <p:blipFill rotWithShape="1">
          <a:blip r:embed="rId4">
            <a:alphaModFix/>
          </a:blip>
          <a:srcRect/>
          <a:stretch/>
        </p:blipFill>
        <p:spPr>
          <a:xfrm>
            <a:off x="150037" y="1277531"/>
            <a:ext cx="3147263" cy="3542925"/>
          </a:xfrm>
          <a:prstGeom prst="rect">
            <a:avLst/>
          </a:prstGeom>
          <a:noFill/>
          <a:ln>
            <a:noFill/>
          </a:ln>
        </p:spPr>
      </p:pic>
      <p:pic>
        <p:nvPicPr>
          <p:cNvPr id="416" name="Google Shape;416;g2936c336ece_0_209"/>
          <p:cNvPicPr preferRelativeResize="0"/>
          <p:nvPr/>
        </p:nvPicPr>
        <p:blipFill rotWithShape="1">
          <a:blip r:embed="rId4">
            <a:alphaModFix/>
          </a:blip>
          <a:srcRect/>
          <a:stretch/>
        </p:blipFill>
        <p:spPr>
          <a:xfrm>
            <a:off x="3527156" y="1277531"/>
            <a:ext cx="3147263" cy="3542925"/>
          </a:xfrm>
          <a:prstGeom prst="rect">
            <a:avLst/>
          </a:prstGeom>
          <a:noFill/>
          <a:ln>
            <a:noFill/>
          </a:ln>
        </p:spPr>
      </p:pic>
      <p:pic>
        <p:nvPicPr>
          <p:cNvPr id="4" name="Picture 3" descr="A group of children running&#10;&#10;Description automatically generated">
            <a:extLst>
              <a:ext uri="{FF2B5EF4-FFF2-40B4-BE49-F238E27FC236}">
                <a16:creationId xmlns:a16="http://schemas.microsoft.com/office/drawing/2014/main" id="{C350CD04-CFE3-86A5-FEE1-5D94340D5104}"/>
              </a:ext>
            </a:extLst>
          </p:cNvPr>
          <p:cNvPicPr>
            <a:picLocks noChangeAspect="1"/>
          </p:cNvPicPr>
          <p:nvPr/>
        </p:nvPicPr>
        <p:blipFill>
          <a:blip r:embed="rId5"/>
          <a:stretch>
            <a:fillRect/>
          </a:stretch>
        </p:blipFill>
        <p:spPr>
          <a:xfrm>
            <a:off x="3650512" y="1948691"/>
            <a:ext cx="2909270" cy="2200602"/>
          </a:xfrm>
          <a:prstGeom prst="rect">
            <a:avLst/>
          </a:prstGeom>
        </p:spPr>
      </p:pic>
      <p:pic>
        <p:nvPicPr>
          <p:cNvPr id="6" name="Picture 5" descr="A child sitting cross legged on the floor&#10;&#10;Description automatically generated">
            <a:extLst>
              <a:ext uri="{FF2B5EF4-FFF2-40B4-BE49-F238E27FC236}">
                <a16:creationId xmlns:a16="http://schemas.microsoft.com/office/drawing/2014/main" id="{B13C8C19-6D03-48D9-41FD-41514F794341}"/>
              </a:ext>
            </a:extLst>
          </p:cNvPr>
          <p:cNvPicPr>
            <a:picLocks noChangeAspect="1"/>
          </p:cNvPicPr>
          <p:nvPr/>
        </p:nvPicPr>
        <p:blipFill>
          <a:blip r:embed="rId6"/>
          <a:stretch>
            <a:fillRect/>
          </a:stretch>
        </p:blipFill>
        <p:spPr>
          <a:xfrm>
            <a:off x="543129" y="1455651"/>
            <a:ext cx="2361078" cy="318668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2" name="Google Shape;424;g29c31cddc2b_0_98">
            <a:extLst>
              <a:ext uri="{FF2B5EF4-FFF2-40B4-BE49-F238E27FC236}">
                <a16:creationId xmlns:a16="http://schemas.microsoft.com/office/drawing/2014/main" id="{D9D97009-832A-C4ED-BC24-E4A5D0D024CF}"/>
              </a:ext>
            </a:extLst>
          </p:cNvPr>
          <p:cNvSpPr/>
          <p:nvPr/>
        </p:nvSpPr>
        <p:spPr>
          <a:xfrm>
            <a:off x="150037" y="1093561"/>
            <a:ext cx="3147263" cy="3910862"/>
          </a:xfrm>
          <a:prstGeom prst="roundRect">
            <a:avLst>
              <a:gd name="adj" fmla="val 16667"/>
            </a:avLst>
          </a:prstGeom>
          <a:solidFill>
            <a:schemeClr val="lt1"/>
          </a:solidFill>
          <a:ln w="698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3" name="Google Shape;413;g2936c336ece_0_209"/>
          <p:cNvSpPr txBox="1"/>
          <p:nvPr/>
        </p:nvSpPr>
        <p:spPr>
          <a:xfrm>
            <a:off x="771525" y="318579"/>
            <a:ext cx="5757975" cy="900216"/>
          </a:xfrm>
          <a:prstGeom prst="rect">
            <a:avLst/>
          </a:prstGeom>
          <a:noFill/>
          <a:ln>
            <a:noFill/>
          </a:ln>
        </p:spPr>
        <p:txBody>
          <a:bodyPr spcFirstLastPara="1" wrap="square" lIns="68569" tIns="34275" rIns="68569" bIns="34275" anchor="t" anchorCtr="0">
            <a:spAutoFit/>
          </a:bodyPr>
          <a:lstStyle/>
          <a:p>
            <a:pPr algn="ctr">
              <a:buSzPts val="3600"/>
            </a:pPr>
            <a:r>
              <a:rPr lang="en-US" sz="2700" dirty="0">
                <a:solidFill>
                  <a:schemeClr val="dk1"/>
                </a:solidFill>
                <a:latin typeface="Calibri"/>
                <a:ea typeface="Calibri"/>
                <a:cs typeface="Calibri"/>
                <a:sym typeface="Calibri"/>
              </a:rPr>
              <a:t>Which is an example of potential energy?</a:t>
            </a:r>
            <a:endParaRPr sz="1050" dirty="0"/>
          </a:p>
        </p:txBody>
      </p:sp>
      <p:sp>
        <p:nvSpPr>
          <p:cNvPr id="414" name="Google Shape;414;g2936c336ece_0_209"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pic>
        <p:nvPicPr>
          <p:cNvPr id="415" name="Google Shape;415;g2936c336ece_0_209"/>
          <p:cNvPicPr preferRelativeResize="0"/>
          <p:nvPr/>
        </p:nvPicPr>
        <p:blipFill rotWithShape="1">
          <a:blip r:embed="rId4">
            <a:alphaModFix/>
          </a:blip>
          <a:srcRect/>
          <a:stretch/>
        </p:blipFill>
        <p:spPr>
          <a:xfrm>
            <a:off x="150037" y="1277531"/>
            <a:ext cx="3147263" cy="3542925"/>
          </a:xfrm>
          <a:prstGeom prst="rect">
            <a:avLst/>
          </a:prstGeom>
          <a:noFill/>
          <a:ln>
            <a:noFill/>
          </a:ln>
        </p:spPr>
      </p:pic>
      <p:pic>
        <p:nvPicPr>
          <p:cNvPr id="416" name="Google Shape;416;g2936c336ece_0_209"/>
          <p:cNvPicPr preferRelativeResize="0"/>
          <p:nvPr/>
        </p:nvPicPr>
        <p:blipFill rotWithShape="1">
          <a:blip r:embed="rId4">
            <a:alphaModFix/>
          </a:blip>
          <a:srcRect/>
          <a:stretch/>
        </p:blipFill>
        <p:spPr>
          <a:xfrm>
            <a:off x="3527156" y="1277531"/>
            <a:ext cx="3147263" cy="3542925"/>
          </a:xfrm>
          <a:prstGeom prst="rect">
            <a:avLst/>
          </a:prstGeom>
          <a:noFill/>
          <a:ln>
            <a:noFill/>
          </a:ln>
        </p:spPr>
      </p:pic>
      <p:pic>
        <p:nvPicPr>
          <p:cNvPr id="4" name="Picture 3" descr="A group of children running&#10;&#10;Description automatically generated">
            <a:extLst>
              <a:ext uri="{FF2B5EF4-FFF2-40B4-BE49-F238E27FC236}">
                <a16:creationId xmlns:a16="http://schemas.microsoft.com/office/drawing/2014/main" id="{C350CD04-CFE3-86A5-FEE1-5D94340D5104}"/>
              </a:ext>
            </a:extLst>
          </p:cNvPr>
          <p:cNvPicPr>
            <a:picLocks noChangeAspect="1"/>
          </p:cNvPicPr>
          <p:nvPr/>
        </p:nvPicPr>
        <p:blipFill>
          <a:blip r:embed="rId5"/>
          <a:stretch>
            <a:fillRect/>
          </a:stretch>
        </p:blipFill>
        <p:spPr>
          <a:xfrm>
            <a:off x="3650512" y="1948691"/>
            <a:ext cx="2909270" cy="2200602"/>
          </a:xfrm>
          <a:prstGeom prst="rect">
            <a:avLst/>
          </a:prstGeom>
        </p:spPr>
      </p:pic>
      <p:pic>
        <p:nvPicPr>
          <p:cNvPr id="6" name="Picture 5" descr="A child sitting cross legged on the floor&#10;&#10;Description automatically generated">
            <a:extLst>
              <a:ext uri="{FF2B5EF4-FFF2-40B4-BE49-F238E27FC236}">
                <a16:creationId xmlns:a16="http://schemas.microsoft.com/office/drawing/2014/main" id="{B13C8C19-6D03-48D9-41FD-41514F794341}"/>
              </a:ext>
            </a:extLst>
          </p:cNvPr>
          <p:cNvPicPr>
            <a:picLocks noChangeAspect="1"/>
          </p:cNvPicPr>
          <p:nvPr/>
        </p:nvPicPr>
        <p:blipFill>
          <a:blip r:embed="rId6"/>
          <a:stretch>
            <a:fillRect/>
          </a:stretch>
        </p:blipFill>
        <p:spPr>
          <a:xfrm>
            <a:off x="543129" y="1455651"/>
            <a:ext cx="2361078" cy="3186683"/>
          </a:xfrm>
          <a:prstGeom prst="rect">
            <a:avLst/>
          </a:prstGeom>
        </p:spPr>
      </p:pic>
    </p:spTree>
    <p:extLst>
      <p:ext uri="{BB962C8B-B14F-4D97-AF65-F5344CB8AC3E}">
        <p14:creationId xmlns:p14="http://schemas.microsoft.com/office/powerpoint/2010/main" val="3450340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5e11802ac4_0_2229"/>
          <p:cNvSpPr txBox="1"/>
          <p:nvPr/>
        </p:nvSpPr>
        <p:spPr>
          <a:xfrm>
            <a:off x="1939048" y="471436"/>
            <a:ext cx="2979900" cy="692467"/>
          </a:xfrm>
          <a:prstGeom prst="rect">
            <a:avLst/>
          </a:prstGeom>
          <a:noFill/>
          <a:ln>
            <a:noFill/>
          </a:ln>
        </p:spPr>
        <p:txBody>
          <a:bodyPr spcFirstLastPara="1" wrap="square" lIns="68569" tIns="34275" rIns="68569" bIns="34275" anchor="t" anchorCtr="0">
            <a:spAutoFit/>
          </a:bodyPr>
          <a:lstStyle/>
          <a:p>
            <a:pPr>
              <a:buSzPts val="5400"/>
            </a:pPr>
            <a:r>
              <a:rPr lang="en-US" sz="4050">
                <a:solidFill>
                  <a:srgbClr val="FF0000"/>
                </a:solidFill>
                <a:latin typeface="Calibri"/>
                <a:ea typeface="Calibri"/>
                <a:cs typeface="Calibri"/>
                <a:sym typeface="Calibri"/>
              </a:rPr>
              <a:t>Remember!!!</a:t>
            </a:r>
            <a:endParaRPr sz="1050"/>
          </a:p>
        </p:txBody>
      </p:sp>
      <p:sp>
        <p:nvSpPr>
          <p:cNvPr id="437" name="Google Shape;437;g25e11802ac4_0_2229" descr="Rewind"/>
          <p:cNvSpPr/>
          <p:nvPr/>
        </p:nvSpPr>
        <p:spPr>
          <a:xfrm>
            <a:off x="1446334" y="1125416"/>
            <a:ext cx="3965400" cy="3200400"/>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title"/>
          </p:nvPr>
        </p:nvSpPr>
        <p:spPr>
          <a:xfrm>
            <a:off x="342900" y="367650"/>
            <a:ext cx="6172200" cy="857250"/>
          </a:xfrm>
          <a:prstGeom prst="rect">
            <a:avLst/>
          </a:prstGeom>
          <a:noFill/>
          <a:ln>
            <a:noFill/>
          </a:ln>
        </p:spPr>
        <p:txBody>
          <a:bodyPr spcFirstLastPara="1" wrap="square" lIns="68569" tIns="34275" rIns="68569" bIns="34275" anchor="ctr" anchorCtr="0">
            <a:normAutofit/>
          </a:bodyPr>
          <a:lstStyle/>
          <a:p>
            <a:pPr>
              <a:buSzPts val="4400"/>
            </a:pPr>
            <a:r>
              <a:rPr lang="en-US" sz="3600" b="1" u="sng" dirty="0"/>
              <a:t>Potential energy:</a:t>
            </a:r>
            <a:r>
              <a:rPr lang="en-US" sz="3600" dirty="0"/>
              <a:t> stored energy</a:t>
            </a:r>
            <a:endParaRPr sz="3600" dirty="0"/>
          </a:p>
        </p:txBody>
      </p:sp>
      <p:pic>
        <p:nvPicPr>
          <p:cNvPr id="299" name="Google Shape;299;p23" descr="potentiaLENERGY.jpg"/>
          <p:cNvPicPr preferRelativeResize="0">
            <a:picLocks noGrp="1"/>
          </p:cNvPicPr>
          <p:nvPr>
            <p:ph type="body" idx="1"/>
          </p:nvPr>
        </p:nvPicPr>
        <p:blipFill rotWithShape="1">
          <a:blip r:embed="rId3">
            <a:alphaModFix/>
          </a:blip>
          <a:srcRect l="-9890" r="-9889"/>
          <a:stretch/>
        </p:blipFill>
        <p:spPr>
          <a:xfrm>
            <a:off x="342900" y="1204748"/>
            <a:ext cx="6172200" cy="3394472"/>
          </a:xfrm>
          <a:prstGeom prst="rect">
            <a:avLst/>
          </a:prstGeom>
          <a:noFill/>
          <a:ln w="9525" cap="flat" cmpd="sng">
            <a:solidFill>
              <a:schemeClr val="lt1"/>
            </a:solidFill>
            <a:prstDash val="solid"/>
            <a:round/>
            <a:headEnd type="none" w="sm" len="sm"/>
            <a:tailEnd type="none" w="sm" len="sm"/>
          </a:ln>
        </p:spPr>
      </p:pic>
      <p:sp>
        <p:nvSpPr>
          <p:cNvPr id="2" name="Google Shape;224;g2a5a1442303_0_281" descr="Rewind">
            <a:extLst>
              <a:ext uri="{FF2B5EF4-FFF2-40B4-BE49-F238E27FC236}">
                <a16:creationId xmlns:a16="http://schemas.microsoft.com/office/drawing/2014/main" id="{7561F87F-CEFF-EE67-236B-0B47B2D2BE7A}"/>
              </a:ext>
            </a:extLst>
          </p:cNvPr>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58548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25e11802ac4_0_1976"/>
          <p:cNvSpPr/>
          <p:nvPr/>
        </p:nvSpPr>
        <p:spPr>
          <a:xfrm>
            <a:off x="127235" y="239419"/>
            <a:ext cx="6603525" cy="4424625"/>
          </a:xfrm>
          <a:prstGeom prst="rect">
            <a:avLst/>
          </a:prstGeom>
          <a:noFill/>
          <a:ln w="25400" cap="flat" cmpd="sng">
            <a:solidFill>
              <a:srgbClr val="FF932B"/>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solidFill>
                <a:srgbClr val="FFFFFF"/>
              </a:solidFill>
            </a:endParaRPr>
          </a:p>
        </p:txBody>
      </p:sp>
      <p:cxnSp>
        <p:nvCxnSpPr>
          <p:cNvPr id="452" name="Google Shape;452;g25e11802ac4_0_1976"/>
          <p:cNvCxnSpPr/>
          <p:nvPr/>
        </p:nvCxnSpPr>
        <p:spPr>
          <a:xfrm>
            <a:off x="3440403" y="239419"/>
            <a:ext cx="0" cy="1345950"/>
          </a:xfrm>
          <a:prstGeom prst="straightConnector1">
            <a:avLst/>
          </a:prstGeom>
          <a:noFill/>
          <a:ln w="25400" cap="flat" cmpd="sng">
            <a:solidFill>
              <a:srgbClr val="FF932B"/>
            </a:solidFill>
            <a:prstDash val="solid"/>
            <a:round/>
            <a:headEnd type="none" w="sm" len="sm"/>
            <a:tailEnd type="none" w="sm" len="sm"/>
          </a:ln>
        </p:spPr>
      </p:cxnSp>
      <p:cxnSp>
        <p:nvCxnSpPr>
          <p:cNvPr id="453" name="Google Shape;453;g25e11802ac4_0_1976"/>
          <p:cNvCxnSpPr>
            <a:stCxn id="454" idx="4"/>
            <a:endCxn id="451" idx="2"/>
          </p:cNvCxnSpPr>
          <p:nvPr/>
        </p:nvCxnSpPr>
        <p:spPr>
          <a:xfrm>
            <a:off x="3411894" y="3300164"/>
            <a:ext cx="17100" cy="1363950"/>
          </a:xfrm>
          <a:prstGeom prst="straightConnector1">
            <a:avLst/>
          </a:prstGeom>
          <a:noFill/>
          <a:ln w="25400" cap="flat" cmpd="sng">
            <a:solidFill>
              <a:srgbClr val="FF932B"/>
            </a:solidFill>
            <a:prstDash val="solid"/>
            <a:round/>
            <a:headEnd type="none" w="sm" len="sm"/>
            <a:tailEnd type="none" w="sm" len="sm"/>
          </a:ln>
        </p:spPr>
      </p:cxnSp>
      <p:cxnSp>
        <p:nvCxnSpPr>
          <p:cNvPr id="455" name="Google Shape;455;g25e11802ac4_0_1976"/>
          <p:cNvCxnSpPr/>
          <p:nvPr/>
        </p:nvCxnSpPr>
        <p:spPr>
          <a:xfrm>
            <a:off x="127235" y="2441666"/>
            <a:ext cx="1928475" cy="0"/>
          </a:xfrm>
          <a:prstGeom prst="straightConnector1">
            <a:avLst/>
          </a:prstGeom>
          <a:noFill/>
          <a:ln w="25400" cap="flat" cmpd="sng">
            <a:solidFill>
              <a:srgbClr val="FF932B"/>
            </a:solidFill>
            <a:prstDash val="solid"/>
            <a:round/>
            <a:headEnd type="none" w="sm" len="sm"/>
            <a:tailEnd type="none" w="sm" len="sm"/>
          </a:ln>
        </p:spPr>
      </p:cxnSp>
      <p:cxnSp>
        <p:nvCxnSpPr>
          <p:cNvPr id="456" name="Google Shape;456;g25e11802ac4_0_1976"/>
          <p:cNvCxnSpPr/>
          <p:nvPr/>
        </p:nvCxnSpPr>
        <p:spPr>
          <a:xfrm>
            <a:off x="4769897" y="2412674"/>
            <a:ext cx="1960875" cy="0"/>
          </a:xfrm>
          <a:prstGeom prst="straightConnector1">
            <a:avLst/>
          </a:prstGeom>
          <a:noFill/>
          <a:ln w="25400" cap="flat" cmpd="sng">
            <a:solidFill>
              <a:srgbClr val="FF932B"/>
            </a:solidFill>
            <a:prstDash val="solid"/>
            <a:round/>
            <a:headEnd type="none" w="sm" len="sm"/>
            <a:tailEnd type="none" w="sm" len="sm"/>
          </a:ln>
        </p:spPr>
      </p:cxnSp>
      <p:sp>
        <p:nvSpPr>
          <p:cNvPr id="454" name="Google Shape;454;g25e11802ac4_0_1976"/>
          <p:cNvSpPr/>
          <p:nvPr/>
        </p:nvSpPr>
        <p:spPr>
          <a:xfrm>
            <a:off x="2054694" y="1583414"/>
            <a:ext cx="2714400" cy="171675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p:nvPr/>
        </p:nvSpPr>
        <p:spPr>
          <a:xfrm>
            <a:off x="374072" y="1036493"/>
            <a:ext cx="6140925" cy="3265425"/>
          </a:xfrm>
          <a:prstGeom prst="rect">
            <a:avLst/>
          </a:prstGeom>
          <a:no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cxnSp>
        <p:nvCxnSpPr>
          <p:cNvPr id="223" name="Google Shape;223;p36"/>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224" name="Google Shape;224;p36"/>
          <p:cNvCxnSpPr>
            <a:stCxn id="225" idx="4"/>
            <a:endCxn id="222" idx="2"/>
          </p:cNvCxnSpPr>
          <p:nvPr/>
        </p:nvCxnSpPr>
        <p:spPr>
          <a:xfrm>
            <a:off x="3428979" y="3293575"/>
            <a:ext cx="15525" cy="1008450"/>
          </a:xfrm>
          <a:prstGeom prst="straightConnector1">
            <a:avLst/>
          </a:prstGeom>
          <a:noFill/>
          <a:ln w="25400" cap="flat" cmpd="sng">
            <a:solidFill>
              <a:schemeClr val="dk1"/>
            </a:solidFill>
            <a:prstDash val="solid"/>
            <a:round/>
            <a:headEnd type="none" w="sm" len="sm"/>
            <a:tailEnd type="none" w="sm" len="sm"/>
          </a:ln>
        </p:spPr>
      </p:cxnSp>
      <p:cxnSp>
        <p:nvCxnSpPr>
          <p:cNvPr id="226" name="Google Shape;226;p36"/>
          <p:cNvCxnSpPr/>
          <p:nvPr/>
        </p:nvCxnSpPr>
        <p:spPr>
          <a:xfrm>
            <a:off x="374072" y="2661445"/>
            <a:ext cx="1792350" cy="0"/>
          </a:xfrm>
          <a:prstGeom prst="straightConnector1">
            <a:avLst/>
          </a:prstGeom>
          <a:noFill/>
          <a:ln w="25400" cap="flat" cmpd="sng">
            <a:solidFill>
              <a:schemeClr val="dk1"/>
            </a:solidFill>
            <a:prstDash val="solid"/>
            <a:round/>
            <a:headEnd type="none" w="sm" len="sm"/>
            <a:tailEnd type="none" w="sm" len="sm"/>
          </a:ln>
        </p:spPr>
      </p:cxnSp>
      <p:cxnSp>
        <p:nvCxnSpPr>
          <p:cNvPr id="227" name="Google Shape;227;p36"/>
          <p:cNvCxnSpPr/>
          <p:nvPr/>
        </p:nvCxnSpPr>
        <p:spPr>
          <a:xfrm>
            <a:off x="4691495" y="2640053"/>
            <a:ext cx="1823625" cy="0"/>
          </a:xfrm>
          <a:prstGeom prst="straightConnector1">
            <a:avLst/>
          </a:prstGeom>
          <a:noFill/>
          <a:ln w="25400" cap="flat" cmpd="sng">
            <a:solidFill>
              <a:schemeClr val="dk1"/>
            </a:solidFill>
            <a:prstDash val="solid"/>
            <a:round/>
            <a:headEnd type="none" w="sm" len="sm"/>
            <a:tailEnd type="none" w="sm" len="sm"/>
          </a:ln>
        </p:spPr>
      </p:cxnSp>
      <p:sp>
        <p:nvSpPr>
          <p:cNvPr id="225" name="Google Shape;225;p36"/>
          <p:cNvSpPr/>
          <p:nvPr/>
        </p:nvSpPr>
        <p:spPr>
          <a:xfrm>
            <a:off x="2166504" y="2028175"/>
            <a:ext cx="252495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sp>
        <p:nvSpPr>
          <p:cNvPr id="228" name="Google Shape;228;p36"/>
          <p:cNvSpPr txBox="1"/>
          <p:nvPr/>
        </p:nvSpPr>
        <p:spPr>
          <a:xfrm>
            <a:off x="2242538" y="2270475"/>
            <a:ext cx="2372850" cy="830966"/>
          </a:xfrm>
          <a:prstGeom prst="rect">
            <a:avLst/>
          </a:prstGeom>
          <a:noFill/>
          <a:ln>
            <a:noFill/>
          </a:ln>
        </p:spPr>
        <p:txBody>
          <a:bodyPr spcFirstLastPara="1" wrap="square" lIns="68569" tIns="34275" rIns="68569" bIns="34275" anchor="t" anchorCtr="0">
            <a:spAutoFit/>
          </a:bodyPr>
          <a:lstStyle/>
          <a:p>
            <a:pPr algn="ctr"/>
            <a:r>
              <a:rPr lang="en" sz="2475" b="1">
                <a:latin typeface="Poppins"/>
                <a:ea typeface="Poppins"/>
                <a:cs typeface="Poppins"/>
                <a:sym typeface="Poppins"/>
              </a:rPr>
              <a:t>Potential Energy</a:t>
            </a:r>
            <a:endParaRPr sz="825"/>
          </a:p>
        </p:txBody>
      </p:sp>
      <p:sp>
        <p:nvSpPr>
          <p:cNvPr id="229" name="Google Shape;229;p36"/>
          <p:cNvSpPr txBox="1"/>
          <p:nvPr/>
        </p:nvSpPr>
        <p:spPr>
          <a:xfrm>
            <a:off x="370772" y="1037528"/>
            <a:ext cx="85995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Definition</a:t>
            </a:r>
            <a:endParaRPr sz="1050"/>
          </a:p>
        </p:txBody>
      </p:sp>
      <p:sp>
        <p:nvSpPr>
          <p:cNvPr id="230" name="Google Shape;230;p36"/>
          <p:cNvSpPr txBox="1"/>
          <p:nvPr/>
        </p:nvSpPr>
        <p:spPr>
          <a:xfrm>
            <a:off x="374072" y="4049857"/>
            <a:ext cx="81180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Example</a:t>
            </a:r>
            <a:endParaRPr sz="1050"/>
          </a:p>
        </p:txBody>
      </p:sp>
      <p:sp>
        <p:nvSpPr>
          <p:cNvPr id="231" name="Google Shape;231;p36"/>
          <p:cNvSpPr txBox="1"/>
          <p:nvPr/>
        </p:nvSpPr>
        <p:spPr>
          <a:xfrm>
            <a:off x="5837992" y="1023574"/>
            <a:ext cx="677025"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Picture</a:t>
            </a:r>
            <a:endParaRPr sz="1050"/>
          </a:p>
        </p:txBody>
      </p:sp>
      <p:sp>
        <p:nvSpPr>
          <p:cNvPr id="232" name="Google Shape;232;p36"/>
          <p:cNvSpPr txBox="1"/>
          <p:nvPr/>
        </p:nvSpPr>
        <p:spPr>
          <a:xfrm>
            <a:off x="3507171" y="4055901"/>
            <a:ext cx="3028725" cy="242344"/>
          </a:xfrm>
          <a:prstGeom prst="rect">
            <a:avLst/>
          </a:prstGeom>
          <a:noFill/>
          <a:ln>
            <a:noFill/>
          </a:ln>
        </p:spPr>
        <p:txBody>
          <a:bodyPr spcFirstLastPara="1" wrap="square" lIns="68569" tIns="34275" rIns="68569" bIns="34275" anchor="t" anchorCtr="0">
            <a:spAutoFit/>
          </a:bodyPr>
          <a:lstStyle/>
          <a:p>
            <a:pPr algn="r"/>
            <a:r>
              <a:rPr lang="en" sz="1125">
                <a:latin typeface="Helvetica Neue Light"/>
                <a:ea typeface="Helvetica Neue Light"/>
                <a:cs typeface="Helvetica Neue Light"/>
                <a:sym typeface="Helvetica Neue Light"/>
              </a:rPr>
              <a:t>How does potential energy impact my life?</a:t>
            </a:r>
            <a:endParaRPr sz="825"/>
          </a:p>
        </p:txBody>
      </p:sp>
      <p:sp>
        <p:nvSpPr>
          <p:cNvPr id="2" name="Google Shape;1353;g27f7a576e42_0_613">
            <a:extLst>
              <a:ext uri="{FF2B5EF4-FFF2-40B4-BE49-F238E27FC236}">
                <a16:creationId xmlns:a16="http://schemas.microsoft.com/office/drawing/2014/main" id="{6F9B7633-7D88-C6A2-537D-FFF13852E9D3}"/>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A9E8CF50-E513-D100-62F8-74B71F408ECC}"/>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1DCEFAA5-8A40-3933-2E3B-73D20BAFECB7}"/>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13A42566-E182-4353-E3C8-A9A736B86812}"/>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F4CF4D1D-832B-3EBC-7B84-1E57AE4898B6}"/>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B97822E2-DA01-73EA-CB63-1E24C54A2F2F}"/>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p:nvPr/>
        </p:nvSpPr>
        <p:spPr>
          <a:xfrm>
            <a:off x="479664" y="774782"/>
            <a:ext cx="5905575" cy="761717"/>
          </a:xfrm>
          <a:prstGeom prst="rect">
            <a:avLst/>
          </a:prstGeom>
          <a:noFill/>
          <a:ln>
            <a:noFill/>
          </a:ln>
        </p:spPr>
        <p:txBody>
          <a:bodyPr spcFirstLastPara="1" wrap="square" lIns="68569" tIns="34275" rIns="68569" bIns="34275" anchor="t" anchorCtr="0">
            <a:spAutoFit/>
          </a:bodyPr>
          <a:lstStyle/>
          <a:p>
            <a:pPr algn="ctr">
              <a:buSzPts val="3000"/>
            </a:pPr>
            <a:r>
              <a:rPr lang="en" sz="2250" b="1" u="sng">
                <a:solidFill>
                  <a:schemeClr val="dk1"/>
                </a:solidFill>
                <a:latin typeface="Calibri"/>
                <a:ea typeface="Calibri"/>
                <a:cs typeface="Calibri"/>
                <a:sym typeface="Calibri"/>
              </a:rPr>
              <a:t>Directions:</a:t>
            </a:r>
            <a:r>
              <a:rPr lang="en" sz="2250" b="1">
                <a:solidFill>
                  <a:schemeClr val="dk1"/>
                </a:solidFill>
                <a:latin typeface="Calibri"/>
                <a:ea typeface="Calibri"/>
                <a:cs typeface="Calibri"/>
                <a:sym typeface="Calibri"/>
              </a:rPr>
              <a:t> </a:t>
            </a:r>
            <a:r>
              <a:rPr lang="en" sz="2250">
                <a:solidFill>
                  <a:schemeClr val="dk1"/>
                </a:solidFill>
                <a:latin typeface="Calibri"/>
                <a:ea typeface="Calibri"/>
                <a:cs typeface="Calibri"/>
                <a:sym typeface="Calibri"/>
              </a:rPr>
              <a:t>Choose the correct </a:t>
            </a:r>
            <a:r>
              <a:rPr lang="en" sz="2250" i="1">
                <a:solidFill>
                  <a:schemeClr val="dk1"/>
                </a:solidFill>
                <a:latin typeface="Calibri"/>
                <a:ea typeface="Calibri"/>
                <a:cs typeface="Calibri"/>
                <a:sym typeface="Calibri"/>
              </a:rPr>
              <a:t>picture</a:t>
            </a:r>
            <a:r>
              <a:rPr lang="en" sz="2250">
                <a:solidFill>
                  <a:schemeClr val="dk1"/>
                </a:solidFill>
                <a:latin typeface="Calibri"/>
                <a:ea typeface="Calibri"/>
                <a:cs typeface="Calibri"/>
                <a:sym typeface="Calibri"/>
              </a:rPr>
              <a:t> of </a:t>
            </a:r>
            <a:r>
              <a:rPr lang="en" sz="2250" b="1">
                <a:solidFill>
                  <a:schemeClr val="dk1"/>
                </a:solidFill>
                <a:latin typeface="Calibri"/>
                <a:ea typeface="Calibri"/>
                <a:cs typeface="Calibri"/>
                <a:sym typeface="Calibri"/>
              </a:rPr>
              <a:t>Potential Energy </a:t>
            </a:r>
            <a:r>
              <a:rPr lang="en" sz="2250">
                <a:solidFill>
                  <a:schemeClr val="dk1"/>
                </a:solidFill>
                <a:latin typeface="Calibri"/>
                <a:ea typeface="Calibri"/>
                <a:cs typeface="Calibri"/>
                <a:sym typeface="Calibri"/>
              </a:rPr>
              <a:t>from the choices below. </a:t>
            </a:r>
            <a:endParaRPr sz="1050"/>
          </a:p>
        </p:txBody>
      </p:sp>
      <p:sp>
        <p:nvSpPr>
          <p:cNvPr id="239" name="Google Shape;239;p37"/>
          <p:cNvSpPr txBox="1"/>
          <p:nvPr/>
        </p:nvSpPr>
        <p:spPr>
          <a:xfrm>
            <a:off x="294998" y="1437619"/>
            <a:ext cx="369225" cy="484718"/>
          </a:xfrm>
          <a:prstGeom prst="rect">
            <a:avLst/>
          </a:prstGeom>
          <a:noFill/>
          <a:ln>
            <a:noFill/>
          </a:ln>
        </p:spPr>
        <p:txBody>
          <a:bodyPr spcFirstLastPara="1" wrap="square" lIns="68569" tIns="34275" rIns="68569" bIns="34275" anchor="t" anchorCtr="0">
            <a:spAutoFit/>
          </a:bodyPr>
          <a:lstStyle/>
          <a:p>
            <a:r>
              <a:rPr lang="en" sz="2700"/>
              <a:t>A</a:t>
            </a:r>
            <a:endParaRPr sz="1050"/>
          </a:p>
        </p:txBody>
      </p:sp>
      <p:sp>
        <p:nvSpPr>
          <p:cNvPr id="240" name="Google Shape;240;p37"/>
          <p:cNvSpPr txBox="1"/>
          <p:nvPr/>
        </p:nvSpPr>
        <p:spPr>
          <a:xfrm>
            <a:off x="3758453" y="1428562"/>
            <a:ext cx="369225" cy="484718"/>
          </a:xfrm>
          <a:prstGeom prst="rect">
            <a:avLst/>
          </a:prstGeom>
          <a:noFill/>
          <a:ln>
            <a:noFill/>
          </a:ln>
        </p:spPr>
        <p:txBody>
          <a:bodyPr spcFirstLastPara="1" wrap="square" lIns="68569" tIns="34275" rIns="68569" bIns="34275" anchor="t" anchorCtr="0">
            <a:spAutoFit/>
          </a:bodyPr>
          <a:lstStyle/>
          <a:p>
            <a:r>
              <a:rPr lang="en" sz="2700"/>
              <a:t>B</a:t>
            </a:r>
            <a:endParaRPr sz="1050"/>
          </a:p>
        </p:txBody>
      </p:sp>
      <p:sp>
        <p:nvSpPr>
          <p:cNvPr id="241" name="Google Shape;241;p37"/>
          <p:cNvSpPr txBox="1"/>
          <p:nvPr/>
        </p:nvSpPr>
        <p:spPr>
          <a:xfrm>
            <a:off x="285380" y="2987854"/>
            <a:ext cx="388575" cy="484718"/>
          </a:xfrm>
          <a:prstGeom prst="rect">
            <a:avLst/>
          </a:prstGeom>
          <a:noFill/>
          <a:ln>
            <a:noFill/>
          </a:ln>
        </p:spPr>
        <p:txBody>
          <a:bodyPr spcFirstLastPara="1" wrap="square" lIns="68569" tIns="34275" rIns="68569" bIns="34275" anchor="t" anchorCtr="0">
            <a:spAutoFit/>
          </a:bodyPr>
          <a:lstStyle/>
          <a:p>
            <a:r>
              <a:rPr lang="en" sz="2700"/>
              <a:t>C</a:t>
            </a:r>
            <a:endParaRPr sz="1050"/>
          </a:p>
        </p:txBody>
      </p:sp>
      <p:sp>
        <p:nvSpPr>
          <p:cNvPr id="242" name="Google Shape;242;p37"/>
          <p:cNvSpPr txBox="1"/>
          <p:nvPr/>
        </p:nvSpPr>
        <p:spPr>
          <a:xfrm>
            <a:off x="3748835" y="2966008"/>
            <a:ext cx="388575" cy="484718"/>
          </a:xfrm>
          <a:prstGeom prst="rect">
            <a:avLst/>
          </a:prstGeom>
          <a:noFill/>
          <a:ln>
            <a:noFill/>
          </a:ln>
        </p:spPr>
        <p:txBody>
          <a:bodyPr spcFirstLastPara="1" wrap="square" lIns="68569" tIns="34275" rIns="68569" bIns="34275" anchor="t" anchorCtr="0">
            <a:spAutoFit/>
          </a:bodyPr>
          <a:lstStyle/>
          <a:p>
            <a:r>
              <a:rPr lang="en" sz="2700"/>
              <a:t>D</a:t>
            </a:r>
            <a:endParaRPr sz="1050"/>
          </a:p>
        </p:txBody>
      </p:sp>
      <p:pic>
        <p:nvPicPr>
          <p:cNvPr id="244" name="Google Shape;244;p37"/>
          <p:cNvPicPr preferRelativeResize="0"/>
          <p:nvPr/>
        </p:nvPicPr>
        <p:blipFill>
          <a:blip r:embed="rId3">
            <a:alphaModFix/>
          </a:blip>
          <a:stretch>
            <a:fillRect/>
          </a:stretch>
        </p:blipFill>
        <p:spPr>
          <a:xfrm>
            <a:off x="750039" y="3101269"/>
            <a:ext cx="1997250" cy="1331494"/>
          </a:xfrm>
          <a:prstGeom prst="rect">
            <a:avLst/>
          </a:prstGeom>
          <a:noFill/>
          <a:ln>
            <a:noFill/>
          </a:ln>
        </p:spPr>
      </p:pic>
      <p:pic>
        <p:nvPicPr>
          <p:cNvPr id="245" name="Google Shape;245;p37"/>
          <p:cNvPicPr preferRelativeResize="0"/>
          <p:nvPr/>
        </p:nvPicPr>
        <p:blipFill>
          <a:blip r:embed="rId4">
            <a:alphaModFix/>
          </a:blip>
          <a:stretch>
            <a:fillRect/>
          </a:stretch>
        </p:blipFill>
        <p:spPr>
          <a:xfrm>
            <a:off x="4127682" y="1536638"/>
            <a:ext cx="1997251" cy="1327069"/>
          </a:xfrm>
          <a:prstGeom prst="rect">
            <a:avLst/>
          </a:prstGeom>
          <a:noFill/>
          <a:ln>
            <a:noFill/>
          </a:ln>
        </p:spPr>
      </p:pic>
      <p:pic>
        <p:nvPicPr>
          <p:cNvPr id="246" name="Google Shape;246;p37"/>
          <p:cNvPicPr preferRelativeResize="0"/>
          <p:nvPr/>
        </p:nvPicPr>
        <p:blipFill>
          <a:blip r:embed="rId5">
            <a:alphaModFix/>
          </a:blip>
          <a:stretch>
            <a:fillRect/>
          </a:stretch>
        </p:blipFill>
        <p:spPr>
          <a:xfrm>
            <a:off x="4137413" y="3049782"/>
            <a:ext cx="2050650" cy="1382981"/>
          </a:xfrm>
          <a:prstGeom prst="rect">
            <a:avLst/>
          </a:prstGeom>
          <a:noFill/>
          <a:ln>
            <a:noFill/>
          </a:ln>
        </p:spPr>
      </p:pic>
      <p:pic>
        <p:nvPicPr>
          <p:cNvPr id="247" name="Google Shape;247;p37"/>
          <p:cNvPicPr preferRelativeResize="0"/>
          <p:nvPr/>
        </p:nvPicPr>
        <p:blipFill>
          <a:blip r:embed="rId6">
            <a:alphaModFix/>
          </a:blip>
          <a:stretch>
            <a:fillRect/>
          </a:stretch>
        </p:blipFill>
        <p:spPr>
          <a:xfrm>
            <a:off x="788250" y="1536638"/>
            <a:ext cx="1517357" cy="1450332"/>
          </a:xfrm>
          <a:prstGeom prst="rect">
            <a:avLst/>
          </a:prstGeom>
          <a:noFill/>
          <a:ln>
            <a:noFill/>
          </a:ln>
        </p:spPr>
      </p:pic>
      <p:sp>
        <p:nvSpPr>
          <p:cNvPr id="2" name="Google Shape;1353;g27f7a576e42_0_613">
            <a:extLst>
              <a:ext uri="{FF2B5EF4-FFF2-40B4-BE49-F238E27FC236}">
                <a16:creationId xmlns:a16="http://schemas.microsoft.com/office/drawing/2014/main" id="{BF0B19AA-3C3F-1FDA-43C8-ABF768D0ED64}"/>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8EEDD3D0-3113-A9DF-05AE-23579A2A796C}"/>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7E9FA80A-B649-3C24-9890-F0CA56F0B570}"/>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BA946308-469F-CBA3-8424-1434A880A3CC}"/>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5E365E1A-8242-612E-17B2-B76876E7BD33}"/>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53439CF1-C6AC-34A0-2A88-90D089C9EA8C}"/>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p:nvPr/>
        </p:nvSpPr>
        <p:spPr>
          <a:xfrm>
            <a:off x="479664" y="774782"/>
            <a:ext cx="5905575" cy="761717"/>
          </a:xfrm>
          <a:prstGeom prst="rect">
            <a:avLst/>
          </a:prstGeom>
          <a:noFill/>
          <a:ln>
            <a:noFill/>
          </a:ln>
        </p:spPr>
        <p:txBody>
          <a:bodyPr spcFirstLastPara="1" wrap="square" lIns="68569" tIns="34275" rIns="68569" bIns="34275" anchor="t" anchorCtr="0">
            <a:spAutoFit/>
          </a:bodyPr>
          <a:lstStyle/>
          <a:p>
            <a:pPr algn="ctr">
              <a:buSzPts val="3000"/>
            </a:pPr>
            <a:r>
              <a:rPr lang="en" sz="2250" b="1" u="sng">
                <a:solidFill>
                  <a:schemeClr val="dk1"/>
                </a:solidFill>
                <a:latin typeface="Calibri"/>
                <a:ea typeface="Calibri"/>
                <a:cs typeface="Calibri"/>
                <a:sym typeface="Calibri"/>
              </a:rPr>
              <a:t>Directions:</a:t>
            </a:r>
            <a:r>
              <a:rPr lang="en" sz="2250" b="1">
                <a:solidFill>
                  <a:schemeClr val="dk1"/>
                </a:solidFill>
                <a:latin typeface="Calibri"/>
                <a:ea typeface="Calibri"/>
                <a:cs typeface="Calibri"/>
                <a:sym typeface="Calibri"/>
              </a:rPr>
              <a:t> </a:t>
            </a:r>
            <a:r>
              <a:rPr lang="en" sz="2250">
                <a:solidFill>
                  <a:schemeClr val="dk1"/>
                </a:solidFill>
                <a:latin typeface="Calibri"/>
                <a:ea typeface="Calibri"/>
                <a:cs typeface="Calibri"/>
                <a:sym typeface="Calibri"/>
              </a:rPr>
              <a:t>Choose the correct </a:t>
            </a:r>
            <a:r>
              <a:rPr lang="en" sz="2250" i="1">
                <a:solidFill>
                  <a:schemeClr val="dk1"/>
                </a:solidFill>
                <a:latin typeface="Calibri"/>
                <a:ea typeface="Calibri"/>
                <a:cs typeface="Calibri"/>
                <a:sym typeface="Calibri"/>
              </a:rPr>
              <a:t>picture</a:t>
            </a:r>
            <a:r>
              <a:rPr lang="en" sz="2250">
                <a:solidFill>
                  <a:schemeClr val="dk1"/>
                </a:solidFill>
                <a:latin typeface="Calibri"/>
                <a:ea typeface="Calibri"/>
                <a:cs typeface="Calibri"/>
                <a:sym typeface="Calibri"/>
              </a:rPr>
              <a:t> of </a:t>
            </a:r>
            <a:r>
              <a:rPr lang="en" sz="2250" b="1">
                <a:solidFill>
                  <a:schemeClr val="dk1"/>
                </a:solidFill>
                <a:latin typeface="Calibri"/>
                <a:ea typeface="Calibri"/>
                <a:cs typeface="Calibri"/>
                <a:sym typeface="Calibri"/>
              </a:rPr>
              <a:t>Potential Energy </a:t>
            </a:r>
            <a:r>
              <a:rPr lang="en" sz="2250">
                <a:solidFill>
                  <a:schemeClr val="dk1"/>
                </a:solidFill>
                <a:latin typeface="Calibri"/>
                <a:ea typeface="Calibri"/>
                <a:cs typeface="Calibri"/>
                <a:sym typeface="Calibri"/>
              </a:rPr>
              <a:t>from the choices below. </a:t>
            </a:r>
            <a:endParaRPr sz="1050"/>
          </a:p>
        </p:txBody>
      </p:sp>
      <p:sp>
        <p:nvSpPr>
          <p:cNvPr id="254" name="Google Shape;254;p38"/>
          <p:cNvSpPr txBox="1"/>
          <p:nvPr/>
        </p:nvSpPr>
        <p:spPr>
          <a:xfrm>
            <a:off x="294998" y="1437619"/>
            <a:ext cx="369225" cy="484718"/>
          </a:xfrm>
          <a:prstGeom prst="rect">
            <a:avLst/>
          </a:prstGeom>
          <a:noFill/>
          <a:ln>
            <a:noFill/>
          </a:ln>
        </p:spPr>
        <p:txBody>
          <a:bodyPr spcFirstLastPara="1" wrap="square" lIns="68569" tIns="34275" rIns="68569" bIns="34275" anchor="t" anchorCtr="0">
            <a:spAutoFit/>
          </a:bodyPr>
          <a:lstStyle/>
          <a:p>
            <a:r>
              <a:rPr lang="en" sz="2700"/>
              <a:t>A</a:t>
            </a:r>
            <a:endParaRPr sz="1050"/>
          </a:p>
        </p:txBody>
      </p:sp>
      <p:sp>
        <p:nvSpPr>
          <p:cNvPr id="255" name="Google Shape;255;p38"/>
          <p:cNvSpPr txBox="1"/>
          <p:nvPr/>
        </p:nvSpPr>
        <p:spPr>
          <a:xfrm>
            <a:off x="3758453" y="1428562"/>
            <a:ext cx="369225" cy="484718"/>
          </a:xfrm>
          <a:prstGeom prst="rect">
            <a:avLst/>
          </a:prstGeom>
          <a:noFill/>
          <a:ln>
            <a:noFill/>
          </a:ln>
        </p:spPr>
        <p:txBody>
          <a:bodyPr spcFirstLastPara="1" wrap="square" lIns="68569" tIns="34275" rIns="68569" bIns="34275" anchor="t" anchorCtr="0">
            <a:spAutoFit/>
          </a:bodyPr>
          <a:lstStyle/>
          <a:p>
            <a:r>
              <a:rPr lang="en" sz="2700"/>
              <a:t>B</a:t>
            </a:r>
            <a:endParaRPr sz="1050"/>
          </a:p>
        </p:txBody>
      </p:sp>
      <p:sp>
        <p:nvSpPr>
          <p:cNvPr id="256" name="Google Shape;256;p38"/>
          <p:cNvSpPr txBox="1"/>
          <p:nvPr/>
        </p:nvSpPr>
        <p:spPr>
          <a:xfrm>
            <a:off x="285380" y="2987854"/>
            <a:ext cx="388575" cy="484718"/>
          </a:xfrm>
          <a:prstGeom prst="rect">
            <a:avLst/>
          </a:prstGeom>
          <a:noFill/>
          <a:ln>
            <a:noFill/>
          </a:ln>
        </p:spPr>
        <p:txBody>
          <a:bodyPr spcFirstLastPara="1" wrap="square" lIns="68569" tIns="34275" rIns="68569" bIns="34275" anchor="t" anchorCtr="0">
            <a:spAutoFit/>
          </a:bodyPr>
          <a:lstStyle/>
          <a:p>
            <a:r>
              <a:rPr lang="en" sz="2700"/>
              <a:t>C</a:t>
            </a:r>
            <a:endParaRPr sz="1050"/>
          </a:p>
        </p:txBody>
      </p:sp>
      <p:sp>
        <p:nvSpPr>
          <p:cNvPr id="257" name="Google Shape;257;p38"/>
          <p:cNvSpPr txBox="1"/>
          <p:nvPr/>
        </p:nvSpPr>
        <p:spPr>
          <a:xfrm>
            <a:off x="3748835" y="2966008"/>
            <a:ext cx="388575" cy="484718"/>
          </a:xfrm>
          <a:prstGeom prst="rect">
            <a:avLst/>
          </a:prstGeom>
          <a:noFill/>
          <a:ln>
            <a:noFill/>
          </a:ln>
        </p:spPr>
        <p:txBody>
          <a:bodyPr spcFirstLastPara="1" wrap="square" lIns="68569" tIns="34275" rIns="68569" bIns="34275" anchor="t" anchorCtr="0">
            <a:spAutoFit/>
          </a:bodyPr>
          <a:lstStyle/>
          <a:p>
            <a:r>
              <a:rPr lang="en" sz="2700"/>
              <a:t>D</a:t>
            </a:r>
            <a:endParaRPr sz="1050"/>
          </a:p>
        </p:txBody>
      </p:sp>
      <p:pic>
        <p:nvPicPr>
          <p:cNvPr id="258" name="Google Shape;258;p38" descr="Anchor with solid fill"/>
          <p:cNvPicPr preferRelativeResize="0"/>
          <p:nvPr/>
        </p:nvPicPr>
        <p:blipFill rotWithShape="1">
          <a:blip r:embed="rId3">
            <a:alphaModFix/>
          </a:blip>
          <a:srcRect/>
          <a:stretch/>
        </p:blipFill>
        <p:spPr>
          <a:xfrm>
            <a:off x="0" y="642938"/>
            <a:ext cx="388575" cy="388575"/>
          </a:xfrm>
          <a:prstGeom prst="rect">
            <a:avLst/>
          </a:prstGeom>
          <a:noFill/>
          <a:ln>
            <a:noFill/>
          </a:ln>
        </p:spPr>
      </p:pic>
      <p:pic>
        <p:nvPicPr>
          <p:cNvPr id="259" name="Google Shape;259;p38"/>
          <p:cNvPicPr preferRelativeResize="0"/>
          <p:nvPr/>
        </p:nvPicPr>
        <p:blipFill>
          <a:blip r:embed="rId4">
            <a:alphaModFix/>
          </a:blip>
          <a:stretch>
            <a:fillRect/>
          </a:stretch>
        </p:blipFill>
        <p:spPr>
          <a:xfrm>
            <a:off x="750039" y="3101269"/>
            <a:ext cx="1997250" cy="1331494"/>
          </a:xfrm>
          <a:prstGeom prst="rect">
            <a:avLst/>
          </a:prstGeom>
          <a:noFill/>
          <a:ln>
            <a:noFill/>
          </a:ln>
        </p:spPr>
      </p:pic>
      <p:pic>
        <p:nvPicPr>
          <p:cNvPr id="260" name="Google Shape;260;p38"/>
          <p:cNvPicPr preferRelativeResize="0"/>
          <p:nvPr/>
        </p:nvPicPr>
        <p:blipFill>
          <a:blip r:embed="rId5">
            <a:alphaModFix/>
          </a:blip>
          <a:stretch>
            <a:fillRect/>
          </a:stretch>
        </p:blipFill>
        <p:spPr>
          <a:xfrm>
            <a:off x="4127682" y="1536638"/>
            <a:ext cx="1997251" cy="1327069"/>
          </a:xfrm>
          <a:prstGeom prst="rect">
            <a:avLst/>
          </a:prstGeom>
          <a:noFill/>
          <a:ln>
            <a:noFill/>
          </a:ln>
        </p:spPr>
      </p:pic>
      <p:pic>
        <p:nvPicPr>
          <p:cNvPr id="261" name="Google Shape;261;p38"/>
          <p:cNvPicPr preferRelativeResize="0"/>
          <p:nvPr/>
        </p:nvPicPr>
        <p:blipFill>
          <a:blip r:embed="rId6">
            <a:alphaModFix/>
          </a:blip>
          <a:stretch>
            <a:fillRect/>
          </a:stretch>
        </p:blipFill>
        <p:spPr>
          <a:xfrm>
            <a:off x="4137413" y="3049782"/>
            <a:ext cx="2050650" cy="1382981"/>
          </a:xfrm>
          <a:prstGeom prst="rect">
            <a:avLst/>
          </a:prstGeom>
          <a:noFill/>
          <a:ln>
            <a:noFill/>
          </a:ln>
        </p:spPr>
      </p:pic>
      <p:pic>
        <p:nvPicPr>
          <p:cNvPr id="262" name="Google Shape;262;p38"/>
          <p:cNvPicPr preferRelativeResize="0"/>
          <p:nvPr/>
        </p:nvPicPr>
        <p:blipFill>
          <a:blip r:embed="rId7">
            <a:alphaModFix/>
          </a:blip>
          <a:stretch>
            <a:fillRect/>
          </a:stretch>
        </p:blipFill>
        <p:spPr>
          <a:xfrm>
            <a:off x="788250" y="1536638"/>
            <a:ext cx="1517357" cy="1450332"/>
          </a:xfrm>
          <a:prstGeom prst="rect">
            <a:avLst/>
          </a:prstGeom>
          <a:noFill/>
          <a:ln>
            <a:noFill/>
          </a:ln>
        </p:spPr>
      </p:pic>
      <p:sp>
        <p:nvSpPr>
          <p:cNvPr id="263" name="Google Shape;263;p38"/>
          <p:cNvSpPr/>
          <p:nvPr/>
        </p:nvSpPr>
        <p:spPr>
          <a:xfrm>
            <a:off x="3651075" y="1489125"/>
            <a:ext cx="2655900" cy="14503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descr="Rewind"/>
          <p:cNvSpPr/>
          <p:nvPr/>
        </p:nvSpPr>
        <p:spPr>
          <a:xfrm>
            <a:off x="1371600" y="685800"/>
            <a:ext cx="4114800" cy="3490547"/>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9"/>
          <p:cNvPicPr preferRelativeResize="0"/>
          <p:nvPr/>
        </p:nvPicPr>
        <p:blipFill>
          <a:blip r:embed="rId3">
            <a:alphaModFix/>
          </a:blip>
          <a:stretch>
            <a:fillRect/>
          </a:stretch>
        </p:blipFill>
        <p:spPr>
          <a:xfrm>
            <a:off x="4276426" y="1300556"/>
            <a:ext cx="1904438" cy="1265400"/>
          </a:xfrm>
          <a:prstGeom prst="rect">
            <a:avLst/>
          </a:prstGeom>
          <a:noFill/>
          <a:ln>
            <a:noFill/>
          </a:ln>
        </p:spPr>
      </p:pic>
      <p:sp>
        <p:nvSpPr>
          <p:cNvPr id="270" name="Google Shape;270;p39"/>
          <p:cNvSpPr/>
          <p:nvPr/>
        </p:nvSpPr>
        <p:spPr>
          <a:xfrm>
            <a:off x="374072" y="1036493"/>
            <a:ext cx="6140925" cy="3265425"/>
          </a:xfrm>
          <a:prstGeom prst="rect">
            <a:avLst/>
          </a:prstGeom>
          <a:no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cxnSp>
        <p:nvCxnSpPr>
          <p:cNvPr id="271" name="Google Shape;271;p39"/>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272" name="Google Shape;272;p39"/>
          <p:cNvCxnSpPr>
            <a:stCxn id="273" idx="4"/>
            <a:endCxn id="270" idx="2"/>
          </p:cNvCxnSpPr>
          <p:nvPr/>
        </p:nvCxnSpPr>
        <p:spPr>
          <a:xfrm>
            <a:off x="3428979" y="3293575"/>
            <a:ext cx="15525" cy="1008450"/>
          </a:xfrm>
          <a:prstGeom prst="straightConnector1">
            <a:avLst/>
          </a:prstGeom>
          <a:noFill/>
          <a:ln w="25400" cap="flat" cmpd="sng">
            <a:solidFill>
              <a:schemeClr val="dk1"/>
            </a:solidFill>
            <a:prstDash val="solid"/>
            <a:round/>
            <a:headEnd type="none" w="sm" len="sm"/>
            <a:tailEnd type="none" w="sm" len="sm"/>
          </a:ln>
        </p:spPr>
      </p:cxnSp>
      <p:cxnSp>
        <p:nvCxnSpPr>
          <p:cNvPr id="274" name="Google Shape;274;p39"/>
          <p:cNvCxnSpPr/>
          <p:nvPr/>
        </p:nvCxnSpPr>
        <p:spPr>
          <a:xfrm>
            <a:off x="374072" y="2661445"/>
            <a:ext cx="1792350" cy="0"/>
          </a:xfrm>
          <a:prstGeom prst="straightConnector1">
            <a:avLst/>
          </a:prstGeom>
          <a:noFill/>
          <a:ln w="25400" cap="flat" cmpd="sng">
            <a:solidFill>
              <a:schemeClr val="dk1"/>
            </a:solidFill>
            <a:prstDash val="solid"/>
            <a:round/>
            <a:headEnd type="none" w="sm" len="sm"/>
            <a:tailEnd type="none" w="sm" len="sm"/>
          </a:ln>
        </p:spPr>
      </p:cxnSp>
      <p:cxnSp>
        <p:nvCxnSpPr>
          <p:cNvPr id="275" name="Google Shape;275;p39"/>
          <p:cNvCxnSpPr/>
          <p:nvPr/>
        </p:nvCxnSpPr>
        <p:spPr>
          <a:xfrm>
            <a:off x="4691495" y="2640053"/>
            <a:ext cx="1823625" cy="0"/>
          </a:xfrm>
          <a:prstGeom prst="straightConnector1">
            <a:avLst/>
          </a:prstGeom>
          <a:noFill/>
          <a:ln w="25400" cap="flat" cmpd="sng">
            <a:solidFill>
              <a:schemeClr val="dk1"/>
            </a:solidFill>
            <a:prstDash val="solid"/>
            <a:round/>
            <a:headEnd type="none" w="sm" len="sm"/>
            <a:tailEnd type="none" w="sm" len="sm"/>
          </a:ln>
        </p:spPr>
      </p:cxnSp>
      <p:sp>
        <p:nvSpPr>
          <p:cNvPr id="273" name="Google Shape;273;p39"/>
          <p:cNvSpPr/>
          <p:nvPr/>
        </p:nvSpPr>
        <p:spPr>
          <a:xfrm>
            <a:off x="2166504" y="2028175"/>
            <a:ext cx="252495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sp>
        <p:nvSpPr>
          <p:cNvPr id="276" name="Google Shape;276;p39"/>
          <p:cNvSpPr txBox="1"/>
          <p:nvPr/>
        </p:nvSpPr>
        <p:spPr>
          <a:xfrm>
            <a:off x="2242538" y="2270475"/>
            <a:ext cx="2372850" cy="830966"/>
          </a:xfrm>
          <a:prstGeom prst="rect">
            <a:avLst/>
          </a:prstGeom>
          <a:noFill/>
          <a:ln>
            <a:noFill/>
          </a:ln>
        </p:spPr>
        <p:txBody>
          <a:bodyPr spcFirstLastPara="1" wrap="square" lIns="68569" tIns="34275" rIns="68569" bIns="34275" anchor="t" anchorCtr="0">
            <a:spAutoFit/>
          </a:bodyPr>
          <a:lstStyle/>
          <a:p>
            <a:pPr algn="ctr"/>
            <a:r>
              <a:rPr lang="en" sz="2475" b="1">
                <a:latin typeface="Poppins"/>
                <a:ea typeface="Poppins"/>
                <a:cs typeface="Poppins"/>
                <a:sym typeface="Poppins"/>
              </a:rPr>
              <a:t>Potential Energy</a:t>
            </a:r>
            <a:endParaRPr sz="825"/>
          </a:p>
        </p:txBody>
      </p:sp>
      <p:sp>
        <p:nvSpPr>
          <p:cNvPr id="277" name="Google Shape;277;p39"/>
          <p:cNvSpPr txBox="1"/>
          <p:nvPr/>
        </p:nvSpPr>
        <p:spPr>
          <a:xfrm>
            <a:off x="370772" y="1037528"/>
            <a:ext cx="85995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Definition</a:t>
            </a:r>
            <a:endParaRPr sz="1050"/>
          </a:p>
        </p:txBody>
      </p:sp>
      <p:sp>
        <p:nvSpPr>
          <p:cNvPr id="278" name="Google Shape;278;p39"/>
          <p:cNvSpPr txBox="1"/>
          <p:nvPr/>
        </p:nvSpPr>
        <p:spPr>
          <a:xfrm>
            <a:off x="374072" y="4049857"/>
            <a:ext cx="81180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Example</a:t>
            </a:r>
            <a:endParaRPr sz="1050"/>
          </a:p>
        </p:txBody>
      </p:sp>
      <p:sp>
        <p:nvSpPr>
          <p:cNvPr id="279" name="Google Shape;279;p39"/>
          <p:cNvSpPr txBox="1"/>
          <p:nvPr/>
        </p:nvSpPr>
        <p:spPr>
          <a:xfrm>
            <a:off x="5837992" y="1023574"/>
            <a:ext cx="677025"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Picture</a:t>
            </a:r>
            <a:endParaRPr sz="1050"/>
          </a:p>
        </p:txBody>
      </p:sp>
      <p:sp>
        <p:nvSpPr>
          <p:cNvPr id="280" name="Google Shape;280;p39"/>
          <p:cNvSpPr txBox="1"/>
          <p:nvPr/>
        </p:nvSpPr>
        <p:spPr>
          <a:xfrm>
            <a:off x="3507171" y="4055901"/>
            <a:ext cx="3028725" cy="242344"/>
          </a:xfrm>
          <a:prstGeom prst="rect">
            <a:avLst/>
          </a:prstGeom>
          <a:noFill/>
          <a:ln>
            <a:noFill/>
          </a:ln>
        </p:spPr>
        <p:txBody>
          <a:bodyPr spcFirstLastPara="1" wrap="square" lIns="68569" tIns="34275" rIns="68569" bIns="34275" anchor="t" anchorCtr="0">
            <a:spAutoFit/>
          </a:bodyPr>
          <a:lstStyle/>
          <a:p>
            <a:pPr algn="r"/>
            <a:r>
              <a:rPr lang="en" sz="1125">
                <a:latin typeface="Helvetica Neue Light"/>
                <a:ea typeface="Helvetica Neue Light"/>
                <a:cs typeface="Helvetica Neue Light"/>
                <a:sym typeface="Helvetica Neue Light"/>
              </a:rPr>
              <a:t>How does potential energy impact my life?</a:t>
            </a:r>
            <a:endParaRPr sz="825"/>
          </a:p>
        </p:txBody>
      </p:sp>
      <p:sp>
        <p:nvSpPr>
          <p:cNvPr id="2" name="Google Shape;1353;g27f7a576e42_0_613">
            <a:extLst>
              <a:ext uri="{FF2B5EF4-FFF2-40B4-BE49-F238E27FC236}">
                <a16:creationId xmlns:a16="http://schemas.microsoft.com/office/drawing/2014/main" id="{76FD72AC-3471-47F9-900F-4B917FA92661}"/>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D12E0523-77E9-554E-0052-913283D220CF}"/>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4405A1C6-F2CB-F970-05BF-EF2B67E32436}"/>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423BDD33-6C9C-DE41-FE4F-EF917A7850A3}"/>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208941BF-E33E-8BCC-D772-182D7AA62C49}"/>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B1F3F375-8857-3624-D2B6-834709905879}"/>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p:nvPr/>
        </p:nvSpPr>
        <p:spPr>
          <a:xfrm>
            <a:off x="470048" y="795413"/>
            <a:ext cx="6157125" cy="761717"/>
          </a:xfrm>
          <a:prstGeom prst="rect">
            <a:avLst/>
          </a:prstGeom>
          <a:noFill/>
          <a:ln>
            <a:noFill/>
          </a:ln>
        </p:spPr>
        <p:txBody>
          <a:bodyPr spcFirstLastPara="1" wrap="square" lIns="68569" tIns="34275" rIns="68569" bIns="34275" anchor="t" anchorCtr="0">
            <a:spAutoFit/>
          </a:bodyPr>
          <a:lstStyle/>
          <a:p>
            <a:pPr algn="ctr">
              <a:buSzPts val="3000"/>
            </a:pPr>
            <a:r>
              <a:rPr lang="en" sz="2250" b="1" u="sng">
                <a:solidFill>
                  <a:schemeClr val="dk1"/>
                </a:solidFill>
                <a:latin typeface="Calibri"/>
                <a:ea typeface="Calibri"/>
                <a:cs typeface="Calibri"/>
                <a:sym typeface="Calibri"/>
              </a:rPr>
              <a:t>Directions:</a:t>
            </a:r>
            <a:r>
              <a:rPr lang="en" sz="2250" b="1">
                <a:solidFill>
                  <a:schemeClr val="dk1"/>
                </a:solidFill>
                <a:latin typeface="Calibri"/>
                <a:ea typeface="Calibri"/>
                <a:cs typeface="Calibri"/>
                <a:sym typeface="Calibri"/>
              </a:rPr>
              <a:t> </a:t>
            </a:r>
            <a:r>
              <a:rPr lang="en" sz="2250">
                <a:solidFill>
                  <a:schemeClr val="dk1"/>
                </a:solidFill>
                <a:latin typeface="Calibri"/>
                <a:ea typeface="Calibri"/>
                <a:cs typeface="Calibri"/>
                <a:sym typeface="Calibri"/>
              </a:rPr>
              <a:t>Choose the correct </a:t>
            </a:r>
            <a:r>
              <a:rPr lang="en" sz="2250" i="1">
                <a:solidFill>
                  <a:schemeClr val="dk1"/>
                </a:solidFill>
                <a:latin typeface="Calibri"/>
                <a:ea typeface="Calibri"/>
                <a:cs typeface="Calibri"/>
                <a:sym typeface="Calibri"/>
              </a:rPr>
              <a:t>definition</a:t>
            </a:r>
            <a:r>
              <a:rPr lang="en" sz="2250">
                <a:solidFill>
                  <a:schemeClr val="dk1"/>
                </a:solidFill>
                <a:latin typeface="Calibri"/>
                <a:ea typeface="Calibri"/>
                <a:cs typeface="Calibri"/>
                <a:sym typeface="Calibri"/>
              </a:rPr>
              <a:t> of </a:t>
            </a:r>
            <a:endParaRPr sz="2250">
              <a:solidFill>
                <a:schemeClr val="dk1"/>
              </a:solidFill>
              <a:latin typeface="Calibri"/>
              <a:ea typeface="Calibri"/>
              <a:cs typeface="Calibri"/>
              <a:sym typeface="Calibri"/>
            </a:endParaRPr>
          </a:p>
          <a:p>
            <a:pPr algn="ctr">
              <a:buSzPts val="3000"/>
            </a:pPr>
            <a:r>
              <a:rPr lang="en" sz="2250" b="1">
                <a:solidFill>
                  <a:schemeClr val="dk1"/>
                </a:solidFill>
                <a:latin typeface="Calibri"/>
                <a:ea typeface="Calibri"/>
                <a:cs typeface="Calibri"/>
                <a:sym typeface="Calibri"/>
              </a:rPr>
              <a:t>Potential Energy</a:t>
            </a:r>
            <a:r>
              <a:rPr lang="en" sz="2250">
                <a:solidFill>
                  <a:schemeClr val="dk1"/>
                </a:solidFill>
                <a:latin typeface="Calibri"/>
                <a:ea typeface="Calibri"/>
                <a:cs typeface="Calibri"/>
                <a:sym typeface="Calibri"/>
              </a:rPr>
              <a:t> from the choices below. </a:t>
            </a:r>
            <a:endParaRPr sz="1050"/>
          </a:p>
        </p:txBody>
      </p:sp>
      <p:sp>
        <p:nvSpPr>
          <p:cNvPr id="287" name="Google Shape;287;p40"/>
          <p:cNvSpPr txBox="1"/>
          <p:nvPr/>
        </p:nvSpPr>
        <p:spPr>
          <a:xfrm>
            <a:off x="805149" y="3851956"/>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343"/>
                </a:solidFill>
                <a:latin typeface="Helvetica Neue Light"/>
                <a:ea typeface="Helvetica Neue Light"/>
                <a:cs typeface="Helvetica Neue Light"/>
                <a:sym typeface="Helvetica Neue Light"/>
              </a:rPr>
              <a:t>Stored energy (energy that is possible)</a:t>
            </a:r>
            <a:endParaRPr sz="1050">
              <a:solidFill>
                <a:srgbClr val="434343"/>
              </a:solidFill>
            </a:endParaRPr>
          </a:p>
        </p:txBody>
      </p:sp>
      <p:sp>
        <p:nvSpPr>
          <p:cNvPr id="288" name="Google Shape;288;p40"/>
          <p:cNvSpPr txBox="1"/>
          <p:nvPr/>
        </p:nvSpPr>
        <p:spPr>
          <a:xfrm>
            <a:off x="818012" y="3183597"/>
            <a:ext cx="5905575" cy="373918"/>
          </a:xfrm>
          <a:prstGeom prst="rect">
            <a:avLst/>
          </a:prstGeom>
          <a:noFill/>
          <a:ln>
            <a:noFill/>
          </a:ln>
        </p:spPr>
        <p:txBody>
          <a:bodyPr spcFirstLastPara="1" wrap="square" lIns="68569" tIns="34275" rIns="68569" bIns="34275" anchor="t" anchorCtr="0">
            <a:spAutoFit/>
          </a:bodyPr>
          <a:lstStyle/>
          <a:p>
            <a:pPr>
              <a:lnSpc>
                <a:spcPct val="110000"/>
              </a:lnSpc>
            </a:pPr>
            <a:r>
              <a:rPr lang="en" sz="1800">
                <a:solidFill>
                  <a:srgbClr val="43464D"/>
                </a:solidFill>
                <a:latin typeface="Helvetica Neue Light"/>
                <a:ea typeface="Helvetica Neue Light"/>
                <a:cs typeface="Helvetica Neue Light"/>
                <a:sym typeface="Helvetica Neue Light"/>
              </a:rPr>
              <a:t>The powerhouse of the cell</a:t>
            </a:r>
            <a:endParaRPr sz="1800">
              <a:latin typeface="Helvetica Neue Light"/>
              <a:ea typeface="Helvetica Neue Light"/>
              <a:cs typeface="Helvetica Neue Light"/>
              <a:sym typeface="Helvetica Neue Light"/>
            </a:endParaRPr>
          </a:p>
        </p:txBody>
      </p:sp>
      <p:sp>
        <p:nvSpPr>
          <p:cNvPr id="289" name="Google Shape;289;p40"/>
          <p:cNvSpPr txBox="1"/>
          <p:nvPr/>
        </p:nvSpPr>
        <p:spPr>
          <a:xfrm>
            <a:off x="875163" y="1792123"/>
            <a:ext cx="5982750" cy="346218"/>
          </a:xfrm>
          <a:prstGeom prst="rect">
            <a:avLst/>
          </a:prstGeom>
          <a:noFill/>
          <a:ln>
            <a:noFill/>
          </a:ln>
        </p:spPr>
        <p:txBody>
          <a:bodyPr spcFirstLastPara="1" wrap="square" lIns="68569" tIns="34275" rIns="68569" bIns="34275" anchor="t" anchorCtr="0">
            <a:spAutoFit/>
          </a:bodyPr>
          <a:lstStyle/>
          <a:p>
            <a:endParaRPr sz="1800">
              <a:latin typeface="Helvetica Neue Light"/>
              <a:ea typeface="Helvetica Neue Light"/>
              <a:cs typeface="Helvetica Neue Light"/>
              <a:sym typeface="Helvetica Neue Light"/>
            </a:endParaRPr>
          </a:p>
        </p:txBody>
      </p:sp>
      <p:sp>
        <p:nvSpPr>
          <p:cNvPr id="290" name="Google Shape;290;p40"/>
          <p:cNvSpPr txBox="1"/>
          <p:nvPr/>
        </p:nvSpPr>
        <p:spPr>
          <a:xfrm>
            <a:off x="805149" y="1869194"/>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64D"/>
                </a:solidFill>
                <a:latin typeface="Helvetica Neue Light"/>
                <a:ea typeface="Helvetica Neue Light"/>
                <a:cs typeface="Helvetica Neue Light"/>
                <a:sym typeface="Helvetica Neue Light"/>
              </a:rPr>
              <a:t>A place where animals and plants live together</a:t>
            </a:r>
            <a:endParaRPr sz="1800">
              <a:latin typeface="Helvetica Neue Light"/>
              <a:ea typeface="Helvetica Neue Light"/>
              <a:cs typeface="Helvetica Neue Light"/>
              <a:sym typeface="Helvetica Neue Light"/>
            </a:endParaRPr>
          </a:p>
        </p:txBody>
      </p:sp>
      <p:sp>
        <p:nvSpPr>
          <p:cNvPr id="291" name="Google Shape;291;p40"/>
          <p:cNvSpPr txBox="1"/>
          <p:nvPr/>
        </p:nvSpPr>
        <p:spPr>
          <a:xfrm>
            <a:off x="285382" y="1792123"/>
            <a:ext cx="369225" cy="484718"/>
          </a:xfrm>
          <a:prstGeom prst="rect">
            <a:avLst/>
          </a:prstGeom>
          <a:noFill/>
          <a:ln>
            <a:noFill/>
          </a:ln>
        </p:spPr>
        <p:txBody>
          <a:bodyPr spcFirstLastPara="1" wrap="square" lIns="68569" tIns="34275" rIns="68569" bIns="34275" anchor="t" anchorCtr="0">
            <a:spAutoFit/>
          </a:bodyPr>
          <a:lstStyle/>
          <a:p>
            <a:r>
              <a:rPr lang="en" sz="2700"/>
              <a:t>A</a:t>
            </a:r>
            <a:endParaRPr sz="1050"/>
          </a:p>
        </p:txBody>
      </p:sp>
      <p:sp>
        <p:nvSpPr>
          <p:cNvPr id="292" name="Google Shape;292;p40"/>
          <p:cNvSpPr txBox="1"/>
          <p:nvPr/>
        </p:nvSpPr>
        <p:spPr>
          <a:xfrm>
            <a:off x="285381" y="2465036"/>
            <a:ext cx="369225" cy="484718"/>
          </a:xfrm>
          <a:prstGeom prst="rect">
            <a:avLst/>
          </a:prstGeom>
          <a:noFill/>
          <a:ln>
            <a:noFill/>
          </a:ln>
        </p:spPr>
        <p:txBody>
          <a:bodyPr spcFirstLastPara="1" wrap="square" lIns="68569" tIns="34275" rIns="68569" bIns="34275" anchor="t" anchorCtr="0">
            <a:spAutoFit/>
          </a:bodyPr>
          <a:lstStyle/>
          <a:p>
            <a:r>
              <a:rPr lang="en" sz="2700"/>
              <a:t>B</a:t>
            </a:r>
            <a:endParaRPr sz="1050"/>
          </a:p>
        </p:txBody>
      </p:sp>
      <p:sp>
        <p:nvSpPr>
          <p:cNvPr id="293" name="Google Shape;293;p40"/>
          <p:cNvSpPr txBox="1"/>
          <p:nvPr/>
        </p:nvSpPr>
        <p:spPr>
          <a:xfrm>
            <a:off x="294999" y="3095291"/>
            <a:ext cx="388575" cy="484718"/>
          </a:xfrm>
          <a:prstGeom prst="rect">
            <a:avLst/>
          </a:prstGeom>
          <a:noFill/>
          <a:ln>
            <a:noFill/>
          </a:ln>
        </p:spPr>
        <p:txBody>
          <a:bodyPr spcFirstLastPara="1" wrap="square" lIns="68569" tIns="34275" rIns="68569" bIns="34275" anchor="t" anchorCtr="0">
            <a:spAutoFit/>
          </a:bodyPr>
          <a:lstStyle/>
          <a:p>
            <a:r>
              <a:rPr lang="en" sz="2700"/>
              <a:t>C</a:t>
            </a:r>
            <a:endParaRPr sz="1050"/>
          </a:p>
        </p:txBody>
      </p:sp>
      <p:sp>
        <p:nvSpPr>
          <p:cNvPr id="294" name="Google Shape;294;p40"/>
          <p:cNvSpPr txBox="1"/>
          <p:nvPr/>
        </p:nvSpPr>
        <p:spPr>
          <a:xfrm>
            <a:off x="294998" y="3749697"/>
            <a:ext cx="388575" cy="484718"/>
          </a:xfrm>
          <a:prstGeom prst="rect">
            <a:avLst/>
          </a:prstGeom>
          <a:noFill/>
          <a:ln>
            <a:noFill/>
          </a:ln>
        </p:spPr>
        <p:txBody>
          <a:bodyPr spcFirstLastPara="1" wrap="square" lIns="68569" tIns="34275" rIns="68569" bIns="34275" anchor="t" anchorCtr="0">
            <a:spAutoFit/>
          </a:bodyPr>
          <a:lstStyle/>
          <a:p>
            <a:r>
              <a:rPr lang="en" sz="2700"/>
              <a:t>D</a:t>
            </a:r>
            <a:endParaRPr sz="1050"/>
          </a:p>
        </p:txBody>
      </p:sp>
      <p:sp>
        <p:nvSpPr>
          <p:cNvPr id="296" name="Google Shape;296;p40"/>
          <p:cNvSpPr txBox="1"/>
          <p:nvPr/>
        </p:nvSpPr>
        <p:spPr>
          <a:xfrm>
            <a:off x="805149" y="2502907"/>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64D"/>
                </a:solidFill>
                <a:latin typeface="Helvetica Neue Light"/>
                <a:ea typeface="Helvetica Neue Light"/>
                <a:cs typeface="Helvetica Neue Light"/>
                <a:sym typeface="Helvetica Neue Light"/>
              </a:rPr>
              <a:t>The process by which a plant grows</a:t>
            </a:r>
            <a:endParaRPr sz="1800">
              <a:latin typeface="Helvetica Neue Light"/>
              <a:ea typeface="Helvetica Neue Light"/>
              <a:cs typeface="Helvetica Neue Light"/>
              <a:sym typeface="Helvetica Neue Light"/>
            </a:endParaRPr>
          </a:p>
        </p:txBody>
      </p:sp>
      <p:sp>
        <p:nvSpPr>
          <p:cNvPr id="2" name="Google Shape;1353;g27f7a576e42_0_613">
            <a:extLst>
              <a:ext uri="{FF2B5EF4-FFF2-40B4-BE49-F238E27FC236}">
                <a16:creationId xmlns:a16="http://schemas.microsoft.com/office/drawing/2014/main" id="{A229417A-BCA2-A50D-59B1-F3B00280C059}"/>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8A9E4FAC-B0C6-4326-F684-AFABAE84650D}"/>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FD4254CF-AA20-242E-E05E-853AB47AD957}"/>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9093E5FA-5A23-C88A-ACA7-B10DE76CF9C4}"/>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BACD699A-A8AB-106F-BA2D-93893D4AAAC0}"/>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2D65D26B-62BC-59A7-B89B-D792C62B148A}"/>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txBox="1"/>
          <p:nvPr/>
        </p:nvSpPr>
        <p:spPr>
          <a:xfrm>
            <a:off x="470048" y="795413"/>
            <a:ext cx="6157125" cy="761717"/>
          </a:xfrm>
          <a:prstGeom prst="rect">
            <a:avLst/>
          </a:prstGeom>
          <a:noFill/>
          <a:ln>
            <a:noFill/>
          </a:ln>
        </p:spPr>
        <p:txBody>
          <a:bodyPr spcFirstLastPara="1" wrap="square" lIns="68569" tIns="34275" rIns="68569" bIns="34275" anchor="t" anchorCtr="0">
            <a:spAutoFit/>
          </a:bodyPr>
          <a:lstStyle/>
          <a:p>
            <a:pPr algn="ctr">
              <a:buSzPts val="3000"/>
            </a:pPr>
            <a:r>
              <a:rPr lang="en" sz="2250" b="1" u="sng">
                <a:solidFill>
                  <a:schemeClr val="dk1"/>
                </a:solidFill>
                <a:latin typeface="Calibri"/>
                <a:ea typeface="Calibri"/>
                <a:cs typeface="Calibri"/>
                <a:sym typeface="Calibri"/>
              </a:rPr>
              <a:t>Directions:</a:t>
            </a:r>
            <a:r>
              <a:rPr lang="en" sz="2250" b="1">
                <a:solidFill>
                  <a:schemeClr val="dk1"/>
                </a:solidFill>
                <a:latin typeface="Calibri"/>
                <a:ea typeface="Calibri"/>
                <a:cs typeface="Calibri"/>
                <a:sym typeface="Calibri"/>
              </a:rPr>
              <a:t> </a:t>
            </a:r>
            <a:r>
              <a:rPr lang="en" sz="2250">
                <a:solidFill>
                  <a:schemeClr val="dk1"/>
                </a:solidFill>
                <a:latin typeface="Calibri"/>
                <a:ea typeface="Calibri"/>
                <a:cs typeface="Calibri"/>
                <a:sym typeface="Calibri"/>
              </a:rPr>
              <a:t>Choose the correct </a:t>
            </a:r>
            <a:r>
              <a:rPr lang="en" sz="2250" i="1">
                <a:solidFill>
                  <a:schemeClr val="dk1"/>
                </a:solidFill>
                <a:latin typeface="Calibri"/>
                <a:ea typeface="Calibri"/>
                <a:cs typeface="Calibri"/>
                <a:sym typeface="Calibri"/>
              </a:rPr>
              <a:t>definition</a:t>
            </a:r>
            <a:r>
              <a:rPr lang="en" sz="2250">
                <a:solidFill>
                  <a:schemeClr val="dk1"/>
                </a:solidFill>
                <a:latin typeface="Calibri"/>
                <a:ea typeface="Calibri"/>
                <a:cs typeface="Calibri"/>
                <a:sym typeface="Calibri"/>
              </a:rPr>
              <a:t> of </a:t>
            </a:r>
            <a:endParaRPr sz="2250">
              <a:solidFill>
                <a:schemeClr val="dk1"/>
              </a:solidFill>
              <a:latin typeface="Calibri"/>
              <a:ea typeface="Calibri"/>
              <a:cs typeface="Calibri"/>
              <a:sym typeface="Calibri"/>
            </a:endParaRPr>
          </a:p>
          <a:p>
            <a:pPr algn="ctr">
              <a:buSzPts val="3000"/>
            </a:pPr>
            <a:r>
              <a:rPr lang="en" sz="2250" b="1">
                <a:solidFill>
                  <a:schemeClr val="dk1"/>
                </a:solidFill>
                <a:latin typeface="Calibri"/>
                <a:ea typeface="Calibri"/>
                <a:cs typeface="Calibri"/>
                <a:sym typeface="Calibri"/>
              </a:rPr>
              <a:t>Potential Energy</a:t>
            </a:r>
            <a:r>
              <a:rPr lang="en" sz="2250">
                <a:solidFill>
                  <a:schemeClr val="dk1"/>
                </a:solidFill>
                <a:latin typeface="Calibri"/>
                <a:ea typeface="Calibri"/>
                <a:cs typeface="Calibri"/>
                <a:sym typeface="Calibri"/>
              </a:rPr>
              <a:t> from the choices below. </a:t>
            </a:r>
            <a:endParaRPr sz="1050"/>
          </a:p>
        </p:txBody>
      </p:sp>
      <p:sp>
        <p:nvSpPr>
          <p:cNvPr id="303" name="Google Shape;303;p41"/>
          <p:cNvSpPr txBox="1"/>
          <p:nvPr/>
        </p:nvSpPr>
        <p:spPr>
          <a:xfrm>
            <a:off x="805149" y="3851956"/>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343"/>
                </a:solidFill>
                <a:latin typeface="Helvetica Neue Light"/>
                <a:ea typeface="Helvetica Neue Light"/>
                <a:cs typeface="Helvetica Neue Light"/>
                <a:sym typeface="Helvetica Neue Light"/>
              </a:rPr>
              <a:t>Stored energy (energy that is possible)</a:t>
            </a:r>
            <a:endParaRPr sz="1050">
              <a:solidFill>
                <a:srgbClr val="434343"/>
              </a:solidFill>
            </a:endParaRPr>
          </a:p>
        </p:txBody>
      </p:sp>
      <p:sp>
        <p:nvSpPr>
          <p:cNvPr id="304" name="Google Shape;304;p41"/>
          <p:cNvSpPr txBox="1"/>
          <p:nvPr/>
        </p:nvSpPr>
        <p:spPr>
          <a:xfrm>
            <a:off x="818012" y="3183597"/>
            <a:ext cx="5905575" cy="373918"/>
          </a:xfrm>
          <a:prstGeom prst="rect">
            <a:avLst/>
          </a:prstGeom>
          <a:noFill/>
          <a:ln>
            <a:noFill/>
          </a:ln>
        </p:spPr>
        <p:txBody>
          <a:bodyPr spcFirstLastPara="1" wrap="square" lIns="68569" tIns="34275" rIns="68569" bIns="34275" anchor="t" anchorCtr="0">
            <a:spAutoFit/>
          </a:bodyPr>
          <a:lstStyle/>
          <a:p>
            <a:pPr>
              <a:lnSpc>
                <a:spcPct val="110000"/>
              </a:lnSpc>
            </a:pPr>
            <a:r>
              <a:rPr lang="en" sz="1800">
                <a:solidFill>
                  <a:srgbClr val="43464D"/>
                </a:solidFill>
                <a:latin typeface="Helvetica Neue Light"/>
                <a:ea typeface="Helvetica Neue Light"/>
                <a:cs typeface="Helvetica Neue Light"/>
                <a:sym typeface="Helvetica Neue Light"/>
              </a:rPr>
              <a:t>The powerhouse of the cell</a:t>
            </a:r>
            <a:endParaRPr sz="1800">
              <a:latin typeface="Helvetica Neue Light"/>
              <a:ea typeface="Helvetica Neue Light"/>
              <a:cs typeface="Helvetica Neue Light"/>
              <a:sym typeface="Helvetica Neue Light"/>
            </a:endParaRPr>
          </a:p>
        </p:txBody>
      </p:sp>
      <p:sp>
        <p:nvSpPr>
          <p:cNvPr id="305" name="Google Shape;305;p41"/>
          <p:cNvSpPr txBox="1"/>
          <p:nvPr/>
        </p:nvSpPr>
        <p:spPr>
          <a:xfrm>
            <a:off x="875163" y="1792123"/>
            <a:ext cx="5982750" cy="346218"/>
          </a:xfrm>
          <a:prstGeom prst="rect">
            <a:avLst/>
          </a:prstGeom>
          <a:noFill/>
          <a:ln>
            <a:noFill/>
          </a:ln>
        </p:spPr>
        <p:txBody>
          <a:bodyPr spcFirstLastPara="1" wrap="square" lIns="68569" tIns="34275" rIns="68569" bIns="34275" anchor="t" anchorCtr="0">
            <a:spAutoFit/>
          </a:bodyPr>
          <a:lstStyle/>
          <a:p>
            <a:endParaRPr sz="1800">
              <a:latin typeface="Helvetica Neue Light"/>
              <a:ea typeface="Helvetica Neue Light"/>
              <a:cs typeface="Helvetica Neue Light"/>
              <a:sym typeface="Helvetica Neue Light"/>
            </a:endParaRPr>
          </a:p>
        </p:txBody>
      </p:sp>
      <p:sp>
        <p:nvSpPr>
          <p:cNvPr id="306" name="Google Shape;306;p41"/>
          <p:cNvSpPr txBox="1"/>
          <p:nvPr/>
        </p:nvSpPr>
        <p:spPr>
          <a:xfrm>
            <a:off x="805149" y="1869194"/>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64D"/>
                </a:solidFill>
                <a:latin typeface="Helvetica Neue Light"/>
                <a:ea typeface="Helvetica Neue Light"/>
                <a:cs typeface="Helvetica Neue Light"/>
                <a:sym typeface="Helvetica Neue Light"/>
              </a:rPr>
              <a:t>A place where animals and plants live together</a:t>
            </a:r>
            <a:endParaRPr sz="1800">
              <a:latin typeface="Helvetica Neue Light"/>
              <a:ea typeface="Helvetica Neue Light"/>
              <a:cs typeface="Helvetica Neue Light"/>
              <a:sym typeface="Helvetica Neue Light"/>
            </a:endParaRPr>
          </a:p>
        </p:txBody>
      </p:sp>
      <p:sp>
        <p:nvSpPr>
          <p:cNvPr id="307" name="Google Shape;307;p41"/>
          <p:cNvSpPr txBox="1"/>
          <p:nvPr/>
        </p:nvSpPr>
        <p:spPr>
          <a:xfrm>
            <a:off x="285382" y="1792123"/>
            <a:ext cx="369225" cy="484718"/>
          </a:xfrm>
          <a:prstGeom prst="rect">
            <a:avLst/>
          </a:prstGeom>
          <a:noFill/>
          <a:ln>
            <a:noFill/>
          </a:ln>
        </p:spPr>
        <p:txBody>
          <a:bodyPr spcFirstLastPara="1" wrap="square" lIns="68569" tIns="34275" rIns="68569" bIns="34275" anchor="t" anchorCtr="0">
            <a:spAutoFit/>
          </a:bodyPr>
          <a:lstStyle/>
          <a:p>
            <a:r>
              <a:rPr lang="en" sz="2700"/>
              <a:t>A</a:t>
            </a:r>
            <a:endParaRPr sz="1050"/>
          </a:p>
        </p:txBody>
      </p:sp>
      <p:sp>
        <p:nvSpPr>
          <p:cNvPr id="308" name="Google Shape;308;p41"/>
          <p:cNvSpPr txBox="1"/>
          <p:nvPr/>
        </p:nvSpPr>
        <p:spPr>
          <a:xfrm>
            <a:off x="285381" y="2465036"/>
            <a:ext cx="369225" cy="484718"/>
          </a:xfrm>
          <a:prstGeom prst="rect">
            <a:avLst/>
          </a:prstGeom>
          <a:noFill/>
          <a:ln>
            <a:noFill/>
          </a:ln>
        </p:spPr>
        <p:txBody>
          <a:bodyPr spcFirstLastPara="1" wrap="square" lIns="68569" tIns="34275" rIns="68569" bIns="34275" anchor="t" anchorCtr="0">
            <a:spAutoFit/>
          </a:bodyPr>
          <a:lstStyle/>
          <a:p>
            <a:r>
              <a:rPr lang="en" sz="2700"/>
              <a:t>B</a:t>
            </a:r>
            <a:endParaRPr sz="1050"/>
          </a:p>
        </p:txBody>
      </p:sp>
      <p:sp>
        <p:nvSpPr>
          <p:cNvPr id="309" name="Google Shape;309;p41"/>
          <p:cNvSpPr txBox="1"/>
          <p:nvPr/>
        </p:nvSpPr>
        <p:spPr>
          <a:xfrm>
            <a:off x="294999" y="3095291"/>
            <a:ext cx="388575" cy="484718"/>
          </a:xfrm>
          <a:prstGeom prst="rect">
            <a:avLst/>
          </a:prstGeom>
          <a:noFill/>
          <a:ln>
            <a:noFill/>
          </a:ln>
        </p:spPr>
        <p:txBody>
          <a:bodyPr spcFirstLastPara="1" wrap="square" lIns="68569" tIns="34275" rIns="68569" bIns="34275" anchor="t" anchorCtr="0">
            <a:spAutoFit/>
          </a:bodyPr>
          <a:lstStyle/>
          <a:p>
            <a:r>
              <a:rPr lang="en" sz="2700"/>
              <a:t>C</a:t>
            </a:r>
            <a:endParaRPr sz="1050"/>
          </a:p>
        </p:txBody>
      </p:sp>
      <p:sp>
        <p:nvSpPr>
          <p:cNvPr id="310" name="Google Shape;310;p41"/>
          <p:cNvSpPr txBox="1"/>
          <p:nvPr/>
        </p:nvSpPr>
        <p:spPr>
          <a:xfrm>
            <a:off x="294998" y="3749697"/>
            <a:ext cx="388575" cy="484718"/>
          </a:xfrm>
          <a:prstGeom prst="rect">
            <a:avLst/>
          </a:prstGeom>
          <a:noFill/>
          <a:ln>
            <a:noFill/>
          </a:ln>
        </p:spPr>
        <p:txBody>
          <a:bodyPr spcFirstLastPara="1" wrap="square" lIns="68569" tIns="34275" rIns="68569" bIns="34275" anchor="t" anchorCtr="0">
            <a:spAutoFit/>
          </a:bodyPr>
          <a:lstStyle/>
          <a:p>
            <a:r>
              <a:rPr lang="en" sz="2700"/>
              <a:t>D</a:t>
            </a:r>
            <a:endParaRPr sz="1050"/>
          </a:p>
        </p:txBody>
      </p:sp>
      <p:sp>
        <p:nvSpPr>
          <p:cNvPr id="312" name="Google Shape;312;p41"/>
          <p:cNvSpPr txBox="1"/>
          <p:nvPr/>
        </p:nvSpPr>
        <p:spPr>
          <a:xfrm>
            <a:off x="805149" y="2502907"/>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64D"/>
                </a:solidFill>
                <a:latin typeface="Helvetica Neue Light"/>
                <a:ea typeface="Helvetica Neue Light"/>
                <a:cs typeface="Helvetica Neue Light"/>
                <a:sym typeface="Helvetica Neue Light"/>
              </a:rPr>
              <a:t>The process by which a plant grows</a:t>
            </a:r>
            <a:endParaRPr sz="1800">
              <a:latin typeface="Helvetica Neue Light"/>
              <a:ea typeface="Helvetica Neue Light"/>
              <a:cs typeface="Helvetica Neue Light"/>
              <a:sym typeface="Helvetica Neue Light"/>
            </a:endParaRPr>
          </a:p>
        </p:txBody>
      </p:sp>
      <p:sp>
        <p:nvSpPr>
          <p:cNvPr id="313" name="Google Shape;313;p41"/>
          <p:cNvSpPr/>
          <p:nvPr/>
        </p:nvSpPr>
        <p:spPr>
          <a:xfrm>
            <a:off x="294994" y="3793181"/>
            <a:ext cx="4375800" cy="48487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 name="Google Shape;1353;g27f7a576e42_0_613">
            <a:extLst>
              <a:ext uri="{FF2B5EF4-FFF2-40B4-BE49-F238E27FC236}">
                <a16:creationId xmlns:a16="http://schemas.microsoft.com/office/drawing/2014/main" id="{C64497EE-D092-89BD-D1E1-3ADEC33D3619}"/>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5B0A4DCA-391A-4389-4A50-952906EC8A24}"/>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BD049721-81B7-6878-94AD-19A7B1BB6D93}"/>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D33FAE30-9EFD-E427-564E-D1FDD6B93E0A}"/>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0B567951-2BF5-E8BB-4DCD-1252016EDC7D}"/>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08EB60CE-38AA-C527-AB6C-4D59503BEE1C}"/>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p:nvPr/>
        </p:nvSpPr>
        <p:spPr>
          <a:xfrm>
            <a:off x="374072" y="1036493"/>
            <a:ext cx="6140925" cy="3265425"/>
          </a:xfrm>
          <a:prstGeom prst="rect">
            <a:avLst/>
          </a:prstGeom>
          <a:no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sp>
        <p:nvSpPr>
          <p:cNvPr id="320" name="Google Shape;320;p42"/>
          <p:cNvSpPr txBox="1"/>
          <p:nvPr/>
        </p:nvSpPr>
        <p:spPr>
          <a:xfrm>
            <a:off x="454838" y="1469279"/>
            <a:ext cx="2924550" cy="646309"/>
          </a:xfrm>
          <a:prstGeom prst="rect">
            <a:avLst/>
          </a:prstGeom>
          <a:noFill/>
          <a:ln>
            <a:noFill/>
          </a:ln>
        </p:spPr>
        <p:txBody>
          <a:bodyPr spcFirstLastPara="1" wrap="square" lIns="68569" tIns="68569" rIns="68569" bIns="68569" anchor="t" anchorCtr="0">
            <a:spAutoFit/>
          </a:bodyPr>
          <a:lstStyle/>
          <a:p>
            <a:pPr algn="ctr"/>
            <a:r>
              <a:rPr lang="en" sz="1650">
                <a:solidFill>
                  <a:srgbClr val="1F1F1F"/>
                </a:solidFill>
                <a:latin typeface="Calibri"/>
                <a:ea typeface="Calibri"/>
                <a:cs typeface="Calibri"/>
                <a:sym typeface="Calibri"/>
              </a:rPr>
              <a:t>Stored energy (energy that is possible)</a:t>
            </a:r>
            <a:endParaRPr sz="2550">
              <a:latin typeface="Calibri"/>
              <a:ea typeface="Calibri"/>
              <a:cs typeface="Calibri"/>
              <a:sym typeface="Calibri"/>
            </a:endParaRPr>
          </a:p>
        </p:txBody>
      </p:sp>
      <p:pic>
        <p:nvPicPr>
          <p:cNvPr id="321" name="Google Shape;321;p42"/>
          <p:cNvPicPr preferRelativeResize="0"/>
          <p:nvPr/>
        </p:nvPicPr>
        <p:blipFill>
          <a:blip r:embed="rId3">
            <a:alphaModFix/>
          </a:blip>
          <a:stretch>
            <a:fillRect/>
          </a:stretch>
        </p:blipFill>
        <p:spPr>
          <a:xfrm>
            <a:off x="4276426" y="1300556"/>
            <a:ext cx="1904438" cy="1265400"/>
          </a:xfrm>
          <a:prstGeom prst="rect">
            <a:avLst/>
          </a:prstGeom>
          <a:noFill/>
          <a:ln>
            <a:noFill/>
          </a:ln>
        </p:spPr>
      </p:pic>
      <p:cxnSp>
        <p:nvCxnSpPr>
          <p:cNvPr id="322" name="Google Shape;322;p42"/>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323" name="Google Shape;323;p42"/>
          <p:cNvCxnSpPr>
            <a:stCxn id="324" idx="4"/>
            <a:endCxn id="319" idx="2"/>
          </p:cNvCxnSpPr>
          <p:nvPr/>
        </p:nvCxnSpPr>
        <p:spPr>
          <a:xfrm>
            <a:off x="3428979" y="3293575"/>
            <a:ext cx="15525" cy="1008450"/>
          </a:xfrm>
          <a:prstGeom prst="straightConnector1">
            <a:avLst/>
          </a:prstGeom>
          <a:noFill/>
          <a:ln w="25400" cap="flat" cmpd="sng">
            <a:solidFill>
              <a:schemeClr val="dk1"/>
            </a:solidFill>
            <a:prstDash val="solid"/>
            <a:round/>
            <a:headEnd type="none" w="sm" len="sm"/>
            <a:tailEnd type="none" w="sm" len="sm"/>
          </a:ln>
        </p:spPr>
      </p:cxnSp>
      <p:cxnSp>
        <p:nvCxnSpPr>
          <p:cNvPr id="325" name="Google Shape;325;p42"/>
          <p:cNvCxnSpPr/>
          <p:nvPr/>
        </p:nvCxnSpPr>
        <p:spPr>
          <a:xfrm>
            <a:off x="374072" y="2661445"/>
            <a:ext cx="1792350" cy="0"/>
          </a:xfrm>
          <a:prstGeom prst="straightConnector1">
            <a:avLst/>
          </a:prstGeom>
          <a:noFill/>
          <a:ln w="25400" cap="flat" cmpd="sng">
            <a:solidFill>
              <a:schemeClr val="dk1"/>
            </a:solidFill>
            <a:prstDash val="solid"/>
            <a:round/>
            <a:headEnd type="none" w="sm" len="sm"/>
            <a:tailEnd type="none" w="sm" len="sm"/>
          </a:ln>
        </p:spPr>
      </p:cxnSp>
      <p:cxnSp>
        <p:nvCxnSpPr>
          <p:cNvPr id="326" name="Google Shape;326;p42"/>
          <p:cNvCxnSpPr/>
          <p:nvPr/>
        </p:nvCxnSpPr>
        <p:spPr>
          <a:xfrm>
            <a:off x="4691495" y="2640053"/>
            <a:ext cx="1823625" cy="0"/>
          </a:xfrm>
          <a:prstGeom prst="straightConnector1">
            <a:avLst/>
          </a:prstGeom>
          <a:noFill/>
          <a:ln w="25400" cap="flat" cmpd="sng">
            <a:solidFill>
              <a:schemeClr val="dk1"/>
            </a:solidFill>
            <a:prstDash val="solid"/>
            <a:round/>
            <a:headEnd type="none" w="sm" len="sm"/>
            <a:tailEnd type="none" w="sm" len="sm"/>
          </a:ln>
        </p:spPr>
      </p:cxnSp>
      <p:sp>
        <p:nvSpPr>
          <p:cNvPr id="324" name="Google Shape;324;p42"/>
          <p:cNvSpPr/>
          <p:nvPr/>
        </p:nvSpPr>
        <p:spPr>
          <a:xfrm>
            <a:off x="2166504" y="2028175"/>
            <a:ext cx="252495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sp>
        <p:nvSpPr>
          <p:cNvPr id="327" name="Google Shape;327;p42"/>
          <p:cNvSpPr txBox="1"/>
          <p:nvPr/>
        </p:nvSpPr>
        <p:spPr>
          <a:xfrm>
            <a:off x="2242538" y="2270475"/>
            <a:ext cx="2372850" cy="830966"/>
          </a:xfrm>
          <a:prstGeom prst="rect">
            <a:avLst/>
          </a:prstGeom>
          <a:noFill/>
          <a:ln>
            <a:noFill/>
          </a:ln>
        </p:spPr>
        <p:txBody>
          <a:bodyPr spcFirstLastPara="1" wrap="square" lIns="68569" tIns="34275" rIns="68569" bIns="34275" anchor="t" anchorCtr="0">
            <a:spAutoFit/>
          </a:bodyPr>
          <a:lstStyle/>
          <a:p>
            <a:pPr algn="ctr"/>
            <a:r>
              <a:rPr lang="en" sz="2475" b="1">
                <a:latin typeface="Poppins"/>
                <a:ea typeface="Poppins"/>
                <a:cs typeface="Poppins"/>
                <a:sym typeface="Poppins"/>
              </a:rPr>
              <a:t>Potential Energy</a:t>
            </a:r>
            <a:endParaRPr sz="825"/>
          </a:p>
        </p:txBody>
      </p:sp>
      <p:sp>
        <p:nvSpPr>
          <p:cNvPr id="328" name="Google Shape;328;p42"/>
          <p:cNvSpPr txBox="1"/>
          <p:nvPr/>
        </p:nvSpPr>
        <p:spPr>
          <a:xfrm>
            <a:off x="370772" y="1037528"/>
            <a:ext cx="85995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Definition</a:t>
            </a:r>
            <a:endParaRPr sz="1050"/>
          </a:p>
        </p:txBody>
      </p:sp>
      <p:sp>
        <p:nvSpPr>
          <p:cNvPr id="329" name="Google Shape;329;p42"/>
          <p:cNvSpPr txBox="1"/>
          <p:nvPr/>
        </p:nvSpPr>
        <p:spPr>
          <a:xfrm>
            <a:off x="374072" y="4049857"/>
            <a:ext cx="81180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Example</a:t>
            </a:r>
            <a:endParaRPr sz="1050"/>
          </a:p>
        </p:txBody>
      </p:sp>
      <p:sp>
        <p:nvSpPr>
          <p:cNvPr id="330" name="Google Shape;330;p42"/>
          <p:cNvSpPr txBox="1"/>
          <p:nvPr/>
        </p:nvSpPr>
        <p:spPr>
          <a:xfrm>
            <a:off x="5837992" y="1023574"/>
            <a:ext cx="677025"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Picture</a:t>
            </a:r>
            <a:endParaRPr sz="1050"/>
          </a:p>
        </p:txBody>
      </p:sp>
      <p:sp>
        <p:nvSpPr>
          <p:cNvPr id="331" name="Google Shape;331;p42"/>
          <p:cNvSpPr txBox="1"/>
          <p:nvPr/>
        </p:nvSpPr>
        <p:spPr>
          <a:xfrm>
            <a:off x="3507171" y="4055901"/>
            <a:ext cx="3028725" cy="242344"/>
          </a:xfrm>
          <a:prstGeom prst="rect">
            <a:avLst/>
          </a:prstGeom>
          <a:noFill/>
          <a:ln>
            <a:noFill/>
          </a:ln>
        </p:spPr>
        <p:txBody>
          <a:bodyPr spcFirstLastPara="1" wrap="square" lIns="68569" tIns="34275" rIns="68569" bIns="34275" anchor="t" anchorCtr="0">
            <a:spAutoFit/>
          </a:bodyPr>
          <a:lstStyle/>
          <a:p>
            <a:pPr algn="r"/>
            <a:r>
              <a:rPr lang="en" sz="1125">
                <a:latin typeface="Helvetica Neue Light"/>
                <a:ea typeface="Helvetica Neue Light"/>
                <a:cs typeface="Helvetica Neue Light"/>
                <a:sym typeface="Helvetica Neue Light"/>
              </a:rPr>
              <a:t>How does potential energy impact my life?</a:t>
            </a:r>
            <a:endParaRPr sz="825"/>
          </a:p>
        </p:txBody>
      </p:sp>
      <p:sp>
        <p:nvSpPr>
          <p:cNvPr id="2" name="Google Shape;1353;g27f7a576e42_0_613">
            <a:extLst>
              <a:ext uri="{FF2B5EF4-FFF2-40B4-BE49-F238E27FC236}">
                <a16:creationId xmlns:a16="http://schemas.microsoft.com/office/drawing/2014/main" id="{9481435F-7464-F9B2-F116-D1C2C55EB564}"/>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4F178BE4-434F-294F-01C0-0383FC97B2C9}"/>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A06E7581-5313-CE48-375C-4C1D8FEA5F67}"/>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5268CB9E-0D59-C0BD-2910-AFC846162C70}"/>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5018706B-3BB7-D0E9-AD43-9BA7BAF72A00}"/>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302A07FE-884E-61F1-50C3-2186A379C3AE}"/>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3"/>
          <p:cNvSpPr txBox="1"/>
          <p:nvPr/>
        </p:nvSpPr>
        <p:spPr>
          <a:xfrm>
            <a:off x="470048" y="795413"/>
            <a:ext cx="6157125" cy="761717"/>
          </a:xfrm>
          <a:prstGeom prst="rect">
            <a:avLst/>
          </a:prstGeom>
          <a:noFill/>
          <a:ln>
            <a:noFill/>
          </a:ln>
        </p:spPr>
        <p:txBody>
          <a:bodyPr spcFirstLastPara="1" wrap="square" lIns="68569" tIns="34275" rIns="68569" bIns="34275" anchor="t" anchorCtr="0">
            <a:spAutoFit/>
          </a:bodyPr>
          <a:lstStyle/>
          <a:p>
            <a:pPr algn="ctr">
              <a:buSzPts val="3000"/>
            </a:pPr>
            <a:r>
              <a:rPr lang="en" sz="2250" b="1" u="sng">
                <a:solidFill>
                  <a:schemeClr val="dk1"/>
                </a:solidFill>
                <a:latin typeface="Calibri"/>
                <a:ea typeface="Calibri"/>
                <a:cs typeface="Calibri"/>
                <a:sym typeface="Calibri"/>
              </a:rPr>
              <a:t>Directions:</a:t>
            </a:r>
            <a:r>
              <a:rPr lang="en" sz="2250" b="1">
                <a:solidFill>
                  <a:schemeClr val="dk1"/>
                </a:solidFill>
                <a:latin typeface="Calibri"/>
                <a:ea typeface="Calibri"/>
                <a:cs typeface="Calibri"/>
                <a:sym typeface="Calibri"/>
              </a:rPr>
              <a:t> </a:t>
            </a:r>
            <a:r>
              <a:rPr lang="en" sz="2250">
                <a:solidFill>
                  <a:schemeClr val="dk1"/>
                </a:solidFill>
                <a:latin typeface="Calibri"/>
                <a:ea typeface="Calibri"/>
                <a:cs typeface="Calibri"/>
                <a:sym typeface="Calibri"/>
              </a:rPr>
              <a:t>Choose the correct </a:t>
            </a:r>
            <a:r>
              <a:rPr lang="en" sz="2250" i="1">
                <a:solidFill>
                  <a:schemeClr val="dk1"/>
                </a:solidFill>
                <a:latin typeface="Calibri"/>
                <a:ea typeface="Calibri"/>
                <a:cs typeface="Calibri"/>
                <a:sym typeface="Calibri"/>
              </a:rPr>
              <a:t>example</a:t>
            </a:r>
            <a:r>
              <a:rPr lang="en" sz="2250">
                <a:solidFill>
                  <a:schemeClr val="dk1"/>
                </a:solidFill>
                <a:latin typeface="Calibri"/>
                <a:ea typeface="Calibri"/>
                <a:cs typeface="Calibri"/>
                <a:sym typeface="Calibri"/>
              </a:rPr>
              <a:t> of </a:t>
            </a:r>
            <a:endParaRPr sz="2250">
              <a:solidFill>
                <a:schemeClr val="dk1"/>
              </a:solidFill>
              <a:latin typeface="Calibri"/>
              <a:ea typeface="Calibri"/>
              <a:cs typeface="Calibri"/>
              <a:sym typeface="Calibri"/>
            </a:endParaRPr>
          </a:p>
          <a:p>
            <a:pPr algn="ctr">
              <a:buSzPts val="3000"/>
            </a:pPr>
            <a:r>
              <a:rPr lang="en" sz="2250" b="1">
                <a:solidFill>
                  <a:schemeClr val="dk1"/>
                </a:solidFill>
                <a:latin typeface="Calibri"/>
                <a:ea typeface="Calibri"/>
                <a:cs typeface="Calibri"/>
                <a:sym typeface="Calibri"/>
              </a:rPr>
              <a:t>Potential Energy </a:t>
            </a:r>
            <a:r>
              <a:rPr lang="en" sz="2250">
                <a:solidFill>
                  <a:schemeClr val="dk1"/>
                </a:solidFill>
                <a:latin typeface="Calibri"/>
                <a:ea typeface="Calibri"/>
                <a:cs typeface="Calibri"/>
                <a:sym typeface="Calibri"/>
              </a:rPr>
              <a:t>from the choices below. </a:t>
            </a:r>
            <a:endParaRPr sz="1050"/>
          </a:p>
        </p:txBody>
      </p:sp>
      <p:sp>
        <p:nvSpPr>
          <p:cNvPr id="338" name="Google Shape;338;p43"/>
          <p:cNvSpPr txBox="1"/>
          <p:nvPr/>
        </p:nvSpPr>
        <p:spPr>
          <a:xfrm>
            <a:off x="805149" y="3794806"/>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343"/>
                </a:solidFill>
                <a:latin typeface="Helvetica Neue Light"/>
                <a:ea typeface="Helvetica Neue Light"/>
                <a:cs typeface="Helvetica Neue Light"/>
                <a:sym typeface="Helvetica Neue Light"/>
              </a:rPr>
              <a:t>A shark swimming in the ocean</a:t>
            </a:r>
            <a:endParaRPr sz="1050">
              <a:solidFill>
                <a:srgbClr val="434343"/>
              </a:solidFill>
            </a:endParaRPr>
          </a:p>
        </p:txBody>
      </p:sp>
      <p:sp>
        <p:nvSpPr>
          <p:cNvPr id="339" name="Google Shape;339;p43"/>
          <p:cNvSpPr txBox="1"/>
          <p:nvPr/>
        </p:nvSpPr>
        <p:spPr>
          <a:xfrm>
            <a:off x="818012" y="3126447"/>
            <a:ext cx="5905575" cy="373918"/>
          </a:xfrm>
          <a:prstGeom prst="rect">
            <a:avLst/>
          </a:prstGeom>
          <a:noFill/>
          <a:ln>
            <a:noFill/>
          </a:ln>
        </p:spPr>
        <p:txBody>
          <a:bodyPr spcFirstLastPara="1" wrap="square" lIns="68569" tIns="34275" rIns="68569" bIns="34275" anchor="t" anchorCtr="0">
            <a:spAutoFit/>
          </a:bodyPr>
          <a:lstStyle/>
          <a:p>
            <a:pPr>
              <a:lnSpc>
                <a:spcPct val="110000"/>
              </a:lnSpc>
            </a:pPr>
            <a:r>
              <a:rPr lang="en" sz="1800">
                <a:solidFill>
                  <a:srgbClr val="43464D"/>
                </a:solidFill>
                <a:latin typeface="Helvetica Neue Light"/>
                <a:ea typeface="Helvetica Neue Light"/>
                <a:cs typeface="Helvetica Neue Light"/>
                <a:sym typeface="Helvetica Neue Light"/>
              </a:rPr>
              <a:t>A train riding on its tracks</a:t>
            </a:r>
            <a:endParaRPr sz="1800">
              <a:latin typeface="Helvetica Neue Light"/>
              <a:ea typeface="Helvetica Neue Light"/>
              <a:cs typeface="Helvetica Neue Light"/>
              <a:sym typeface="Helvetica Neue Light"/>
            </a:endParaRPr>
          </a:p>
        </p:txBody>
      </p:sp>
      <p:sp>
        <p:nvSpPr>
          <p:cNvPr id="340" name="Google Shape;340;p43"/>
          <p:cNvSpPr txBox="1"/>
          <p:nvPr/>
        </p:nvSpPr>
        <p:spPr>
          <a:xfrm>
            <a:off x="875163" y="1792123"/>
            <a:ext cx="5982750" cy="346218"/>
          </a:xfrm>
          <a:prstGeom prst="rect">
            <a:avLst/>
          </a:prstGeom>
          <a:noFill/>
          <a:ln>
            <a:noFill/>
          </a:ln>
        </p:spPr>
        <p:txBody>
          <a:bodyPr spcFirstLastPara="1" wrap="square" lIns="68569" tIns="34275" rIns="68569" bIns="34275" anchor="t" anchorCtr="0">
            <a:spAutoFit/>
          </a:bodyPr>
          <a:lstStyle/>
          <a:p>
            <a:endParaRPr sz="1800">
              <a:latin typeface="Helvetica Neue Light"/>
              <a:ea typeface="Helvetica Neue Light"/>
              <a:cs typeface="Helvetica Neue Light"/>
              <a:sym typeface="Helvetica Neue Light"/>
            </a:endParaRPr>
          </a:p>
        </p:txBody>
      </p:sp>
      <p:sp>
        <p:nvSpPr>
          <p:cNvPr id="341" name="Google Shape;341;p43"/>
          <p:cNvSpPr txBox="1"/>
          <p:nvPr/>
        </p:nvSpPr>
        <p:spPr>
          <a:xfrm>
            <a:off x="805149" y="1869194"/>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64D"/>
                </a:solidFill>
                <a:latin typeface="Helvetica Neue Light"/>
                <a:ea typeface="Helvetica Neue Light"/>
                <a:cs typeface="Helvetica Neue Light"/>
                <a:sym typeface="Helvetica Neue Light"/>
              </a:rPr>
              <a:t>A roller coaster waiting to go down its track</a:t>
            </a:r>
            <a:endParaRPr sz="1800">
              <a:latin typeface="Helvetica Neue Light"/>
              <a:ea typeface="Helvetica Neue Light"/>
              <a:cs typeface="Helvetica Neue Light"/>
              <a:sym typeface="Helvetica Neue Light"/>
            </a:endParaRPr>
          </a:p>
        </p:txBody>
      </p:sp>
      <p:sp>
        <p:nvSpPr>
          <p:cNvPr id="342" name="Google Shape;342;p43"/>
          <p:cNvSpPr txBox="1"/>
          <p:nvPr/>
        </p:nvSpPr>
        <p:spPr>
          <a:xfrm>
            <a:off x="285382" y="1792123"/>
            <a:ext cx="369225" cy="484718"/>
          </a:xfrm>
          <a:prstGeom prst="rect">
            <a:avLst/>
          </a:prstGeom>
          <a:noFill/>
          <a:ln>
            <a:noFill/>
          </a:ln>
        </p:spPr>
        <p:txBody>
          <a:bodyPr spcFirstLastPara="1" wrap="square" lIns="68569" tIns="34275" rIns="68569" bIns="34275" anchor="t" anchorCtr="0">
            <a:spAutoFit/>
          </a:bodyPr>
          <a:lstStyle/>
          <a:p>
            <a:r>
              <a:rPr lang="en" sz="2700"/>
              <a:t>A</a:t>
            </a:r>
            <a:endParaRPr sz="1050"/>
          </a:p>
        </p:txBody>
      </p:sp>
      <p:sp>
        <p:nvSpPr>
          <p:cNvPr id="343" name="Google Shape;343;p43"/>
          <p:cNvSpPr txBox="1"/>
          <p:nvPr/>
        </p:nvSpPr>
        <p:spPr>
          <a:xfrm>
            <a:off x="285381" y="2465036"/>
            <a:ext cx="369225" cy="484718"/>
          </a:xfrm>
          <a:prstGeom prst="rect">
            <a:avLst/>
          </a:prstGeom>
          <a:noFill/>
          <a:ln>
            <a:noFill/>
          </a:ln>
        </p:spPr>
        <p:txBody>
          <a:bodyPr spcFirstLastPara="1" wrap="square" lIns="68569" tIns="34275" rIns="68569" bIns="34275" anchor="t" anchorCtr="0">
            <a:spAutoFit/>
          </a:bodyPr>
          <a:lstStyle/>
          <a:p>
            <a:r>
              <a:rPr lang="en" sz="2700"/>
              <a:t>B</a:t>
            </a:r>
            <a:endParaRPr sz="1050"/>
          </a:p>
        </p:txBody>
      </p:sp>
      <p:sp>
        <p:nvSpPr>
          <p:cNvPr id="344" name="Google Shape;344;p43"/>
          <p:cNvSpPr txBox="1"/>
          <p:nvPr/>
        </p:nvSpPr>
        <p:spPr>
          <a:xfrm>
            <a:off x="294999" y="3095291"/>
            <a:ext cx="388575" cy="484718"/>
          </a:xfrm>
          <a:prstGeom prst="rect">
            <a:avLst/>
          </a:prstGeom>
          <a:noFill/>
          <a:ln>
            <a:noFill/>
          </a:ln>
        </p:spPr>
        <p:txBody>
          <a:bodyPr spcFirstLastPara="1" wrap="square" lIns="68569" tIns="34275" rIns="68569" bIns="34275" anchor="t" anchorCtr="0">
            <a:spAutoFit/>
          </a:bodyPr>
          <a:lstStyle/>
          <a:p>
            <a:r>
              <a:rPr lang="en" sz="2700"/>
              <a:t>C</a:t>
            </a:r>
            <a:endParaRPr sz="1050"/>
          </a:p>
        </p:txBody>
      </p:sp>
      <p:sp>
        <p:nvSpPr>
          <p:cNvPr id="345" name="Google Shape;345;p43"/>
          <p:cNvSpPr txBox="1"/>
          <p:nvPr/>
        </p:nvSpPr>
        <p:spPr>
          <a:xfrm>
            <a:off x="294998" y="3749697"/>
            <a:ext cx="388575" cy="484718"/>
          </a:xfrm>
          <a:prstGeom prst="rect">
            <a:avLst/>
          </a:prstGeom>
          <a:noFill/>
          <a:ln>
            <a:noFill/>
          </a:ln>
        </p:spPr>
        <p:txBody>
          <a:bodyPr spcFirstLastPara="1" wrap="square" lIns="68569" tIns="34275" rIns="68569" bIns="34275" anchor="t" anchorCtr="0">
            <a:spAutoFit/>
          </a:bodyPr>
          <a:lstStyle/>
          <a:p>
            <a:r>
              <a:rPr lang="en" sz="2700"/>
              <a:t>D</a:t>
            </a:r>
            <a:endParaRPr sz="1050"/>
          </a:p>
        </p:txBody>
      </p:sp>
      <p:sp>
        <p:nvSpPr>
          <p:cNvPr id="347" name="Google Shape;347;p43"/>
          <p:cNvSpPr txBox="1"/>
          <p:nvPr/>
        </p:nvSpPr>
        <p:spPr>
          <a:xfrm>
            <a:off x="805149" y="2502907"/>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64D"/>
                </a:solidFill>
                <a:latin typeface="Helvetica Neue Light"/>
                <a:ea typeface="Helvetica Neue Light"/>
                <a:cs typeface="Helvetica Neue Light"/>
                <a:sym typeface="Helvetica Neue Light"/>
              </a:rPr>
              <a:t>A cake baking in the oven</a:t>
            </a:r>
            <a:endParaRPr sz="1800">
              <a:latin typeface="Helvetica Neue Light"/>
              <a:ea typeface="Helvetica Neue Light"/>
              <a:cs typeface="Helvetica Neue Light"/>
              <a:sym typeface="Helvetica Neue Light"/>
            </a:endParaRPr>
          </a:p>
        </p:txBody>
      </p:sp>
      <p:sp>
        <p:nvSpPr>
          <p:cNvPr id="2" name="Google Shape;1353;g27f7a576e42_0_613">
            <a:extLst>
              <a:ext uri="{FF2B5EF4-FFF2-40B4-BE49-F238E27FC236}">
                <a16:creationId xmlns:a16="http://schemas.microsoft.com/office/drawing/2014/main" id="{5A700626-12EA-8B8F-9B77-F0C8ECCE1A96}"/>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787B9D36-CBDE-86D4-1BE2-87A0FAC2E9FA}"/>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17F60A0A-73DA-DC42-06D1-087291451E66}"/>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59CED60F-9126-DBF2-BDC3-D4EF6AE7AB1D}"/>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0B96C6EB-B52B-514B-09EB-1F122DD5E8D9}"/>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556FE869-406A-1354-BC07-CB24120C7811}"/>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4"/>
          <p:cNvSpPr txBox="1"/>
          <p:nvPr/>
        </p:nvSpPr>
        <p:spPr>
          <a:xfrm>
            <a:off x="470048" y="795413"/>
            <a:ext cx="6157125" cy="761717"/>
          </a:xfrm>
          <a:prstGeom prst="rect">
            <a:avLst/>
          </a:prstGeom>
          <a:noFill/>
          <a:ln>
            <a:noFill/>
          </a:ln>
        </p:spPr>
        <p:txBody>
          <a:bodyPr spcFirstLastPara="1" wrap="square" lIns="68569" tIns="34275" rIns="68569" bIns="34275" anchor="t" anchorCtr="0">
            <a:spAutoFit/>
          </a:bodyPr>
          <a:lstStyle/>
          <a:p>
            <a:pPr algn="ctr">
              <a:buSzPts val="3000"/>
            </a:pPr>
            <a:r>
              <a:rPr lang="en" sz="2250" b="1" u="sng">
                <a:solidFill>
                  <a:schemeClr val="dk1"/>
                </a:solidFill>
                <a:latin typeface="Calibri"/>
                <a:ea typeface="Calibri"/>
                <a:cs typeface="Calibri"/>
                <a:sym typeface="Calibri"/>
              </a:rPr>
              <a:t>Directions:</a:t>
            </a:r>
            <a:r>
              <a:rPr lang="en" sz="2250" b="1">
                <a:solidFill>
                  <a:schemeClr val="dk1"/>
                </a:solidFill>
                <a:latin typeface="Calibri"/>
                <a:ea typeface="Calibri"/>
                <a:cs typeface="Calibri"/>
                <a:sym typeface="Calibri"/>
              </a:rPr>
              <a:t> </a:t>
            </a:r>
            <a:r>
              <a:rPr lang="en" sz="2250">
                <a:solidFill>
                  <a:schemeClr val="dk1"/>
                </a:solidFill>
                <a:latin typeface="Calibri"/>
                <a:ea typeface="Calibri"/>
                <a:cs typeface="Calibri"/>
                <a:sym typeface="Calibri"/>
              </a:rPr>
              <a:t>Choose the correct </a:t>
            </a:r>
            <a:r>
              <a:rPr lang="en" sz="2250" i="1">
                <a:solidFill>
                  <a:schemeClr val="dk1"/>
                </a:solidFill>
                <a:latin typeface="Calibri"/>
                <a:ea typeface="Calibri"/>
                <a:cs typeface="Calibri"/>
                <a:sym typeface="Calibri"/>
              </a:rPr>
              <a:t>example</a:t>
            </a:r>
            <a:r>
              <a:rPr lang="en" sz="2250">
                <a:solidFill>
                  <a:schemeClr val="dk1"/>
                </a:solidFill>
                <a:latin typeface="Calibri"/>
                <a:ea typeface="Calibri"/>
                <a:cs typeface="Calibri"/>
                <a:sym typeface="Calibri"/>
              </a:rPr>
              <a:t> of </a:t>
            </a:r>
            <a:endParaRPr sz="2250">
              <a:solidFill>
                <a:schemeClr val="dk1"/>
              </a:solidFill>
              <a:latin typeface="Calibri"/>
              <a:ea typeface="Calibri"/>
              <a:cs typeface="Calibri"/>
              <a:sym typeface="Calibri"/>
            </a:endParaRPr>
          </a:p>
          <a:p>
            <a:pPr algn="ctr">
              <a:buSzPts val="3000"/>
            </a:pPr>
            <a:r>
              <a:rPr lang="en" sz="2250" b="1">
                <a:solidFill>
                  <a:schemeClr val="dk1"/>
                </a:solidFill>
                <a:latin typeface="Calibri"/>
                <a:ea typeface="Calibri"/>
                <a:cs typeface="Calibri"/>
                <a:sym typeface="Calibri"/>
              </a:rPr>
              <a:t>Potential Energy </a:t>
            </a:r>
            <a:r>
              <a:rPr lang="en" sz="2250">
                <a:solidFill>
                  <a:schemeClr val="dk1"/>
                </a:solidFill>
                <a:latin typeface="Calibri"/>
                <a:ea typeface="Calibri"/>
                <a:cs typeface="Calibri"/>
                <a:sym typeface="Calibri"/>
              </a:rPr>
              <a:t>from the choices below. </a:t>
            </a:r>
            <a:endParaRPr sz="1050"/>
          </a:p>
        </p:txBody>
      </p:sp>
      <p:sp>
        <p:nvSpPr>
          <p:cNvPr id="354" name="Google Shape;354;p44"/>
          <p:cNvSpPr txBox="1"/>
          <p:nvPr/>
        </p:nvSpPr>
        <p:spPr>
          <a:xfrm>
            <a:off x="805149" y="3794806"/>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343"/>
                </a:solidFill>
                <a:latin typeface="Helvetica Neue Light"/>
                <a:ea typeface="Helvetica Neue Light"/>
                <a:cs typeface="Helvetica Neue Light"/>
                <a:sym typeface="Helvetica Neue Light"/>
              </a:rPr>
              <a:t>A shark swimming in the ocean</a:t>
            </a:r>
            <a:endParaRPr sz="1050">
              <a:solidFill>
                <a:srgbClr val="434343"/>
              </a:solidFill>
            </a:endParaRPr>
          </a:p>
        </p:txBody>
      </p:sp>
      <p:sp>
        <p:nvSpPr>
          <p:cNvPr id="355" name="Google Shape;355;p44"/>
          <p:cNvSpPr txBox="1"/>
          <p:nvPr/>
        </p:nvSpPr>
        <p:spPr>
          <a:xfrm>
            <a:off x="818012" y="3126447"/>
            <a:ext cx="5905575" cy="373918"/>
          </a:xfrm>
          <a:prstGeom prst="rect">
            <a:avLst/>
          </a:prstGeom>
          <a:noFill/>
          <a:ln>
            <a:noFill/>
          </a:ln>
        </p:spPr>
        <p:txBody>
          <a:bodyPr spcFirstLastPara="1" wrap="square" lIns="68569" tIns="34275" rIns="68569" bIns="34275" anchor="t" anchorCtr="0">
            <a:spAutoFit/>
          </a:bodyPr>
          <a:lstStyle/>
          <a:p>
            <a:pPr>
              <a:lnSpc>
                <a:spcPct val="110000"/>
              </a:lnSpc>
            </a:pPr>
            <a:r>
              <a:rPr lang="en" sz="1800">
                <a:solidFill>
                  <a:srgbClr val="43464D"/>
                </a:solidFill>
                <a:latin typeface="Helvetica Neue Light"/>
                <a:ea typeface="Helvetica Neue Light"/>
                <a:cs typeface="Helvetica Neue Light"/>
                <a:sym typeface="Helvetica Neue Light"/>
              </a:rPr>
              <a:t>A train riding on its tracks</a:t>
            </a:r>
            <a:endParaRPr sz="1800">
              <a:latin typeface="Helvetica Neue Light"/>
              <a:ea typeface="Helvetica Neue Light"/>
              <a:cs typeface="Helvetica Neue Light"/>
              <a:sym typeface="Helvetica Neue Light"/>
            </a:endParaRPr>
          </a:p>
        </p:txBody>
      </p:sp>
      <p:sp>
        <p:nvSpPr>
          <p:cNvPr id="356" name="Google Shape;356;p44"/>
          <p:cNvSpPr txBox="1"/>
          <p:nvPr/>
        </p:nvSpPr>
        <p:spPr>
          <a:xfrm>
            <a:off x="875163" y="1792123"/>
            <a:ext cx="5982750" cy="346218"/>
          </a:xfrm>
          <a:prstGeom prst="rect">
            <a:avLst/>
          </a:prstGeom>
          <a:noFill/>
          <a:ln>
            <a:noFill/>
          </a:ln>
        </p:spPr>
        <p:txBody>
          <a:bodyPr spcFirstLastPara="1" wrap="square" lIns="68569" tIns="34275" rIns="68569" bIns="34275" anchor="t" anchorCtr="0">
            <a:spAutoFit/>
          </a:bodyPr>
          <a:lstStyle/>
          <a:p>
            <a:endParaRPr sz="1800">
              <a:latin typeface="Helvetica Neue Light"/>
              <a:ea typeface="Helvetica Neue Light"/>
              <a:cs typeface="Helvetica Neue Light"/>
              <a:sym typeface="Helvetica Neue Light"/>
            </a:endParaRPr>
          </a:p>
        </p:txBody>
      </p:sp>
      <p:sp>
        <p:nvSpPr>
          <p:cNvPr id="357" name="Google Shape;357;p44"/>
          <p:cNvSpPr txBox="1"/>
          <p:nvPr/>
        </p:nvSpPr>
        <p:spPr>
          <a:xfrm>
            <a:off x="805149" y="1869194"/>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64D"/>
                </a:solidFill>
                <a:latin typeface="Helvetica Neue Light"/>
                <a:ea typeface="Helvetica Neue Light"/>
                <a:cs typeface="Helvetica Neue Light"/>
                <a:sym typeface="Helvetica Neue Light"/>
              </a:rPr>
              <a:t>A roller coaster waiting to go down its track</a:t>
            </a:r>
            <a:endParaRPr sz="1800">
              <a:latin typeface="Helvetica Neue Light"/>
              <a:ea typeface="Helvetica Neue Light"/>
              <a:cs typeface="Helvetica Neue Light"/>
              <a:sym typeface="Helvetica Neue Light"/>
            </a:endParaRPr>
          </a:p>
        </p:txBody>
      </p:sp>
      <p:sp>
        <p:nvSpPr>
          <p:cNvPr id="358" name="Google Shape;358;p44"/>
          <p:cNvSpPr txBox="1"/>
          <p:nvPr/>
        </p:nvSpPr>
        <p:spPr>
          <a:xfrm>
            <a:off x="285382" y="1792123"/>
            <a:ext cx="369225" cy="484718"/>
          </a:xfrm>
          <a:prstGeom prst="rect">
            <a:avLst/>
          </a:prstGeom>
          <a:noFill/>
          <a:ln>
            <a:noFill/>
          </a:ln>
        </p:spPr>
        <p:txBody>
          <a:bodyPr spcFirstLastPara="1" wrap="square" lIns="68569" tIns="34275" rIns="68569" bIns="34275" anchor="t" anchorCtr="0">
            <a:spAutoFit/>
          </a:bodyPr>
          <a:lstStyle/>
          <a:p>
            <a:r>
              <a:rPr lang="en" sz="2700"/>
              <a:t>A</a:t>
            </a:r>
            <a:endParaRPr sz="1050"/>
          </a:p>
        </p:txBody>
      </p:sp>
      <p:sp>
        <p:nvSpPr>
          <p:cNvPr id="359" name="Google Shape;359;p44"/>
          <p:cNvSpPr txBox="1"/>
          <p:nvPr/>
        </p:nvSpPr>
        <p:spPr>
          <a:xfrm>
            <a:off x="285381" y="2465036"/>
            <a:ext cx="369225" cy="484718"/>
          </a:xfrm>
          <a:prstGeom prst="rect">
            <a:avLst/>
          </a:prstGeom>
          <a:noFill/>
          <a:ln>
            <a:noFill/>
          </a:ln>
        </p:spPr>
        <p:txBody>
          <a:bodyPr spcFirstLastPara="1" wrap="square" lIns="68569" tIns="34275" rIns="68569" bIns="34275" anchor="t" anchorCtr="0">
            <a:spAutoFit/>
          </a:bodyPr>
          <a:lstStyle/>
          <a:p>
            <a:r>
              <a:rPr lang="en" sz="2700"/>
              <a:t>B</a:t>
            </a:r>
            <a:endParaRPr sz="1050"/>
          </a:p>
        </p:txBody>
      </p:sp>
      <p:sp>
        <p:nvSpPr>
          <p:cNvPr id="360" name="Google Shape;360;p44"/>
          <p:cNvSpPr txBox="1"/>
          <p:nvPr/>
        </p:nvSpPr>
        <p:spPr>
          <a:xfrm>
            <a:off x="294999" y="3095291"/>
            <a:ext cx="388575" cy="484718"/>
          </a:xfrm>
          <a:prstGeom prst="rect">
            <a:avLst/>
          </a:prstGeom>
          <a:noFill/>
          <a:ln>
            <a:noFill/>
          </a:ln>
        </p:spPr>
        <p:txBody>
          <a:bodyPr spcFirstLastPara="1" wrap="square" lIns="68569" tIns="34275" rIns="68569" bIns="34275" anchor="t" anchorCtr="0">
            <a:spAutoFit/>
          </a:bodyPr>
          <a:lstStyle/>
          <a:p>
            <a:r>
              <a:rPr lang="en" sz="2700"/>
              <a:t>C</a:t>
            </a:r>
            <a:endParaRPr sz="1050"/>
          </a:p>
        </p:txBody>
      </p:sp>
      <p:sp>
        <p:nvSpPr>
          <p:cNvPr id="361" name="Google Shape;361;p44"/>
          <p:cNvSpPr txBox="1"/>
          <p:nvPr/>
        </p:nvSpPr>
        <p:spPr>
          <a:xfrm>
            <a:off x="294998" y="3749697"/>
            <a:ext cx="388575" cy="484718"/>
          </a:xfrm>
          <a:prstGeom prst="rect">
            <a:avLst/>
          </a:prstGeom>
          <a:noFill/>
          <a:ln>
            <a:noFill/>
          </a:ln>
        </p:spPr>
        <p:txBody>
          <a:bodyPr spcFirstLastPara="1" wrap="square" lIns="68569" tIns="34275" rIns="68569" bIns="34275" anchor="t" anchorCtr="0">
            <a:spAutoFit/>
          </a:bodyPr>
          <a:lstStyle/>
          <a:p>
            <a:r>
              <a:rPr lang="en" sz="2700"/>
              <a:t>D</a:t>
            </a:r>
            <a:endParaRPr sz="1050"/>
          </a:p>
        </p:txBody>
      </p:sp>
      <p:sp>
        <p:nvSpPr>
          <p:cNvPr id="363" name="Google Shape;363;p44"/>
          <p:cNvSpPr txBox="1"/>
          <p:nvPr/>
        </p:nvSpPr>
        <p:spPr>
          <a:xfrm>
            <a:off x="805149" y="2502907"/>
            <a:ext cx="5905575" cy="346218"/>
          </a:xfrm>
          <a:prstGeom prst="rect">
            <a:avLst/>
          </a:prstGeom>
          <a:noFill/>
          <a:ln>
            <a:noFill/>
          </a:ln>
        </p:spPr>
        <p:txBody>
          <a:bodyPr spcFirstLastPara="1" wrap="square" lIns="68569" tIns="34275" rIns="68569" bIns="34275" anchor="t" anchorCtr="0">
            <a:spAutoFit/>
          </a:bodyPr>
          <a:lstStyle/>
          <a:p>
            <a:r>
              <a:rPr lang="en" sz="1800">
                <a:solidFill>
                  <a:srgbClr val="43464D"/>
                </a:solidFill>
                <a:latin typeface="Helvetica Neue Light"/>
                <a:ea typeface="Helvetica Neue Light"/>
                <a:cs typeface="Helvetica Neue Light"/>
                <a:sym typeface="Helvetica Neue Light"/>
              </a:rPr>
              <a:t>A cake baking in the oven</a:t>
            </a:r>
            <a:endParaRPr sz="1800">
              <a:latin typeface="Helvetica Neue Light"/>
              <a:ea typeface="Helvetica Neue Light"/>
              <a:cs typeface="Helvetica Neue Light"/>
              <a:sym typeface="Helvetica Neue Light"/>
            </a:endParaRPr>
          </a:p>
        </p:txBody>
      </p:sp>
      <p:sp>
        <p:nvSpPr>
          <p:cNvPr id="364" name="Google Shape;364;p44"/>
          <p:cNvSpPr/>
          <p:nvPr/>
        </p:nvSpPr>
        <p:spPr>
          <a:xfrm>
            <a:off x="285375" y="1792931"/>
            <a:ext cx="4960575" cy="48487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 name="Google Shape;1353;g27f7a576e42_0_613">
            <a:extLst>
              <a:ext uri="{FF2B5EF4-FFF2-40B4-BE49-F238E27FC236}">
                <a16:creationId xmlns:a16="http://schemas.microsoft.com/office/drawing/2014/main" id="{61663EA7-1233-B5DE-BE53-EA7702E163C7}"/>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AA84F466-72FD-39FA-51E5-C13EE7E60C3B}"/>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825685D0-1D0E-08DB-4F5E-6ABE354E1B7C}"/>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0564A34D-F246-70EA-402E-4DBE6F3CCEE6}"/>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9DA79EB2-7BE3-23AD-AC09-3772BD366777}"/>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7998E677-3AF6-8748-706F-5817C54C65D6}"/>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5"/>
          <p:cNvSpPr/>
          <p:nvPr/>
        </p:nvSpPr>
        <p:spPr>
          <a:xfrm>
            <a:off x="374072" y="1036493"/>
            <a:ext cx="6140925" cy="3265425"/>
          </a:xfrm>
          <a:prstGeom prst="rect">
            <a:avLst/>
          </a:prstGeom>
          <a:no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sp>
        <p:nvSpPr>
          <p:cNvPr id="371" name="Google Shape;371;p45"/>
          <p:cNvSpPr txBox="1"/>
          <p:nvPr/>
        </p:nvSpPr>
        <p:spPr>
          <a:xfrm>
            <a:off x="454838" y="1469279"/>
            <a:ext cx="2924550" cy="646309"/>
          </a:xfrm>
          <a:prstGeom prst="rect">
            <a:avLst/>
          </a:prstGeom>
          <a:noFill/>
          <a:ln>
            <a:noFill/>
          </a:ln>
        </p:spPr>
        <p:txBody>
          <a:bodyPr spcFirstLastPara="1" wrap="square" lIns="68569" tIns="68569" rIns="68569" bIns="68569" anchor="t" anchorCtr="0">
            <a:spAutoFit/>
          </a:bodyPr>
          <a:lstStyle/>
          <a:p>
            <a:pPr algn="ctr"/>
            <a:r>
              <a:rPr lang="en" sz="1650">
                <a:solidFill>
                  <a:srgbClr val="1F1F1F"/>
                </a:solidFill>
                <a:latin typeface="Calibri"/>
                <a:ea typeface="Calibri"/>
                <a:cs typeface="Calibri"/>
                <a:sym typeface="Calibri"/>
              </a:rPr>
              <a:t>Stored energy (energy that is possible)</a:t>
            </a:r>
            <a:endParaRPr sz="2550">
              <a:latin typeface="Calibri"/>
              <a:ea typeface="Calibri"/>
              <a:cs typeface="Calibri"/>
              <a:sym typeface="Calibri"/>
            </a:endParaRPr>
          </a:p>
        </p:txBody>
      </p:sp>
      <p:pic>
        <p:nvPicPr>
          <p:cNvPr id="372" name="Google Shape;372;p45"/>
          <p:cNvPicPr preferRelativeResize="0"/>
          <p:nvPr/>
        </p:nvPicPr>
        <p:blipFill>
          <a:blip r:embed="rId3">
            <a:alphaModFix/>
          </a:blip>
          <a:stretch>
            <a:fillRect/>
          </a:stretch>
        </p:blipFill>
        <p:spPr>
          <a:xfrm>
            <a:off x="4276426" y="1300556"/>
            <a:ext cx="1904438" cy="1265400"/>
          </a:xfrm>
          <a:prstGeom prst="rect">
            <a:avLst/>
          </a:prstGeom>
          <a:noFill/>
          <a:ln>
            <a:noFill/>
          </a:ln>
        </p:spPr>
      </p:pic>
      <p:cxnSp>
        <p:nvCxnSpPr>
          <p:cNvPr id="373" name="Google Shape;373;p45"/>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374" name="Google Shape;374;p45"/>
          <p:cNvCxnSpPr>
            <a:stCxn id="375" idx="4"/>
            <a:endCxn id="370" idx="2"/>
          </p:cNvCxnSpPr>
          <p:nvPr/>
        </p:nvCxnSpPr>
        <p:spPr>
          <a:xfrm>
            <a:off x="3428979" y="3293575"/>
            <a:ext cx="15525" cy="1008450"/>
          </a:xfrm>
          <a:prstGeom prst="straightConnector1">
            <a:avLst/>
          </a:prstGeom>
          <a:noFill/>
          <a:ln w="25400" cap="flat" cmpd="sng">
            <a:solidFill>
              <a:schemeClr val="dk1"/>
            </a:solidFill>
            <a:prstDash val="solid"/>
            <a:round/>
            <a:headEnd type="none" w="sm" len="sm"/>
            <a:tailEnd type="none" w="sm" len="sm"/>
          </a:ln>
        </p:spPr>
      </p:cxnSp>
      <p:cxnSp>
        <p:nvCxnSpPr>
          <p:cNvPr id="376" name="Google Shape;376;p45"/>
          <p:cNvCxnSpPr/>
          <p:nvPr/>
        </p:nvCxnSpPr>
        <p:spPr>
          <a:xfrm>
            <a:off x="374072" y="2661445"/>
            <a:ext cx="1792350" cy="0"/>
          </a:xfrm>
          <a:prstGeom prst="straightConnector1">
            <a:avLst/>
          </a:prstGeom>
          <a:noFill/>
          <a:ln w="25400" cap="flat" cmpd="sng">
            <a:solidFill>
              <a:schemeClr val="dk1"/>
            </a:solidFill>
            <a:prstDash val="solid"/>
            <a:round/>
            <a:headEnd type="none" w="sm" len="sm"/>
            <a:tailEnd type="none" w="sm" len="sm"/>
          </a:ln>
        </p:spPr>
      </p:cxnSp>
      <p:cxnSp>
        <p:nvCxnSpPr>
          <p:cNvPr id="377" name="Google Shape;377;p45"/>
          <p:cNvCxnSpPr/>
          <p:nvPr/>
        </p:nvCxnSpPr>
        <p:spPr>
          <a:xfrm>
            <a:off x="4691495" y="2640053"/>
            <a:ext cx="1823625" cy="0"/>
          </a:xfrm>
          <a:prstGeom prst="straightConnector1">
            <a:avLst/>
          </a:prstGeom>
          <a:noFill/>
          <a:ln w="25400" cap="flat" cmpd="sng">
            <a:solidFill>
              <a:schemeClr val="dk1"/>
            </a:solidFill>
            <a:prstDash val="solid"/>
            <a:round/>
            <a:headEnd type="none" w="sm" len="sm"/>
            <a:tailEnd type="none" w="sm" len="sm"/>
          </a:ln>
        </p:spPr>
      </p:cxnSp>
      <p:sp>
        <p:nvSpPr>
          <p:cNvPr id="375" name="Google Shape;375;p45"/>
          <p:cNvSpPr/>
          <p:nvPr/>
        </p:nvSpPr>
        <p:spPr>
          <a:xfrm>
            <a:off x="2166504" y="2028175"/>
            <a:ext cx="252495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sp>
        <p:nvSpPr>
          <p:cNvPr id="378" name="Google Shape;378;p45"/>
          <p:cNvSpPr txBox="1"/>
          <p:nvPr/>
        </p:nvSpPr>
        <p:spPr>
          <a:xfrm>
            <a:off x="2242538" y="2270475"/>
            <a:ext cx="2372850" cy="830966"/>
          </a:xfrm>
          <a:prstGeom prst="rect">
            <a:avLst/>
          </a:prstGeom>
          <a:noFill/>
          <a:ln>
            <a:noFill/>
          </a:ln>
        </p:spPr>
        <p:txBody>
          <a:bodyPr spcFirstLastPara="1" wrap="square" lIns="68569" tIns="34275" rIns="68569" bIns="34275" anchor="t" anchorCtr="0">
            <a:spAutoFit/>
          </a:bodyPr>
          <a:lstStyle/>
          <a:p>
            <a:pPr algn="ctr"/>
            <a:r>
              <a:rPr lang="en" sz="2475" b="1">
                <a:latin typeface="Poppins"/>
                <a:ea typeface="Poppins"/>
                <a:cs typeface="Poppins"/>
                <a:sym typeface="Poppins"/>
              </a:rPr>
              <a:t>Potential Energy</a:t>
            </a:r>
            <a:endParaRPr sz="825"/>
          </a:p>
        </p:txBody>
      </p:sp>
      <p:sp>
        <p:nvSpPr>
          <p:cNvPr id="379" name="Google Shape;379;p45"/>
          <p:cNvSpPr txBox="1"/>
          <p:nvPr/>
        </p:nvSpPr>
        <p:spPr>
          <a:xfrm>
            <a:off x="370772" y="1037528"/>
            <a:ext cx="85995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Definition</a:t>
            </a:r>
            <a:endParaRPr sz="1050"/>
          </a:p>
        </p:txBody>
      </p:sp>
      <p:sp>
        <p:nvSpPr>
          <p:cNvPr id="380" name="Google Shape;380;p45"/>
          <p:cNvSpPr txBox="1"/>
          <p:nvPr/>
        </p:nvSpPr>
        <p:spPr>
          <a:xfrm>
            <a:off x="374072" y="4049857"/>
            <a:ext cx="81180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Example</a:t>
            </a:r>
            <a:endParaRPr sz="1050"/>
          </a:p>
        </p:txBody>
      </p:sp>
      <p:sp>
        <p:nvSpPr>
          <p:cNvPr id="381" name="Google Shape;381;p45"/>
          <p:cNvSpPr txBox="1"/>
          <p:nvPr/>
        </p:nvSpPr>
        <p:spPr>
          <a:xfrm>
            <a:off x="5837992" y="1023574"/>
            <a:ext cx="677025"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Picture</a:t>
            </a:r>
            <a:endParaRPr sz="1050"/>
          </a:p>
        </p:txBody>
      </p:sp>
      <p:sp>
        <p:nvSpPr>
          <p:cNvPr id="382" name="Google Shape;382;p45"/>
          <p:cNvSpPr txBox="1"/>
          <p:nvPr/>
        </p:nvSpPr>
        <p:spPr>
          <a:xfrm>
            <a:off x="3507171" y="4055901"/>
            <a:ext cx="3028725" cy="242344"/>
          </a:xfrm>
          <a:prstGeom prst="rect">
            <a:avLst/>
          </a:prstGeom>
          <a:noFill/>
          <a:ln>
            <a:noFill/>
          </a:ln>
        </p:spPr>
        <p:txBody>
          <a:bodyPr spcFirstLastPara="1" wrap="square" lIns="68569" tIns="34275" rIns="68569" bIns="34275" anchor="t" anchorCtr="0">
            <a:spAutoFit/>
          </a:bodyPr>
          <a:lstStyle/>
          <a:p>
            <a:pPr algn="r"/>
            <a:r>
              <a:rPr lang="en" sz="1125">
                <a:latin typeface="Helvetica Neue Light"/>
                <a:ea typeface="Helvetica Neue Light"/>
                <a:cs typeface="Helvetica Neue Light"/>
                <a:sym typeface="Helvetica Neue Light"/>
              </a:rPr>
              <a:t>How does potential energy impact my life?</a:t>
            </a:r>
            <a:endParaRPr sz="825"/>
          </a:p>
        </p:txBody>
      </p:sp>
      <p:sp>
        <p:nvSpPr>
          <p:cNvPr id="383" name="Google Shape;383;p45"/>
          <p:cNvSpPr txBox="1"/>
          <p:nvPr/>
        </p:nvSpPr>
        <p:spPr>
          <a:xfrm>
            <a:off x="454838" y="3348488"/>
            <a:ext cx="2924550" cy="646309"/>
          </a:xfrm>
          <a:prstGeom prst="rect">
            <a:avLst/>
          </a:prstGeom>
          <a:noFill/>
          <a:ln>
            <a:noFill/>
          </a:ln>
        </p:spPr>
        <p:txBody>
          <a:bodyPr spcFirstLastPara="1" wrap="square" lIns="68569" tIns="68569" rIns="68569" bIns="68569" anchor="t" anchorCtr="0">
            <a:spAutoFit/>
          </a:bodyPr>
          <a:lstStyle/>
          <a:p>
            <a:pPr algn="ctr"/>
            <a:r>
              <a:rPr lang="en" sz="1650">
                <a:solidFill>
                  <a:srgbClr val="1F1F1F"/>
                </a:solidFill>
                <a:latin typeface="Calibri"/>
                <a:ea typeface="Calibri"/>
                <a:cs typeface="Calibri"/>
                <a:sym typeface="Calibri"/>
              </a:rPr>
              <a:t>A roller coaster waiting to go down its track</a:t>
            </a:r>
            <a:endParaRPr sz="2550">
              <a:latin typeface="Calibri"/>
              <a:ea typeface="Calibri"/>
              <a:cs typeface="Calibri"/>
              <a:sym typeface="Calibri"/>
            </a:endParaRPr>
          </a:p>
        </p:txBody>
      </p:sp>
      <p:sp>
        <p:nvSpPr>
          <p:cNvPr id="2" name="Google Shape;1353;g27f7a576e42_0_613">
            <a:extLst>
              <a:ext uri="{FF2B5EF4-FFF2-40B4-BE49-F238E27FC236}">
                <a16:creationId xmlns:a16="http://schemas.microsoft.com/office/drawing/2014/main" id="{D17FFB49-4CDB-6603-D288-290B63AB9FE8}"/>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E958F568-95E9-CA71-70BC-B7DBA980CFF4}"/>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38820BBE-6051-32B1-DA54-926407DC6ED3}"/>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9BBD4984-ACC2-5454-15E8-084D50115E1A}"/>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1588060D-E5CB-F38E-B410-903275B46176}"/>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5E28E90B-1A3C-D969-7815-EB684D26D04F}"/>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6"/>
          <p:cNvSpPr txBox="1"/>
          <p:nvPr/>
        </p:nvSpPr>
        <p:spPr>
          <a:xfrm>
            <a:off x="388575" y="795412"/>
            <a:ext cx="6413400" cy="623217"/>
          </a:xfrm>
          <a:prstGeom prst="rect">
            <a:avLst/>
          </a:prstGeom>
          <a:noFill/>
          <a:ln>
            <a:noFill/>
          </a:ln>
        </p:spPr>
        <p:txBody>
          <a:bodyPr spcFirstLastPara="1" wrap="square" lIns="68569" tIns="34275" rIns="68569" bIns="34275" anchor="t" anchorCtr="0">
            <a:spAutoFit/>
          </a:bodyPr>
          <a:lstStyle/>
          <a:p>
            <a:pPr algn="ctr">
              <a:buSzPts val="3000"/>
            </a:pPr>
            <a:r>
              <a:rPr lang="en" sz="1800" b="1" u="sng">
                <a:solidFill>
                  <a:schemeClr val="dk1"/>
                </a:solidFill>
                <a:latin typeface="Calibri"/>
                <a:ea typeface="Calibri"/>
                <a:cs typeface="Calibri"/>
                <a:sym typeface="Calibri"/>
              </a:rPr>
              <a:t>Directions:</a:t>
            </a:r>
            <a:r>
              <a:rPr lang="en" sz="1800" b="1">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Choose the correct response for </a:t>
            </a:r>
            <a:r>
              <a:rPr lang="en" sz="1800" i="1">
                <a:solidFill>
                  <a:schemeClr val="dk1"/>
                </a:solidFill>
                <a:latin typeface="Calibri"/>
                <a:ea typeface="Calibri"/>
                <a:cs typeface="Calibri"/>
                <a:sym typeface="Calibri"/>
              </a:rPr>
              <a:t>“how does </a:t>
            </a:r>
            <a:endParaRPr sz="1800" i="1">
              <a:solidFill>
                <a:schemeClr val="dk1"/>
              </a:solidFill>
              <a:latin typeface="Calibri"/>
              <a:ea typeface="Calibri"/>
              <a:cs typeface="Calibri"/>
              <a:sym typeface="Calibri"/>
            </a:endParaRPr>
          </a:p>
          <a:p>
            <a:pPr algn="ctr">
              <a:buSzPts val="3000"/>
            </a:pPr>
            <a:r>
              <a:rPr lang="en" sz="1800" i="1">
                <a:solidFill>
                  <a:schemeClr val="dk1"/>
                </a:solidFill>
                <a:latin typeface="Calibri"/>
                <a:ea typeface="Calibri"/>
                <a:cs typeface="Calibri"/>
                <a:sym typeface="Calibri"/>
              </a:rPr>
              <a:t>potential energy impact my life?” </a:t>
            </a:r>
            <a:r>
              <a:rPr lang="en" sz="1800">
                <a:solidFill>
                  <a:schemeClr val="dk1"/>
                </a:solidFill>
                <a:latin typeface="Calibri"/>
                <a:ea typeface="Calibri"/>
                <a:cs typeface="Calibri"/>
                <a:sym typeface="Calibri"/>
              </a:rPr>
              <a:t>from the choices below.</a:t>
            </a:r>
            <a:endParaRPr sz="1800"/>
          </a:p>
        </p:txBody>
      </p:sp>
      <p:sp>
        <p:nvSpPr>
          <p:cNvPr id="390" name="Google Shape;390;p46"/>
          <p:cNvSpPr txBox="1"/>
          <p:nvPr/>
        </p:nvSpPr>
        <p:spPr>
          <a:xfrm>
            <a:off x="732305" y="3783780"/>
            <a:ext cx="5905575" cy="530884"/>
          </a:xfrm>
          <a:prstGeom prst="rect">
            <a:avLst/>
          </a:prstGeom>
          <a:noFill/>
          <a:ln>
            <a:noFill/>
          </a:ln>
        </p:spPr>
        <p:txBody>
          <a:bodyPr spcFirstLastPara="1" wrap="square" lIns="68569" tIns="34275" rIns="68569" bIns="34275" anchor="t" anchorCtr="0">
            <a:spAutoFit/>
          </a:bodyPr>
          <a:lstStyle/>
          <a:p>
            <a:r>
              <a:rPr lang="en" sz="1500">
                <a:solidFill>
                  <a:srgbClr val="434343"/>
                </a:solidFill>
                <a:latin typeface="Helvetica Neue Light"/>
                <a:ea typeface="Helvetica Neue Light"/>
                <a:cs typeface="Helvetica Neue Light"/>
                <a:sym typeface="Helvetica Neue Light"/>
              </a:rPr>
              <a:t>Potential energy impacts my life by teaching us about animals and plants that lived on our planet many years ago.</a:t>
            </a:r>
            <a:endParaRPr sz="750">
              <a:solidFill>
                <a:srgbClr val="434343"/>
              </a:solidFill>
            </a:endParaRPr>
          </a:p>
        </p:txBody>
      </p:sp>
      <p:sp>
        <p:nvSpPr>
          <p:cNvPr id="391" name="Google Shape;391;p46"/>
          <p:cNvSpPr txBox="1"/>
          <p:nvPr/>
        </p:nvSpPr>
        <p:spPr>
          <a:xfrm>
            <a:off x="693718" y="1572840"/>
            <a:ext cx="5905575" cy="577051"/>
          </a:xfrm>
          <a:prstGeom prst="rect">
            <a:avLst/>
          </a:prstGeom>
          <a:noFill/>
          <a:ln>
            <a:noFill/>
          </a:ln>
        </p:spPr>
        <p:txBody>
          <a:bodyPr spcFirstLastPara="1" wrap="square" lIns="68569" tIns="34275" rIns="68569" bIns="34275" anchor="t" anchorCtr="0">
            <a:spAutoFit/>
          </a:bodyPr>
          <a:lstStyle/>
          <a:p>
            <a:pPr>
              <a:lnSpc>
                <a:spcPct val="110000"/>
              </a:lnSpc>
            </a:pPr>
            <a:r>
              <a:rPr lang="en" sz="1500">
                <a:solidFill>
                  <a:srgbClr val="43464D"/>
                </a:solidFill>
                <a:latin typeface="Helvetica Neue Light"/>
                <a:ea typeface="Helvetica Neue Light"/>
                <a:cs typeface="Helvetica Neue Light"/>
                <a:sym typeface="Helvetica Neue Light"/>
              </a:rPr>
              <a:t>Potential energy impacts my life by helping us understand how animals and plants live together which keeps our planet alive.</a:t>
            </a:r>
            <a:endParaRPr sz="1500">
              <a:latin typeface="Helvetica Neue Light"/>
              <a:ea typeface="Helvetica Neue Light"/>
              <a:cs typeface="Helvetica Neue Light"/>
              <a:sym typeface="Helvetica Neue Light"/>
            </a:endParaRPr>
          </a:p>
        </p:txBody>
      </p:sp>
      <p:sp>
        <p:nvSpPr>
          <p:cNvPr id="392" name="Google Shape;392;p46"/>
          <p:cNvSpPr txBox="1"/>
          <p:nvPr/>
        </p:nvSpPr>
        <p:spPr>
          <a:xfrm>
            <a:off x="875163" y="1792123"/>
            <a:ext cx="5982750" cy="346218"/>
          </a:xfrm>
          <a:prstGeom prst="rect">
            <a:avLst/>
          </a:prstGeom>
          <a:noFill/>
          <a:ln>
            <a:noFill/>
          </a:ln>
        </p:spPr>
        <p:txBody>
          <a:bodyPr spcFirstLastPara="1" wrap="square" lIns="68569" tIns="34275" rIns="68569" bIns="34275" anchor="t" anchorCtr="0">
            <a:spAutoFit/>
          </a:bodyPr>
          <a:lstStyle/>
          <a:p>
            <a:endParaRPr sz="1800">
              <a:latin typeface="Helvetica Neue Light"/>
              <a:ea typeface="Helvetica Neue Light"/>
              <a:cs typeface="Helvetica Neue Light"/>
              <a:sym typeface="Helvetica Neue Light"/>
            </a:endParaRPr>
          </a:p>
        </p:txBody>
      </p:sp>
      <p:sp>
        <p:nvSpPr>
          <p:cNvPr id="393" name="Google Shape;393;p46"/>
          <p:cNvSpPr txBox="1"/>
          <p:nvPr/>
        </p:nvSpPr>
        <p:spPr>
          <a:xfrm>
            <a:off x="693713" y="2314257"/>
            <a:ext cx="5982750" cy="530884"/>
          </a:xfrm>
          <a:prstGeom prst="rect">
            <a:avLst/>
          </a:prstGeom>
          <a:noFill/>
          <a:ln>
            <a:noFill/>
          </a:ln>
        </p:spPr>
        <p:txBody>
          <a:bodyPr spcFirstLastPara="1" wrap="square" lIns="68569" tIns="34275" rIns="68569" bIns="34275" anchor="t" anchorCtr="0">
            <a:spAutoFit/>
          </a:bodyPr>
          <a:lstStyle/>
          <a:p>
            <a:r>
              <a:rPr lang="en" sz="1500">
                <a:solidFill>
                  <a:srgbClr val="43464D"/>
                </a:solidFill>
                <a:latin typeface="Helvetica Neue Light"/>
                <a:ea typeface="Helvetica Neue Light"/>
                <a:cs typeface="Helvetica Neue Light"/>
                <a:sym typeface="Helvetica Neue Light"/>
              </a:rPr>
              <a:t>Potential energy impacts my life by storing energy that we can use to operate machines, move through the world, and do many other things.</a:t>
            </a:r>
            <a:endParaRPr sz="1500">
              <a:latin typeface="Helvetica Neue Light"/>
              <a:ea typeface="Helvetica Neue Light"/>
              <a:cs typeface="Helvetica Neue Light"/>
              <a:sym typeface="Helvetica Neue Light"/>
            </a:endParaRPr>
          </a:p>
        </p:txBody>
      </p:sp>
      <p:sp>
        <p:nvSpPr>
          <p:cNvPr id="394" name="Google Shape;394;p46"/>
          <p:cNvSpPr txBox="1"/>
          <p:nvPr/>
        </p:nvSpPr>
        <p:spPr>
          <a:xfrm>
            <a:off x="285382" y="1563523"/>
            <a:ext cx="369225" cy="484718"/>
          </a:xfrm>
          <a:prstGeom prst="rect">
            <a:avLst/>
          </a:prstGeom>
          <a:noFill/>
          <a:ln>
            <a:noFill/>
          </a:ln>
        </p:spPr>
        <p:txBody>
          <a:bodyPr spcFirstLastPara="1" wrap="square" lIns="68569" tIns="34275" rIns="68569" bIns="34275" anchor="t" anchorCtr="0">
            <a:spAutoFit/>
          </a:bodyPr>
          <a:lstStyle/>
          <a:p>
            <a:r>
              <a:rPr lang="en" sz="2700"/>
              <a:t>A</a:t>
            </a:r>
            <a:endParaRPr sz="1050"/>
          </a:p>
        </p:txBody>
      </p:sp>
      <p:sp>
        <p:nvSpPr>
          <p:cNvPr id="395" name="Google Shape;395;p46"/>
          <p:cNvSpPr txBox="1"/>
          <p:nvPr/>
        </p:nvSpPr>
        <p:spPr>
          <a:xfrm>
            <a:off x="285381" y="2293586"/>
            <a:ext cx="369225" cy="484718"/>
          </a:xfrm>
          <a:prstGeom prst="rect">
            <a:avLst/>
          </a:prstGeom>
          <a:noFill/>
          <a:ln>
            <a:noFill/>
          </a:ln>
        </p:spPr>
        <p:txBody>
          <a:bodyPr spcFirstLastPara="1" wrap="square" lIns="68569" tIns="34275" rIns="68569" bIns="34275" anchor="t" anchorCtr="0">
            <a:spAutoFit/>
          </a:bodyPr>
          <a:lstStyle/>
          <a:p>
            <a:r>
              <a:rPr lang="en" sz="2700"/>
              <a:t>B</a:t>
            </a:r>
            <a:endParaRPr sz="1050"/>
          </a:p>
        </p:txBody>
      </p:sp>
      <p:sp>
        <p:nvSpPr>
          <p:cNvPr id="396" name="Google Shape;396;p46"/>
          <p:cNvSpPr txBox="1"/>
          <p:nvPr/>
        </p:nvSpPr>
        <p:spPr>
          <a:xfrm>
            <a:off x="294999" y="3038141"/>
            <a:ext cx="388575" cy="484718"/>
          </a:xfrm>
          <a:prstGeom prst="rect">
            <a:avLst/>
          </a:prstGeom>
          <a:noFill/>
          <a:ln>
            <a:noFill/>
          </a:ln>
        </p:spPr>
        <p:txBody>
          <a:bodyPr spcFirstLastPara="1" wrap="square" lIns="68569" tIns="34275" rIns="68569" bIns="34275" anchor="t" anchorCtr="0">
            <a:spAutoFit/>
          </a:bodyPr>
          <a:lstStyle/>
          <a:p>
            <a:r>
              <a:rPr lang="en" sz="2700"/>
              <a:t>C</a:t>
            </a:r>
            <a:endParaRPr sz="1050"/>
          </a:p>
        </p:txBody>
      </p:sp>
      <p:sp>
        <p:nvSpPr>
          <p:cNvPr id="397" name="Google Shape;397;p46"/>
          <p:cNvSpPr txBox="1"/>
          <p:nvPr/>
        </p:nvSpPr>
        <p:spPr>
          <a:xfrm>
            <a:off x="294998" y="3806847"/>
            <a:ext cx="388575" cy="484718"/>
          </a:xfrm>
          <a:prstGeom prst="rect">
            <a:avLst/>
          </a:prstGeom>
          <a:noFill/>
          <a:ln>
            <a:noFill/>
          </a:ln>
        </p:spPr>
        <p:txBody>
          <a:bodyPr spcFirstLastPara="1" wrap="square" lIns="68569" tIns="34275" rIns="68569" bIns="34275" anchor="t" anchorCtr="0">
            <a:spAutoFit/>
          </a:bodyPr>
          <a:lstStyle/>
          <a:p>
            <a:r>
              <a:rPr lang="en" sz="2700"/>
              <a:t>D</a:t>
            </a:r>
            <a:endParaRPr sz="1050"/>
          </a:p>
        </p:txBody>
      </p:sp>
      <p:sp>
        <p:nvSpPr>
          <p:cNvPr id="399" name="Google Shape;399;p46"/>
          <p:cNvSpPr txBox="1"/>
          <p:nvPr/>
        </p:nvSpPr>
        <p:spPr>
          <a:xfrm>
            <a:off x="732305" y="3032500"/>
            <a:ext cx="5905575" cy="530884"/>
          </a:xfrm>
          <a:prstGeom prst="rect">
            <a:avLst/>
          </a:prstGeom>
          <a:noFill/>
          <a:ln>
            <a:noFill/>
          </a:ln>
        </p:spPr>
        <p:txBody>
          <a:bodyPr spcFirstLastPara="1" wrap="square" lIns="68569" tIns="34275" rIns="68569" bIns="34275" anchor="t" anchorCtr="0">
            <a:spAutoFit/>
          </a:bodyPr>
          <a:lstStyle/>
          <a:p>
            <a:r>
              <a:rPr lang="en" sz="1500">
                <a:solidFill>
                  <a:srgbClr val="43464D"/>
                </a:solidFill>
                <a:latin typeface="Helvetica Neue Light"/>
                <a:ea typeface="Helvetica Neue Light"/>
                <a:cs typeface="Helvetica Neue Light"/>
                <a:sym typeface="Helvetica Neue Light"/>
              </a:rPr>
              <a:t>Potential energy </a:t>
            </a:r>
            <a:r>
              <a:rPr lang="en" sz="1500">
                <a:solidFill>
                  <a:srgbClr val="434343"/>
                </a:solidFill>
                <a:latin typeface="Helvetica Neue Light"/>
                <a:ea typeface="Helvetica Neue Light"/>
                <a:cs typeface="Helvetica Neue Light"/>
                <a:sym typeface="Helvetica Neue Light"/>
              </a:rPr>
              <a:t>impacts my life by growing fruits and vegetables that we can eat to be healthy and strong.</a:t>
            </a:r>
            <a:endParaRPr sz="1500">
              <a:latin typeface="Helvetica Neue Light"/>
              <a:ea typeface="Helvetica Neue Light"/>
              <a:cs typeface="Helvetica Neue Light"/>
              <a:sym typeface="Helvetica Neue Light"/>
            </a:endParaRPr>
          </a:p>
        </p:txBody>
      </p:sp>
      <p:sp>
        <p:nvSpPr>
          <p:cNvPr id="2" name="Google Shape;1353;g27f7a576e42_0_613">
            <a:extLst>
              <a:ext uri="{FF2B5EF4-FFF2-40B4-BE49-F238E27FC236}">
                <a16:creationId xmlns:a16="http://schemas.microsoft.com/office/drawing/2014/main" id="{2380B399-6607-A31F-A8ED-BFEA558E8471}"/>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B1661E81-7CF6-38E8-E65D-585DDF60B61D}"/>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4161EC13-217B-FE61-B31F-FD2AF355C2CF}"/>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7FEBFCFE-FF41-C645-256C-CB5D419E20A0}"/>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FD298772-9113-6FEF-5863-A05DA879C19E}"/>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2D7EE712-0C9D-05C5-42D5-BDF49A12461E}"/>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7"/>
          <p:cNvSpPr txBox="1"/>
          <p:nvPr/>
        </p:nvSpPr>
        <p:spPr>
          <a:xfrm>
            <a:off x="388575" y="795412"/>
            <a:ext cx="6413400" cy="623217"/>
          </a:xfrm>
          <a:prstGeom prst="rect">
            <a:avLst/>
          </a:prstGeom>
          <a:noFill/>
          <a:ln>
            <a:noFill/>
          </a:ln>
        </p:spPr>
        <p:txBody>
          <a:bodyPr spcFirstLastPara="1" wrap="square" lIns="68569" tIns="34275" rIns="68569" bIns="34275" anchor="t" anchorCtr="0">
            <a:spAutoFit/>
          </a:bodyPr>
          <a:lstStyle/>
          <a:p>
            <a:pPr algn="ctr">
              <a:buSzPts val="3000"/>
            </a:pPr>
            <a:r>
              <a:rPr lang="en" sz="1800" b="1" u="sng">
                <a:solidFill>
                  <a:schemeClr val="dk1"/>
                </a:solidFill>
                <a:latin typeface="Calibri"/>
                <a:ea typeface="Calibri"/>
                <a:cs typeface="Calibri"/>
                <a:sym typeface="Calibri"/>
              </a:rPr>
              <a:t>Directions:</a:t>
            </a:r>
            <a:r>
              <a:rPr lang="en" sz="1800" b="1">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Choose the correct response for </a:t>
            </a:r>
            <a:r>
              <a:rPr lang="en" sz="1800" i="1">
                <a:solidFill>
                  <a:schemeClr val="dk1"/>
                </a:solidFill>
                <a:latin typeface="Calibri"/>
                <a:ea typeface="Calibri"/>
                <a:cs typeface="Calibri"/>
                <a:sym typeface="Calibri"/>
              </a:rPr>
              <a:t>“how does </a:t>
            </a:r>
            <a:endParaRPr sz="1800" i="1">
              <a:solidFill>
                <a:schemeClr val="dk1"/>
              </a:solidFill>
              <a:latin typeface="Calibri"/>
              <a:ea typeface="Calibri"/>
              <a:cs typeface="Calibri"/>
              <a:sym typeface="Calibri"/>
            </a:endParaRPr>
          </a:p>
          <a:p>
            <a:pPr algn="ctr">
              <a:buSzPts val="3000"/>
            </a:pPr>
            <a:r>
              <a:rPr lang="en" sz="1800" i="1">
                <a:solidFill>
                  <a:schemeClr val="dk1"/>
                </a:solidFill>
                <a:latin typeface="Calibri"/>
                <a:ea typeface="Calibri"/>
                <a:cs typeface="Calibri"/>
                <a:sym typeface="Calibri"/>
              </a:rPr>
              <a:t>potential energy impact my life?” </a:t>
            </a:r>
            <a:r>
              <a:rPr lang="en" sz="1800">
                <a:solidFill>
                  <a:schemeClr val="dk1"/>
                </a:solidFill>
                <a:latin typeface="Calibri"/>
                <a:ea typeface="Calibri"/>
                <a:cs typeface="Calibri"/>
                <a:sym typeface="Calibri"/>
              </a:rPr>
              <a:t>from the choices below.</a:t>
            </a:r>
            <a:endParaRPr sz="1800"/>
          </a:p>
        </p:txBody>
      </p:sp>
      <p:sp>
        <p:nvSpPr>
          <p:cNvPr id="406" name="Google Shape;406;p47"/>
          <p:cNvSpPr txBox="1"/>
          <p:nvPr/>
        </p:nvSpPr>
        <p:spPr>
          <a:xfrm>
            <a:off x="732305" y="3783780"/>
            <a:ext cx="5905575" cy="530884"/>
          </a:xfrm>
          <a:prstGeom prst="rect">
            <a:avLst/>
          </a:prstGeom>
          <a:noFill/>
          <a:ln>
            <a:noFill/>
          </a:ln>
        </p:spPr>
        <p:txBody>
          <a:bodyPr spcFirstLastPara="1" wrap="square" lIns="68569" tIns="34275" rIns="68569" bIns="34275" anchor="t" anchorCtr="0">
            <a:spAutoFit/>
          </a:bodyPr>
          <a:lstStyle/>
          <a:p>
            <a:r>
              <a:rPr lang="en" sz="1500">
                <a:solidFill>
                  <a:srgbClr val="434343"/>
                </a:solidFill>
                <a:latin typeface="Helvetica Neue Light"/>
                <a:ea typeface="Helvetica Neue Light"/>
                <a:cs typeface="Helvetica Neue Light"/>
                <a:sym typeface="Helvetica Neue Light"/>
              </a:rPr>
              <a:t>Potential energy impacts my life by teaching us about animals and plants that lived on our planet many years ago.</a:t>
            </a:r>
            <a:endParaRPr sz="750">
              <a:solidFill>
                <a:srgbClr val="434343"/>
              </a:solidFill>
            </a:endParaRPr>
          </a:p>
        </p:txBody>
      </p:sp>
      <p:sp>
        <p:nvSpPr>
          <p:cNvPr id="407" name="Google Shape;407;p47"/>
          <p:cNvSpPr txBox="1"/>
          <p:nvPr/>
        </p:nvSpPr>
        <p:spPr>
          <a:xfrm>
            <a:off x="693718" y="1572840"/>
            <a:ext cx="5905575" cy="577051"/>
          </a:xfrm>
          <a:prstGeom prst="rect">
            <a:avLst/>
          </a:prstGeom>
          <a:noFill/>
          <a:ln>
            <a:noFill/>
          </a:ln>
        </p:spPr>
        <p:txBody>
          <a:bodyPr spcFirstLastPara="1" wrap="square" lIns="68569" tIns="34275" rIns="68569" bIns="34275" anchor="t" anchorCtr="0">
            <a:spAutoFit/>
          </a:bodyPr>
          <a:lstStyle/>
          <a:p>
            <a:pPr>
              <a:lnSpc>
                <a:spcPct val="110000"/>
              </a:lnSpc>
            </a:pPr>
            <a:r>
              <a:rPr lang="en" sz="1500">
                <a:solidFill>
                  <a:srgbClr val="43464D"/>
                </a:solidFill>
                <a:latin typeface="Helvetica Neue Light"/>
                <a:ea typeface="Helvetica Neue Light"/>
                <a:cs typeface="Helvetica Neue Light"/>
                <a:sym typeface="Helvetica Neue Light"/>
              </a:rPr>
              <a:t>Potential energy impacts my life by helping us understand how animals and plants live together which keeps our planet alive.</a:t>
            </a:r>
            <a:endParaRPr sz="1500">
              <a:latin typeface="Helvetica Neue Light"/>
              <a:ea typeface="Helvetica Neue Light"/>
              <a:cs typeface="Helvetica Neue Light"/>
              <a:sym typeface="Helvetica Neue Light"/>
            </a:endParaRPr>
          </a:p>
        </p:txBody>
      </p:sp>
      <p:sp>
        <p:nvSpPr>
          <p:cNvPr id="408" name="Google Shape;408;p47"/>
          <p:cNvSpPr txBox="1"/>
          <p:nvPr/>
        </p:nvSpPr>
        <p:spPr>
          <a:xfrm>
            <a:off x="875163" y="1792123"/>
            <a:ext cx="5982750" cy="346218"/>
          </a:xfrm>
          <a:prstGeom prst="rect">
            <a:avLst/>
          </a:prstGeom>
          <a:noFill/>
          <a:ln>
            <a:noFill/>
          </a:ln>
        </p:spPr>
        <p:txBody>
          <a:bodyPr spcFirstLastPara="1" wrap="square" lIns="68569" tIns="34275" rIns="68569" bIns="34275" anchor="t" anchorCtr="0">
            <a:spAutoFit/>
          </a:bodyPr>
          <a:lstStyle/>
          <a:p>
            <a:endParaRPr sz="1800">
              <a:latin typeface="Helvetica Neue Light"/>
              <a:ea typeface="Helvetica Neue Light"/>
              <a:cs typeface="Helvetica Neue Light"/>
              <a:sym typeface="Helvetica Neue Light"/>
            </a:endParaRPr>
          </a:p>
        </p:txBody>
      </p:sp>
      <p:sp>
        <p:nvSpPr>
          <p:cNvPr id="409" name="Google Shape;409;p47"/>
          <p:cNvSpPr txBox="1"/>
          <p:nvPr/>
        </p:nvSpPr>
        <p:spPr>
          <a:xfrm>
            <a:off x="693713" y="2314257"/>
            <a:ext cx="5982750" cy="530884"/>
          </a:xfrm>
          <a:prstGeom prst="rect">
            <a:avLst/>
          </a:prstGeom>
          <a:noFill/>
          <a:ln>
            <a:noFill/>
          </a:ln>
        </p:spPr>
        <p:txBody>
          <a:bodyPr spcFirstLastPara="1" wrap="square" lIns="68569" tIns="34275" rIns="68569" bIns="34275" anchor="t" anchorCtr="0">
            <a:spAutoFit/>
          </a:bodyPr>
          <a:lstStyle/>
          <a:p>
            <a:r>
              <a:rPr lang="en" sz="1500">
                <a:solidFill>
                  <a:srgbClr val="43464D"/>
                </a:solidFill>
                <a:latin typeface="Helvetica Neue Light"/>
                <a:ea typeface="Helvetica Neue Light"/>
                <a:cs typeface="Helvetica Neue Light"/>
                <a:sym typeface="Helvetica Neue Light"/>
              </a:rPr>
              <a:t>Potential energy impacts my life by storing energy that we can use to operate machines, move through the world, and do many other things.</a:t>
            </a:r>
            <a:endParaRPr sz="1500">
              <a:latin typeface="Helvetica Neue Light"/>
              <a:ea typeface="Helvetica Neue Light"/>
              <a:cs typeface="Helvetica Neue Light"/>
              <a:sym typeface="Helvetica Neue Light"/>
            </a:endParaRPr>
          </a:p>
        </p:txBody>
      </p:sp>
      <p:sp>
        <p:nvSpPr>
          <p:cNvPr id="410" name="Google Shape;410;p47"/>
          <p:cNvSpPr txBox="1"/>
          <p:nvPr/>
        </p:nvSpPr>
        <p:spPr>
          <a:xfrm>
            <a:off x="285382" y="1563523"/>
            <a:ext cx="369225" cy="484718"/>
          </a:xfrm>
          <a:prstGeom prst="rect">
            <a:avLst/>
          </a:prstGeom>
          <a:noFill/>
          <a:ln>
            <a:noFill/>
          </a:ln>
        </p:spPr>
        <p:txBody>
          <a:bodyPr spcFirstLastPara="1" wrap="square" lIns="68569" tIns="34275" rIns="68569" bIns="34275" anchor="t" anchorCtr="0">
            <a:spAutoFit/>
          </a:bodyPr>
          <a:lstStyle/>
          <a:p>
            <a:r>
              <a:rPr lang="en" sz="2700"/>
              <a:t>A</a:t>
            </a:r>
            <a:endParaRPr sz="1050"/>
          </a:p>
        </p:txBody>
      </p:sp>
      <p:sp>
        <p:nvSpPr>
          <p:cNvPr id="411" name="Google Shape;411;p47"/>
          <p:cNvSpPr txBox="1"/>
          <p:nvPr/>
        </p:nvSpPr>
        <p:spPr>
          <a:xfrm>
            <a:off x="285381" y="2293586"/>
            <a:ext cx="369225" cy="484718"/>
          </a:xfrm>
          <a:prstGeom prst="rect">
            <a:avLst/>
          </a:prstGeom>
          <a:noFill/>
          <a:ln>
            <a:noFill/>
          </a:ln>
        </p:spPr>
        <p:txBody>
          <a:bodyPr spcFirstLastPara="1" wrap="square" lIns="68569" tIns="34275" rIns="68569" bIns="34275" anchor="t" anchorCtr="0">
            <a:spAutoFit/>
          </a:bodyPr>
          <a:lstStyle/>
          <a:p>
            <a:r>
              <a:rPr lang="en" sz="2700"/>
              <a:t>B</a:t>
            </a:r>
            <a:endParaRPr sz="1050"/>
          </a:p>
        </p:txBody>
      </p:sp>
      <p:sp>
        <p:nvSpPr>
          <p:cNvPr id="412" name="Google Shape;412;p47"/>
          <p:cNvSpPr txBox="1"/>
          <p:nvPr/>
        </p:nvSpPr>
        <p:spPr>
          <a:xfrm>
            <a:off x="294999" y="3038141"/>
            <a:ext cx="388575" cy="484718"/>
          </a:xfrm>
          <a:prstGeom prst="rect">
            <a:avLst/>
          </a:prstGeom>
          <a:noFill/>
          <a:ln>
            <a:noFill/>
          </a:ln>
        </p:spPr>
        <p:txBody>
          <a:bodyPr spcFirstLastPara="1" wrap="square" lIns="68569" tIns="34275" rIns="68569" bIns="34275" anchor="t" anchorCtr="0">
            <a:spAutoFit/>
          </a:bodyPr>
          <a:lstStyle/>
          <a:p>
            <a:r>
              <a:rPr lang="en" sz="2700"/>
              <a:t>C</a:t>
            </a:r>
            <a:endParaRPr sz="1050"/>
          </a:p>
        </p:txBody>
      </p:sp>
      <p:sp>
        <p:nvSpPr>
          <p:cNvPr id="413" name="Google Shape;413;p47"/>
          <p:cNvSpPr txBox="1"/>
          <p:nvPr/>
        </p:nvSpPr>
        <p:spPr>
          <a:xfrm>
            <a:off x="294998" y="3806847"/>
            <a:ext cx="388575" cy="484718"/>
          </a:xfrm>
          <a:prstGeom prst="rect">
            <a:avLst/>
          </a:prstGeom>
          <a:noFill/>
          <a:ln>
            <a:noFill/>
          </a:ln>
        </p:spPr>
        <p:txBody>
          <a:bodyPr spcFirstLastPara="1" wrap="square" lIns="68569" tIns="34275" rIns="68569" bIns="34275" anchor="t" anchorCtr="0">
            <a:spAutoFit/>
          </a:bodyPr>
          <a:lstStyle/>
          <a:p>
            <a:r>
              <a:rPr lang="en" sz="2700"/>
              <a:t>D</a:t>
            </a:r>
            <a:endParaRPr sz="1050"/>
          </a:p>
        </p:txBody>
      </p:sp>
      <p:sp>
        <p:nvSpPr>
          <p:cNvPr id="415" name="Google Shape;415;p47"/>
          <p:cNvSpPr txBox="1"/>
          <p:nvPr/>
        </p:nvSpPr>
        <p:spPr>
          <a:xfrm>
            <a:off x="732305" y="3032500"/>
            <a:ext cx="5905575" cy="530884"/>
          </a:xfrm>
          <a:prstGeom prst="rect">
            <a:avLst/>
          </a:prstGeom>
          <a:noFill/>
          <a:ln>
            <a:noFill/>
          </a:ln>
        </p:spPr>
        <p:txBody>
          <a:bodyPr spcFirstLastPara="1" wrap="square" lIns="68569" tIns="34275" rIns="68569" bIns="34275" anchor="t" anchorCtr="0">
            <a:spAutoFit/>
          </a:bodyPr>
          <a:lstStyle/>
          <a:p>
            <a:r>
              <a:rPr lang="en" sz="1500">
                <a:solidFill>
                  <a:srgbClr val="43464D"/>
                </a:solidFill>
                <a:latin typeface="Helvetica Neue Light"/>
                <a:ea typeface="Helvetica Neue Light"/>
                <a:cs typeface="Helvetica Neue Light"/>
                <a:sym typeface="Helvetica Neue Light"/>
              </a:rPr>
              <a:t>Potential energy </a:t>
            </a:r>
            <a:r>
              <a:rPr lang="en" sz="1500">
                <a:solidFill>
                  <a:srgbClr val="434343"/>
                </a:solidFill>
                <a:latin typeface="Helvetica Neue Light"/>
                <a:ea typeface="Helvetica Neue Light"/>
                <a:cs typeface="Helvetica Neue Light"/>
                <a:sym typeface="Helvetica Neue Light"/>
              </a:rPr>
              <a:t>impacts my life by growing fruits and vegetables that we can eat to be healthy and strong.</a:t>
            </a:r>
            <a:endParaRPr sz="1500">
              <a:latin typeface="Helvetica Neue Light"/>
              <a:ea typeface="Helvetica Neue Light"/>
              <a:cs typeface="Helvetica Neue Light"/>
              <a:sym typeface="Helvetica Neue Light"/>
            </a:endParaRPr>
          </a:p>
        </p:txBody>
      </p:sp>
      <p:sp>
        <p:nvSpPr>
          <p:cNvPr id="416" name="Google Shape;416;p47"/>
          <p:cNvSpPr/>
          <p:nvPr/>
        </p:nvSpPr>
        <p:spPr>
          <a:xfrm>
            <a:off x="230588" y="2228831"/>
            <a:ext cx="6368625" cy="6232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 name="Google Shape;1353;g27f7a576e42_0_613">
            <a:extLst>
              <a:ext uri="{FF2B5EF4-FFF2-40B4-BE49-F238E27FC236}">
                <a16:creationId xmlns:a16="http://schemas.microsoft.com/office/drawing/2014/main" id="{92DC9C35-2160-07BD-115B-B0180712CAD1}"/>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C96C6F26-784B-8C44-85F1-0AB7EE945570}"/>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D7506A07-3AFD-4E9B-A28B-A7C0F8069461}"/>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35D10A56-261D-221B-724E-3D89F63B6014}"/>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DB439ABE-3349-459D-FAEB-7FB1A73C44B5}"/>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17FB91E1-588F-990F-3456-30A11E0C0BA8}"/>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8"/>
          <p:cNvSpPr/>
          <p:nvPr/>
        </p:nvSpPr>
        <p:spPr>
          <a:xfrm>
            <a:off x="374072" y="1036493"/>
            <a:ext cx="6140925" cy="3265425"/>
          </a:xfrm>
          <a:prstGeom prst="rect">
            <a:avLst/>
          </a:prstGeom>
          <a:no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sp>
        <p:nvSpPr>
          <p:cNvPr id="423" name="Google Shape;423;p48"/>
          <p:cNvSpPr txBox="1"/>
          <p:nvPr/>
        </p:nvSpPr>
        <p:spPr>
          <a:xfrm>
            <a:off x="454838" y="1469279"/>
            <a:ext cx="2924550" cy="646309"/>
          </a:xfrm>
          <a:prstGeom prst="rect">
            <a:avLst/>
          </a:prstGeom>
          <a:noFill/>
          <a:ln>
            <a:noFill/>
          </a:ln>
        </p:spPr>
        <p:txBody>
          <a:bodyPr spcFirstLastPara="1" wrap="square" lIns="68569" tIns="68569" rIns="68569" bIns="68569" anchor="t" anchorCtr="0">
            <a:spAutoFit/>
          </a:bodyPr>
          <a:lstStyle/>
          <a:p>
            <a:pPr algn="ctr"/>
            <a:r>
              <a:rPr lang="en" sz="1650">
                <a:solidFill>
                  <a:srgbClr val="1F1F1F"/>
                </a:solidFill>
                <a:latin typeface="Calibri"/>
                <a:ea typeface="Calibri"/>
                <a:cs typeface="Calibri"/>
                <a:sym typeface="Calibri"/>
              </a:rPr>
              <a:t>Stored energy (energy that is possible)</a:t>
            </a:r>
            <a:endParaRPr sz="2550">
              <a:latin typeface="Calibri"/>
              <a:ea typeface="Calibri"/>
              <a:cs typeface="Calibri"/>
              <a:sym typeface="Calibri"/>
            </a:endParaRPr>
          </a:p>
        </p:txBody>
      </p:sp>
      <p:pic>
        <p:nvPicPr>
          <p:cNvPr id="424" name="Google Shape;424;p48"/>
          <p:cNvPicPr preferRelativeResize="0"/>
          <p:nvPr/>
        </p:nvPicPr>
        <p:blipFill>
          <a:blip r:embed="rId3">
            <a:alphaModFix/>
          </a:blip>
          <a:stretch>
            <a:fillRect/>
          </a:stretch>
        </p:blipFill>
        <p:spPr>
          <a:xfrm>
            <a:off x="4276426" y="1300556"/>
            <a:ext cx="1904438" cy="1265400"/>
          </a:xfrm>
          <a:prstGeom prst="rect">
            <a:avLst/>
          </a:prstGeom>
          <a:noFill/>
          <a:ln>
            <a:noFill/>
          </a:ln>
        </p:spPr>
      </p:pic>
      <p:cxnSp>
        <p:nvCxnSpPr>
          <p:cNvPr id="425" name="Google Shape;425;p48"/>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426" name="Google Shape;426;p48"/>
          <p:cNvCxnSpPr>
            <a:stCxn id="427" idx="4"/>
            <a:endCxn id="422" idx="2"/>
          </p:cNvCxnSpPr>
          <p:nvPr/>
        </p:nvCxnSpPr>
        <p:spPr>
          <a:xfrm>
            <a:off x="3428979" y="3293575"/>
            <a:ext cx="15525" cy="1008450"/>
          </a:xfrm>
          <a:prstGeom prst="straightConnector1">
            <a:avLst/>
          </a:prstGeom>
          <a:noFill/>
          <a:ln w="25400" cap="flat" cmpd="sng">
            <a:solidFill>
              <a:schemeClr val="dk1"/>
            </a:solidFill>
            <a:prstDash val="solid"/>
            <a:round/>
            <a:headEnd type="none" w="sm" len="sm"/>
            <a:tailEnd type="none" w="sm" len="sm"/>
          </a:ln>
        </p:spPr>
      </p:cxnSp>
      <p:cxnSp>
        <p:nvCxnSpPr>
          <p:cNvPr id="428" name="Google Shape;428;p48"/>
          <p:cNvCxnSpPr/>
          <p:nvPr/>
        </p:nvCxnSpPr>
        <p:spPr>
          <a:xfrm>
            <a:off x="374072" y="2661445"/>
            <a:ext cx="1792350" cy="0"/>
          </a:xfrm>
          <a:prstGeom prst="straightConnector1">
            <a:avLst/>
          </a:prstGeom>
          <a:noFill/>
          <a:ln w="25400" cap="flat" cmpd="sng">
            <a:solidFill>
              <a:schemeClr val="dk1"/>
            </a:solidFill>
            <a:prstDash val="solid"/>
            <a:round/>
            <a:headEnd type="none" w="sm" len="sm"/>
            <a:tailEnd type="none" w="sm" len="sm"/>
          </a:ln>
        </p:spPr>
      </p:cxnSp>
      <p:cxnSp>
        <p:nvCxnSpPr>
          <p:cNvPr id="429" name="Google Shape;429;p48"/>
          <p:cNvCxnSpPr/>
          <p:nvPr/>
        </p:nvCxnSpPr>
        <p:spPr>
          <a:xfrm>
            <a:off x="4691495" y="2640053"/>
            <a:ext cx="1823625" cy="0"/>
          </a:xfrm>
          <a:prstGeom prst="straightConnector1">
            <a:avLst/>
          </a:prstGeom>
          <a:noFill/>
          <a:ln w="25400" cap="flat" cmpd="sng">
            <a:solidFill>
              <a:schemeClr val="dk1"/>
            </a:solidFill>
            <a:prstDash val="solid"/>
            <a:round/>
            <a:headEnd type="none" w="sm" len="sm"/>
            <a:tailEnd type="none" w="sm" len="sm"/>
          </a:ln>
        </p:spPr>
      </p:cxnSp>
      <p:sp>
        <p:nvSpPr>
          <p:cNvPr id="427" name="Google Shape;427;p48"/>
          <p:cNvSpPr/>
          <p:nvPr/>
        </p:nvSpPr>
        <p:spPr>
          <a:xfrm>
            <a:off x="2166504" y="2028175"/>
            <a:ext cx="252495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sp>
        <p:nvSpPr>
          <p:cNvPr id="430" name="Google Shape;430;p48"/>
          <p:cNvSpPr txBox="1"/>
          <p:nvPr/>
        </p:nvSpPr>
        <p:spPr>
          <a:xfrm>
            <a:off x="2242538" y="2270475"/>
            <a:ext cx="2372850" cy="830966"/>
          </a:xfrm>
          <a:prstGeom prst="rect">
            <a:avLst/>
          </a:prstGeom>
          <a:noFill/>
          <a:ln>
            <a:noFill/>
          </a:ln>
        </p:spPr>
        <p:txBody>
          <a:bodyPr spcFirstLastPara="1" wrap="square" lIns="68569" tIns="34275" rIns="68569" bIns="34275" anchor="t" anchorCtr="0">
            <a:spAutoFit/>
          </a:bodyPr>
          <a:lstStyle/>
          <a:p>
            <a:pPr algn="ctr"/>
            <a:r>
              <a:rPr lang="en" sz="2475" b="1">
                <a:latin typeface="Poppins"/>
                <a:ea typeface="Poppins"/>
                <a:cs typeface="Poppins"/>
                <a:sym typeface="Poppins"/>
              </a:rPr>
              <a:t>Potential Energy</a:t>
            </a:r>
            <a:endParaRPr sz="825"/>
          </a:p>
        </p:txBody>
      </p:sp>
      <p:sp>
        <p:nvSpPr>
          <p:cNvPr id="431" name="Google Shape;431;p48"/>
          <p:cNvSpPr txBox="1"/>
          <p:nvPr/>
        </p:nvSpPr>
        <p:spPr>
          <a:xfrm>
            <a:off x="370772" y="1037528"/>
            <a:ext cx="85995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Definition</a:t>
            </a:r>
            <a:endParaRPr sz="1050"/>
          </a:p>
        </p:txBody>
      </p:sp>
      <p:sp>
        <p:nvSpPr>
          <p:cNvPr id="432" name="Google Shape;432;p48"/>
          <p:cNvSpPr txBox="1"/>
          <p:nvPr/>
        </p:nvSpPr>
        <p:spPr>
          <a:xfrm>
            <a:off x="374072" y="4049857"/>
            <a:ext cx="811800"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Example</a:t>
            </a:r>
            <a:endParaRPr sz="1050"/>
          </a:p>
        </p:txBody>
      </p:sp>
      <p:sp>
        <p:nvSpPr>
          <p:cNvPr id="433" name="Google Shape;433;p48"/>
          <p:cNvSpPr txBox="1"/>
          <p:nvPr/>
        </p:nvSpPr>
        <p:spPr>
          <a:xfrm>
            <a:off x="5837992" y="1023574"/>
            <a:ext cx="677025" cy="276969"/>
          </a:xfrm>
          <a:prstGeom prst="rect">
            <a:avLst/>
          </a:prstGeom>
          <a:noFill/>
          <a:ln>
            <a:noFill/>
          </a:ln>
        </p:spPr>
        <p:txBody>
          <a:bodyPr spcFirstLastPara="1" wrap="square" lIns="68569" tIns="34275" rIns="68569" bIns="34275" anchor="t" anchorCtr="0">
            <a:spAutoFit/>
          </a:bodyPr>
          <a:lstStyle/>
          <a:p>
            <a:r>
              <a:rPr lang="en" sz="1350">
                <a:latin typeface="Helvetica Neue Light"/>
                <a:ea typeface="Helvetica Neue Light"/>
                <a:cs typeface="Helvetica Neue Light"/>
                <a:sym typeface="Helvetica Neue Light"/>
              </a:rPr>
              <a:t>Picture</a:t>
            </a:r>
            <a:endParaRPr sz="1050"/>
          </a:p>
        </p:txBody>
      </p:sp>
      <p:sp>
        <p:nvSpPr>
          <p:cNvPr id="434" name="Google Shape;434;p48"/>
          <p:cNvSpPr txBox="1"/>
          <p:nvPr/>
        </p:nvSpPr>
        <p:spPr>
          <a:xfrm>
            <a:off x="3507171" y="4055901"/>
            <a:ext cx="3028725" cy="242344"/>
          </a:xfrm>
          <a:prstGeom prst="rect">
            <a:avLst/>
          </a:prstGeom>
          <a:noFill/>
          <a:ln>
            <a:noFill/>
          </a:ln>
        </p:spPr>
        <p:txBody>
          <a:bodyPr spcFirstLastPara="1" wrap="square" lIns="68569" tIns="34275" rIns="68569" bIns="34275" anchor="t" anchorCtr="0">
            <a:spAutoFit/>
          </a:bodyPr>
          <a:lstStyle/>
          <a:p>
            <a:pPr algn="r"/>
            <a:r>
              <a:rPr lang="en" sz="1125">
                <a:latin typeface="Helvetica Neue Light"/>
                <a:ea typeface="Helvetica Neue Light"/>
                <a:cs typeface="Helvetica Neue Light"/>
                <a:sym typeface="Helvetica Neue Light"/>
              </a:rPr>
              <a:t>How does potential energy impact my life?</a:t>
            </a:r>
            <a:endParaRPr sz="825"/>
          </a:p>
        </p:txBody>
      </p:sp>
      <p:sp>
        <p:nvSpPr>
          <p:cNvPr id="435" name="Google Shape;435;p48"/>
          <p:cNvSpPr txBox="1"/>
          <p:nvPr/>
        </p:nvSpPr>
        <p:spPr>
          <a:xfrm>
            <a:off x="454838" y="3348488"/>
            <a:ext cx="2924550" cy="646309"/>
          </a:xfrm>
          <a:prstGeom prst="rect">
            <a:avLst/>
          </a:prstGeom>
          <a:noFill/>
          <a:ln>
            <a:noFill/>
          </a:ln>
        </p:spPr>
        <p:txBody>
          <a:bodyPr spcFirstLastPara="1" wrap="square" lIns="68569" tIns="68569" rIns="68569" bIns="68569" anchor="t" anchorCtr="0">
            <a:spAutoFit/>
          </a:bodyPr>
          <a:lstStyle/>
          <a:p>
            <a:pPr algn="ctr"/>
            <a:r>
              <a:rPr lang="en" sz="1650">
                <a:solidFill>
                  <a:srgbClr val="1F1F1F"/>
                </a:solidFill>
                <a:latin typeface="Calibri"/>
                <a:ea typeface="Calibri"/>
                <a:cs typeface="Calibri"/>
                <a:sym typeface="Calibri"/>
              </a:rPr>
              <a:t>A roller coaster waiting to go down its track</a:t>
            </a:r>
            <a:endParaRPr sz="2550">
              <a:latin typeface="Calibri"/>
              <a:ea typeface="Calibri"/>
              <a:cs typeface="Calibri"/>
              <a:sym typeface="Calibri"/>
            </a:endParaRPr>
          </a:p>
        </p:txBody>
      </p:sp>
      <p:sp>
        <p:nvSpPr>
          <p:cNvPr id="436" name="Google Shape;436;p48"/>
          <p:cNvSpPr txBox="1"/>
          <p:nvPr/>
        </p:nvSpPr>
        <p:spPr>
          <a:xfrm>
            <a:off x="3429000" y="3236419"/>
            <a:ext cx="3086100" cy="923307"/>
          </a:xfrm>
          <a:prstGeom prst="rect">
            <a:avLst/>
          </a:prstGeom>
          <a:noFill/>
          <a:ln>
            <a:noFill/>
          </a:ln>
        </p:spPr>
        <p:txBody>
          <a:bodyPr spcFirstLastPara="1" wrap="square" lIns="68569" tIns="68569" rIns="68569" bIns="68569" anchor="t" anchorCtr="0">
            <a:spAutoFit/>
          </a:bodyPr>
          <a:lstStyle/>
          <a:p>
            <a:r>
              <a:rPr lang="en" sz="1275">
                <a:solidFill>
                  <a:schemeClr val="dk1"/>
                </a:solidFill>
                <a:latin typeface="Calibri"/>
                <a:ea typeface="Calibri"/>
                <a:cs typeface="Calibri"/>
                <a:sym typeface="Calibri"/>
              </a:rPr>
              <a:t>Potential energy impacts my life by storing energy that we can use to operate machines, move through the world, and do many other things.</a:t>
            </a:r>
            <a:endParaRPr sz="1425"/>
          </a:p>
        </p:txBody>
      </p:sp>
      <p:sp>
        <p:nvSpPr>
          <p:cNvPr id="2" name="Google Shape;1353;g27f7a576e42_0_613">
            <a:extLst>
              <a:ext uri="{FF2B5EF4-FFF2-40B4-BE49-F238E27FC236}">
                <a16:creationId xmlns:a16="http://schemas.microsoft.com/office/drawing/2014/main" id="{E21BCDBC-9305-950A-B6A1-287663039ABC}"/>
              </a:ext>
            </a:extLst>
          </p:cNvPr>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354;g27f7a576e42_0_613">
            <a:extLst>
              <a:ext uri="{FF2B5EF4-FFF2-40B4-BE49-F238E27FC236}">
                <a16:creationId xmlns:a16="http://schemas.microsoft.com/office/drawing/2014/main" id="{5B5B5433-3F2B-C885-8274-4E548CA986E5}"/>
              </a:ext>
            </a:extLst>
          </p:cNvPr>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355;g27f7a576e42_0_613">
            <a:extLst>
              <a:ext uri="{FF2B5EF4-FFF2-40B4-BE49-F238E27FC236}">
                <a16:creationId xmlns:a16="http://schemas.microsoft.com/office/drawing/2014/main" id="{27F95855-42D5-30C3-011F-303E30A36F7A}"/>
              </a:ext>
            </a:extLst>
          </p:cNvPr>
          <p:cNvCxnSpPr>
            <a:stCxn id="7" idx="4"/>
            <a:endCxn id="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357;g27f7a576e42_0_613">
            <a:extLst>
              <a:ext uri="{FF2B5EF4-FFF2-40B4-BE49-F238E27FC236}">
                <a16:creationId xmlns:a16="http://schemas.microsoft.com/office/drawing/2014/main" id="{DB80DB35-A98F-718D-6AFC-5899D22BEB05}"/>
              </a:ext>
            </a:extLst>
          </p:cNvPr>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358;g27f7a576e42_0_613">
            <a:extLst>
              <a:ext uri="{FF2B5EF4-FFF2-40B4-BE49-F238E27FC236}">
                <a16:creationId xmlns:a16="http://schemas.microsoft.com/office/drawing/2014/main" id="{8EE72103-D773-7243-0FFD-822A5E1E3F2E}"/>
              </a:ext>
            </a:extLst>
          </p:cNvPr>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 name="Google Shape;1356;g27f7a576e42_0_613">
            <a:extLst>
              <a:ext uri="{FF2B5EF4-FFF2-40B4-BE49-F238E27FC236}">
                <a16:creationId xmlns:a16="http://schemas.microsoft.com/office/drawing/2014/main" id="{19DD4888-D9A8-644A-59A6-53C513064740}"/>
              </a:ext>
            </a:extLst>
          </p:cNvPr>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259762" y="267954"/>
            <a:ext cx="6338475" cy="826875"/>
          </a:xfrm>
          <a:prstGeom prst="rect">
            <a:avLst/>
          </a:prstGeom>
          <a:noFill/>
          <a:ln>
            <a:noFill/>
          </a:ln>
        </p:spPr>
        <p:txBody>
          <a:bodyPr spcFirstLastPara="1" wrap="square" lIns="68569" tIns="34275" rIns="68569" bIns="34275" anchor="ctr" anchorCtr="0">
            <a:normAutofit/>
          </a:bodyPr>
          <a:lstStyle/>
          <a:p>
            <a:pPr>
              <a:buSzPts val="3600"/>
            </a:pPr>
            <a:r>
              <a:rPr lang="en" sz="2700" b="1" u="sng" dirty="0"/>
              <a:t>Force</a:t>
            </a:r>
            <a:r>
              <a:rPr lang="en" sz="2700" dirty="0"/>
              <a:t>: a push or pull of an object</a:t>
            </a:r>
            <a:endParaRPr sz="2700" b="1" u="sng" dirty="0"/>
          </a:p>
        </p:txBody>
      </p:sp>
      <p:pic>
        <p:nvPicPr>
          <p:cNvPr id="157" name="Google Shape;157;p28"/>
          <p:cNvPicPr preferRelativeResize="0"/>
          <p:nvPr/>
        </p:nvPicPr>
        <p:blipFill>
          <a:blip r:embed="rId3">
            <a:alphaModFix/>
          </a:blip>
          <a:stretch>
            <a:fillRect/>
          </a:stretch>
        </p:blipFill>
        <p:spPr>
          <a:xfrm>
            <a:off x="1207435" y="1932694"/>
            <a:ext cx="4443140" cy="2280319"/>
          </a:xfrm>
          <a:prstGeom prst="rect">
            <a:avLst/>
          </a:prstGeom>
          <a:noFill/>
          <a:ln>
            <a:noFill/>
          </a:ln>
        </p:spPr>
      </p:pic>
      <p:sp>
        <p:nvSpPr>
          <p:cNvPr id="2" name="Google Shape;224;g2a5a1442303_0_281" descr="Rewind">
            <a:extLst>
              <a:ext uri="{FF2B5EF4-FFF2-40B4-BE49-F238E27FC236}">
                <a16:creationId xmlns:a16="http://schemas.microsoft.com/office/drawing/2014/main" id="{B11B1193-5311-5351-A632-0E64652AEA4D}"/>
              </a:ext>
            </a:extLst>
          </p:cNvPr>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5e11802ac4_0_2229"/>
          <p:cNvSpPr txBox="1"/>
          <p:nvPr/>
        </p:nvSpPr>
        <p:spPr>
          <a:xfrm>
            <a:off x="1939048" y="471436"/>
            <a:ext cx="2979900" cy="692467"/>
          </a:xfrm>
          <a:prstGeom prst="rect">
            <a:avLst/>
          </a:prstGeom>
          <a:noFill/>
          <a:ln>
            <a:noFill/>
          </a:ln>
        </p:spPr>
        <p:txBody>
          <a:bodyPr spcFirstLastPara="1" wrap="square" lIns="68569" tIns="34275" rIns="68569" bIns="34275" anchor="t" anchorCtr="0">
            <a:spAutoFit/>
          </a:bodyPr>
          <a:lstStyle/>
          <a:p>
            <a:pPr>
              <a:buSzPts val="5400"/>
            </a:pPr>
            <a:r>
              <a:rPr lang="en-US" sz="4050">
                <a:solidFill>
                  <a:srgbClr val="FF0000"/>
                </a:solidFill>
                <a:latin typeface="Calibri"/>
                <a:ea typeface="Calibri"/>
                <a:cs typeface="Calibri"/>
                <a:sym typeface="Calibri"/>
              </a:rPr>
              <a:t>Remember!!!</a:t>
            </a:r>
            <a:endParaRPr sz="1050"/>
          </a:p>
        </p:txBody>
      </p:sp>
      <p:sp>
        <p:nvSpPr>
          <p:cNvPr id="437" name="Google Shape;437;g25e11802ac4_0_2229" descr="Rewind"/>
          <p:cNvSpPr/>
          <p:nvPr/>
        </p:nvSpPr>
        <p:spPr>
          <a:xfrm>
            <a:off x="1446334" y="1125416"/>
            <a:ext cx="3965400" cy="3200400"/>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Tree>
    <p:extLst>
      <p:ext uri="{BB962C8B-B14F-4D97-AF65-F5344CB8AC3E}">
        <p14:creationId xmlns:p14="http://schemas.microsoft.com/office/powerpoint/2010/main" val="31886405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title"/>
          </p:nvPr>
        </p:nvSpPr>
        <p:spPr>
          <a:xfrm>
            <a:off x="342900" y="367650"/>
            <a:ext cx="6172200" cy="857250"/>
          </a:xfrm>
          <a:prstGeom prst="rect">
            <a:avLst/>
          </a:prstGeom>
          <a:noFill/>
          <a:ln>
            <a:noFill/>
          </a:ln>
        </p:spPr>
        <p:txBody>
          <a:bodyPr spcFirstLastPara="1" wrap="square" lIns="68569" tIns="34275" rIns="68569" bIns="34275" anchor="ctr" anchorCtr="0">
            <a:normAutofit/>
          </a:bodyPr>
          <a:lstStyle/>
          <a:p>
            <a:pPr>
              <a:buSzPts val="4400"/>
            </a:pPr>
            <a:r>
              <a:rPr lang="en-US" sz="3600" b="1" u="sng" dirty="0"/>
              <a:t>Potential energy:</a:t>
            </a:r>
            <a:r>
              <a:rPr lang="en-US" sz="3600" dirty="0"/>
              <a:t> stored energy</a:t>
            </a:r>
            <a:endParaRPr sz="3600" dirty="0"/>
          </a:p>
        </p:txBody>
      </p:sp>
      <p:pic>
        <p:nvPicPr>
          <p:cNvPr id="299" name="Google Shape;299;p23" descr="potentiaLENERGY.jpg"/>
          <p:cNvPicPr preferRelativeResize="0">
            <a:picLocks noGrp="1"/>
          </p:cNvPicPr>
          <p:nvPr>
            <p:ph type="body" idx="1"/>
          </p:nvPr>
        </p:nvPicPr>
        <p:blipFill rotWithShape="1">
          <a:blip r:embed="rId3">
            <a:alphaModFix/>
          </a:blip>
          <a:srcRect l="-9890" r="-9889"/>
          <a:stretch/>
        </p:blipFill>
        <p:spPr>
          <a:xfrm>
            <a:off x="342900" y="1204748"/>
            <a:ext cx="6172200" cy="3394472"/>
          </a:xfrm>
          <a:prstGeom prst="rect">
            <a:avLst/>
          </a:prstGeom>
          <a:noFill/>
          <a:ln w="9525" cap="flat" cmpd="sng">
            <a:solidFill>
              <a:schemeClr val="lt1"/>
            </a:solidFill>
            <a:prstDash val="solid"/>
            <a:round/>
            <a:headEnd type="none" w="sm" len="sm"/>
            <a:tailEnd type="none" w="sm" len="sm"/>
          </a:ln>
        </p:spPr>
      </p:pic>
      <p:sp>
        <p:nvSpPr>
          <p:cNvPr id="2" name="Google Shape;224;g2a5a1442303_0_281" descr="Rewind">
            <a:extLst>
              <a:ext uri="{FF2B5EF4-FFF2-40B4-BE49-F238E27FC236}">
                <a16:creationId xmlns:a16="http://schemas.microsoft.com/office/drawing/2014/main" id="{7561F87F-CEFF-EE67-236B-0B47B2D2BE7A}"/>
              </a:ext>
            </a:extLst>
          </p:cNvPr>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42390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descr="Lightbulb and gear"/>
          <p:cNvSpPr/>
          <p:nvPr/>
        </p:nvSpPr>
        <p:spPr>
          <a:xfrm>
            <a:off x="135341" y="95552"/>
            <a:ext cx="430200" cy="406575"/>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140" name="Google Shape;140;p26"/>
          <p:cNvSpPr txBox="1"/>
          <p:nvPr/>
        </p:nvSpPr>
        <p:spPr>
          <a:xfrm>
            <a:off x="350441" y="211672"/>
            <a:ext cx="6157125" cy="1107965"/>
          </a:xfrm>
          <a:prstGeom prst="rect">
            <a:avLst/>
          </a:prstGeom>
          <a:noFill/>
          <a:ln>
            <a:noFill/>
          </a:ln>
        </p:spPr>
        <p:txBody>
          <a:bodyPr spcFirstLastPara="1" wrap="square" lIns="68569" tIns="34275" rIns="68569" bIns="34275" anchor="t" anchorCtr="0">
            <a:spAutoFit/>
          </a:bodyPr>
          <a:lstStyle/>
          <a:p>
            <a:pPr algn="ctr">
              <a:buSzPts val="3000"/>
            </a:pPr>
            <a:r>
              <a:rPr lang="en" sz="2250" b="1" dirty="0">
                <a:solidFill>
                  <a:schemeClr val="dk1"/>
                </a:solidFill>
                <a:latin typeface="Calibri"/>
                <a:ea typeface="Calibri"/>
                <a:cs typeface="Calibri"/>
                <a:sym typeface="Calibri"/>
              </a:rPr>
              <a:t>Big Question: </a:t>
            </a:r>
            <a:r>
              <a:rPr lang="en" sz="2250" dirty="0">
                <a:solidFill>
                  <a:schemeClr val="dk1"/>
                </a:solidFill>
                <a:latin typeface="Calibri"/>
                <a:ea typeface="Calibri"/>
                <a:cs typeface="Calibri"/>
                <a:sym typeface="Calibri"/>
              </a:rPr>
              <a:t>How do forces, motion, and energy work together to affect the way objects move and interact with the world around us?</a:t>
            </a:r>
            <a:endParaRPr sz="2250" dirty="0">
              <a:solidFill>
                <a:schemeClr val="dk1"/>
              </a:solidFill>
              <a:latin typeface="Calibri"/>
              <a:ea typeface="Calibri"/>
              <a:cs typeface="Calibri"/>
              <a:sym typeface="Calibri"/>
            </a:endParaRPr>
          </a:p>
        </p:txBody>
      </p:sp>
      <p:pic>
        <p:nvPicPr>
          <p:cNvPr id="141" name="Google Shape;141;p26"/>
          <p:cNvPicPr preferRelativeResize="0"/>
          <p:nvPr/>
        </p:nvPicPr>
        <p:blipFill>
          <a:blip r:embed="rId4">
            <a:alphaModFix/>
          </a:blip>
          <a:stretch>
            <a:fillRect/>
          </a:stretch>
        </p:blipFill>
        <p:spPr>
          <a:xfrm>
            <a:off x="729761" y="1435757"/>
            <a:ext cx="5398477" cy="3399355"/>
          </a:xfrm>
          <a:prstGeom prst="rect">
            <a:avLst/>
          </a:prstGeom>
          <a:noFill/>
          <a:ln>
            <a:noFill/>
          </a:ln>
        </p:spPr>
      </p:pic>
    </p:spTree>
    <p:extLst>
      <p:ext uri="{BB962C8B-B14F-4D97-AF65-F5344CB8AC3E}">
        <p14:creationId xmlns:p14="http://schemas.microsoft.com/office/powerpoint/2010/main" val="3006382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91"/>
          <p:cNvSpPr txBox="1"/>
          <p:nvPr/>
        </p:nvSpPr>
        <p:spPr>
          <a:xfrm>
            <a:off x="1326373" y="83363"/>
            <a:ext cx="5396625" cy="715550"/>
          </a:xfrm>
          <a:prstGeom prst="rect">
            <a:avLst/>
          </a:prstGeom>
          <a:noFill/>
          <a:ln>
            <a:noFill/>
          </a:ln>
        </p:spPr>
        <p:txBody>
          <a:bodyPr spcFirstLastPara="1" wrap="square" lIns="68569" tIns="34275" rIns="68569" bIns="34275" anchor="t" anchorCtr="0">
            <a:spAutoFit/>
          </a:bodyPr>
          <a:lstStyle/>
          <a:p>
            <a:pPr>
              <a:buSzPts val="5600"/>
            </a:pPr>
            <a:r>
              <a:rPr lang="en-US" sz="4200" dirty="0">
                <a:solidFill>
                  <a:srgbClr val="FFC000"/>
                </a:solidFill>
                <a:latin typeface="Calibri"/>
                <a:ea typeface="Calibri"/>
                <a:cs typeface="Calibri"/>
                <a:sym typeface="Calibri"/>
              </a:rPr>
              <a:t>Simulation Activity</a:t>
            </a:r>
            <a:endParaRPr sz="1050" dirty="0"/>
          </a:p>
        </p:txBody>
      </p:sp>
      <p:sp>
        <p:nvSpPr>
          <p:cNvPr id="991" name="Google Shape;991;p91" descr="Laptop"/>
          <p:cNvSpPr/>
          <p:nvPr/>
        </p:nvSpPr>
        <p:spPr>
          <a:xfrm>
            <a:off x="33275" y="0"/>
            <a:ext cx="551423" cy="551423"/>
          </a:xfrm>
          <a:prstGeom prst="ellipse">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992" name="Google Shape;992;p91"/>
          <p:cNvSpPr txBox="1"/>
          <p:nvPr/>
        </p:nvSpPr>
        <p:spPr>
          <a:xfrm>
            <a:off x="33276" y="1673050"/>
            <a:ext cx="2189923" cy="2977708"/>
          </a:xfrm>
          <a:prstGeom prst="rect">
            <a:avLst/>
          </a:prstGeom>
          <a:noFill/>
          <a:ln>
            <a:noFill/>
          </a:ln>
        </p:spPr>
        <p:txBody>
          <a:bodyPr spcFirstLastPara="1" wrap="square" lIns="68569" tIns="34275" rIns="68569" bIns="34275" anchor="t" anchorCtr="0">
            <a:spAutoFit/>
          </a:bodyPr>
          <a:lstStyle/>
          <a:p>
            <a:pPr>
              <a:buSzPts val="1800"/>
            </a:pPr>
            <a:r>
              <a:rPr lang="en-US" sz="1350" i="1" dirty="0">
                <a:solidFill>
                  <a:schemeClr val="dk1"/>
                </a:solidFill>
                <a:latin typeface="Calibri"/>
                <a:ea typeface="Calibri"/>
                <a:cs typeface="Calibri"/>
                <a:sym typeface="Calibri"/>
              </a:rPr>
              <a:t>Click the link above to explore more about potential energy. </a:t>
            </a:r>
            <a:endParaRPr sz="1050" dirty="0"/>
          </a:p>
          <a:p>
            <a:pPr>
              <a:buSzPts val="1800"/>
            </a:pPr>
            <a:endParaRPr sz="1350" i="1" dirty="0">
              <a:solidFill>
                <a:schemeClr val="dk1"/>
              </a:solidFill>
              <a:latin typeface="Calibri"/>
              <a:ea typeface="Calibri"/>
              <a:cs typeface="Calibri"/>
              <a:sym typeface="Calibri"/>
            </a:endParaRPr>
          </a:p>
          <a:p>
            <a:pPr>
              <a:buSzPts val="1800"/>
            </a:pPr>
            <a:r>
              <a:rPr lang="en-US" sz="1350" i="1" dirty="0">
                <a:solidFill>
                  <a:schemeClr val="dk1"/>
                </a:solidFill>
                <a:latin typeface="Calibri"/>
                <a:ea typeface="Calibri"/>
                <a:cs typeface="Calibri"/>
                <a:sym typeface="Calibri"/>
              </a:rPr>
              <a:t>In this simulation activity, you’ll use the bar chart to observe how the potential energy of different objects  changes as you move them. Think about, for example, what causes the ball to have higher potential energy than the paper clips, even when the paperclips are higher. </a:t>
            </a:r>
            <a:endParaRPr sz="1050" dirty="0"/>
          </a:p>
        </p:txBody>
      </p:sp>
      <p:sp>
        <p:nvSpPr>
          <p:cNvPr id="993" name="Google Shape;993;p91"/>
          <p:cNvSpPr/>
          <p:nvPr/>
        </p:nvSpPr>
        <p:spPr>
          <a:xfrm>
            <a:off x="1748731" y="742607"/>
            <a:ext cx="3047036" cy="438551"/>
          </a:xfrm>
          <a:prstGeom prst="rect">
            <a:avLst/>
          </a:prstGeom>
          <a:noFill/>
          <a:ln>
            <a:noFill/>
          </a:ln>
        </p:spPr>
        <p:txBody>
          <a:bodyPr spcFirstLastPara="1" wrap="square" lIns="68569" tIns="34275" rIns="68569" bIns="34275" anchor="t" anchorCtr="0">
            <a:spAutoFit/>
          </a:bodyPr>
          <a:lstStyle/>
          <a:p>
            <a:pPr algn="ctr">
              <a:buSzPts val="3200"/>
            </a:pPr>
            <a:r>
              <a:rPr lang="en-US"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Potential Energy Gizmo</a:t>
            </a:r>
            <a:endParaRPr sz="2400">
              <a:solidFill>
                <a:schemeClr val="dk1"/>
              </a:solidFill>
              <a:latin typeface="Calibri"/>
              <a:ea typeface="Calibri"/>
              <a:cs typeface="Calibri"/>
              <a:sym typeface="Calibri"/>
            </a:endParaRPr>
          </a:p>
        </p:txBody>
      </p:sp>
      <p:pic>
        <p:nvPicPr>
          <p:cNvPr id="994" name="Google Shape;994;p91" descr="Cursor"/>
          <p:cNvPicPr preferRelativeResize="0"/>
          <p:nvPr/>
        </p:nvPicPr>
        <p:blipFill rotWithShape="1">
          <a:blip r:embed="rId5">
            <a:alphaModFix/>
          </a:blip>
          <a:srcRect/>
          <a:stretch/>
        </p:blipFill>
        <p:spPr>
          <a:xfrm rot="5400000">
            <a:off x="1194196" y="1006215"/>
            <a:ext cx="685800" cy="685800"/>
          </a:xfrm>
          <a:prstGeom prst="rect">
            <a:avLst/>
          </a:prstGeom>
          <a:noFill/>
          <a:ln>
            <a:noFill/>
          </a:ln>
        </p:spPr>
      </p:pic>
      <p:pic>
        <p:nvPicPr>
          <p:cNvPr id="995" name="Google Shape;995;p91"/>
          <p:cNvPicPr preferRelativeResize="0"/>
          <p:nvPr/>
        </p:nvPicPr>
        <p:blipFill rotWithShape="1">
          <a:blip r:embed="rId6">
            <a:alphaModFix/>
          </a:blip>
          <a:srcRect l="24262" t="19113" r="28689" b="22917"/>
          <a:stretch/>
        </p:blipFill>
        <p:spPr>
          <a:xfrm>
            <a:off x="2349708" y="1504111"/>
            <a:ext cx="4373381" cy="320654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2" name="Google Shape;782;p62"/>
          <p:cNvPicPr preferRelativeResize="0"/>
          <p:nvPr/>
        </p:nvPicPr>
        <p:blipFill rotWithShape="1">
          <a:blip r:embed="rId3">
            <a:alphaModFix/>
          </a:blip>
          <a:srcRect/>
          <a:stretch/>
        </p:blipFill>
        <p:spPr>
          <a:xfrm>
            <a:off x="1" y="0"/>
            <a:ext cx="6857300" cy="51435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14" descr="IEP Translation – Communication from OSEP regarding the ..."/>
          <p:cNvPicPr preferRelativeResize="0"/>
          <p:nvPr/>
        </p:nvPicPr>
        <p:blipFill rotWithShape="1">
          <a:blip r:embed="rId3">
            <a:alphaModFix/>
          </a:blip>
          <a:srcRect/>
          <a:stretch/>
        </p:blipFill>
        <p:spPr>
          <a:xfrm>
            <a:off x="1336958" y="678955"/>
            <a:ext cx="4311261" cy="678371"/>
          </a:xfrm>
          <a:prstGeom prst="rect">
            <a:avLst/>
          </a:prstGeom>
          <a:noFill/>
          <a:ln>
            <a:noFill/>
          </a:ln>
        </p:spPr>
      </p:pic>
      <p:pic>
        <p:nvPicPr>
          <p:cNvPr id="788" name="Google Shape;788;p14" descr="United States Department of Education - Wikipedia"/>
          <p:cNvPicPr preferRelativeResize="0"/>
          <p:nvPr/>
        </p:nvPicPr>
        <p:blipFill rotWithShape="1">
          <a:blip r:embed="rId4">
            <a:alphaModFix/>
          </a:blip>
          <a:srcRect/>
          <a:stretch/>
        </p:blipFill>
        <p:spPr>
          <a:xfrm>
            <a:off x="2581383" y="1462319"/>
            <a:ext cx="1623344" cy="1550649"/>
          </a:xfrm>
          <a:prstGeom prst="rect">
            <a:avLst/>
          </a:prstGeom>
          <a:noFill/>
          <a:ln>
            <a:noFill/>
          </a:ln>
        </p:spPr>
      </p:pic>
      <p:pic>
        <p:nvPicPr>
          <p:cNvPr id="789" name="Google Shape;789;p14"/>
          <p:cNvPicPr preferRelativeResize="0"/>
          <p:nvPr/>
        </p:nvPicPr>
        <p:blipFill rotWithShape="1">
          <a:blip r:embed="rId5">
            <a:alphaModFix/>
          </a:blip>
          <a:srcRect/>
          <a:stretch/>
        </p:blipFill>
        <p:spPr>
          <a:xfrm>
            <a:off x="762856" y="3177295"/>
            <a:ext cx="5666537" cy="967323"/>
          </a:xfrm>
          <a:prstGeom prst="rect">
            <a:avLst/>
          </a:prstGeom>
          <a:noFill/>
          <a:ln>
            <a:noFill/>
          </a:ln>
        </p:spPr>
      </p:pic>
      <p:sp>
        <p:nvSpPr>
          <p:cNvPr id="790" name="Google Shape;790;p14"/>
          <p:cNvSpPr txBox="1"/>
          <p:nvPr/>
        </p:nvSpPr>
        <p:spPr>
          <a:xfrm>
            <a:off x="476003" y="135212"/>
            <a:ext cx="5906025" cy="438551"/>
          </a:xfrm>
          <a:prstGeom prst="rect">
            <a:avLst/>
          </a:prstGeom>
          <a:noFill/>
          <a:ln>
            <a:noFill/>
          </a:ln>
        </p:spPr>
        <p:txBody>
          <a:bodyPr spcFirstLastPara="1" wrap="square" lIns="68569" tIns="34275" rIns="68569" bIns="34275" anchor="t" anchorCtr="0">
            <a:spAutoFit/>
          </a:bodyPr>
          <a:lstStyle/>
          <a:p>
            <a:pPr algn="ctr">
              <a:buSzPts val="3200"/>
            </a:pPr>
            <a:r>
              <a:rPr lang="en-US" sz="2400">
                <a:latin typeface="Calibri"/>
                <a:ea typeface="Calibri"/>
                <a:cs typeface="Calibri"/>
                <a:sym typeface="Calibri"/>
              </a:rPr>
              <a:t>This Was Created With Resources From:</a:t>
            </a:r>
            <a:endParaRPr sz="1050"/>
          </a:p>
        </p:txBody>
      </p:sp>
      <p:sp>
        <p:nvSpPr>
          <p:cNvPr id="791" name="Google Shape;791;p14"/>
          <p:cNvSpPr txBox="1"/>
          <p:nvPr/>
        </p:nvSpPr>
        <p:spPr>
          <a:xfrm>
            <a:off x="677588" y="4144612"/>
            <a:ext cx="5502825" cy="808148"/>
          </a:xfrm>
          <a:prstGeom prst="rect">
            <a:avLst/>
          </a:prstGeom>
          <a:noFill/>
          <a:ln>
            <a:noFill/>
          </a:ln>
        </p:spPr>
        <p:txBody>
          <a:bodyPr spcFirstLastPara="1" wrap="square" lIns="68569" tIns="68569" rIns="68569" bIns="68569" anchor="t" anchorCtr="0">
            <a:spAutoFit/>
          </a:bodyPr>
          <a:lstStyle/>
          <a:p>
            <a:pPr algn="ctr">
              <a:buSzPts val="1450"/>
            </a:pPr>
            <a:r>
              <a:rPr lang="en-US" sz="1088" b="1">
                <a:latin typeface="Calibri"/>
                <a:ea typeface="Calibri"/>
                <a:cs typeface="Calibri"/>
                <a:sym typeface="Calibri"/>
              </a:rPr>
              <a:t>Questions or Comments</a:t>
            </a:r>
            <a:endParaRPr sz="1125"/>
          </a:p>
          <a:p>
            <a:pPr algn="ctr">
              <a:buSzPts val="1450"/>
            </a:pPr>
            <a:endParaRPr sz="1088" b="1">
              <a:latin typeface="Calibri"/>
              <a:ea typeface="Calibri"/>
              <a:cs typeface="Calibri"/>
              <a:sym typeface="Calibri"/>
            </a:endParaRPr>
          </a:p>
          <a:p>
            <a:pPr algn="ctr">
              <a:buSzPts val="1450"/>
            </a:pPr>
            <a:r>
              <a:rPr lang="en-US" sz="1088">
                <a:latin typeface="Calibri"/>
                <a:ea typeface="Calibri"/>
                <a:cs typeface="Calibri"/>
                <a:sym typeface="Calibri"/>
              </a:rPr>
              <a:t> Michael Kennedy, Ph.D.          MKennedy@Virginia.edu </a:t>
            </a:r>
            <a:endParaRPr sz="1125"/>
          </a:p>
          <a:p>
            <a:pPr algn="ctr">
              <a:buSzPts val="1450"/>
            </a:pPr>
            <a:r>
              <a:rPr lang="en-US" sz="1088">
                <a:latin typeface="Calibri"/>
                <a:ea typeface="Calibri"/>
                <a:cs typeface="Calibri"/>
                <a:sym typeface="Calibri"/>
              </a:rPr>
              <a:t>Rachel L Kunemund, Ph.D.	             rk8vm@virginia.edu</a:t>
            </a:r>
            <a:endParaRPr sz="1125">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ctrTitle"/>
          </p:nvPr>
        </p:nvSpPr>
        <p:spPr>
          <a:xfrm>
            <a:off x="259762" y="669263"/>
            <a:ext cx="6338475" cy="826875"/>
          </a:xfrm>
          <a:prstGeom prst="rect">
            <a:avLst/>
          </a:prstGeom>
          <a:noFill/>
          <a:ln>
            <a:noFill/>
          </a:ln>
        </p:spPr>
        <p:txBody>
          <a:bodyPr spcFirstLastPara="1" wrap="square" lIns="68569" tIns="34275" rIns="68569" bIns="34275" anchor="ctr" anchorCtr="0">
            <a:normAutofit fontScale="90000"/>
          </a:bodyPr>
          <a:lstStyle/>
          <a:p>
            <a:pPr>
              <a:buSzPct val="100000"/>
            </a:pPr>
            <a:r>
              <a:rPr lang="en" sz="2700" b="1" u="sng" dirty="0"/>
              <a:t>Friction</a:t>
            </a:r>
            <a:r>
              <a:rPr lang="en" sz="2700" dirty="0"/>
              <a:t>: a force that resists the motion of two surfaces that are touching</a:t>
            </a:r>
            <a:endParaRPr sz="2700" b="1" u="sng" dirty="0"/>
          </a:p>
        </p:txBody>
      </p:sp>
      <p:pic>
        <p:nvPicPr>
          <p:cNvPr id="158" name="Google Shape;158;p28"/>
          <p:cNvPicPr preferRelativeResize="0"/>
          <p:nvPr/>
        </p:nvPicPr>
        <p:blipFill>
          <a:blip r:embed="rId3">
            <a:alphaModFix/>
          </a:blip>
          <a:stretch>
            <a:fillRect/>
          </a:stretch>
        </p:blipFill>
        <p:spPr>
          <a:xfrm>
            <a:off x="1915097" y="2038444"/>
            <a:ext cx="3027809" cy="2280319"/>
          </a:xfrm>
          <a:prstGeom prst="rect">
            <a:avLst/>
          </a:prstGeom>
          <a:noFill/>
          <a:ln>
            <a:noFill/>
          </a:ln>
        </p:spPr>
      </p:pic>
      <p:sp>
        <p:nvSpPr>
          <p:cNvPr id="159" name="Google Shape;159;p28"/>
          <p:cNvSpPr/>
          <p:nvPr/>
        </p:nvSpPr>
        <p:spPr>
          <a:xfrm>
            <a:off x="2720644" y="3949931"/>
            <a:ext cx="1156275" cy="48847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 name="Google Shape;224;g2a5a1442303_0_281" descr="Rewind">
            <a:extLst>
              <a:ext uri="{FF2B5EF4-FFF2-40B4-BE49-F238E27FC236}">
                <a16:creationId xmlns:a16="http://schemas.microsoft.com/office/drawing/2014/main" id="{60B2E209-7706-578E-ACF5-508ECD9EEC47}"/>
              </a:ext>
            </a:extLst>
          </p:cNvPr>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7e576c1a67_0_281"/>
          <p:cNvSpPr txBox="1">
            <a:spLocks noGrp="1"/>
          </p:cNvSpPr>
          <p:nvPr>
            <p:ph type="subTitle" idx="1"/>
          </p:nvPr>
        </p:nvSpPr>
        <p:spPr>
          <a:xfrm>
            <a:off x="578812" y="758713"/>
            <a:ext cx="5700375" cy="819675"/>
          </a:xfrm>
          <a:prstGeom prst="rect">
            <a:avLst/>
          </a:prstGeom>
          <a:noFill/>
          <a:ln>
            <a:noFill/>
          </a:ln>
        </p:spPr>
        <p:txBody>
          <a:bodyPr spcFirstLastPara="1" wrap="square" lIns="68569" tIns="34275" rIns="68569" bIns="34275" anchor="t" anchorCtr="0">
            <a:normAutofit/>
          </a:bodyPr>
          <a:lstStyle/>
          <a:p>
            <a:pPr marL="0" indent="0">
              <a:buClr>
                <a:schemeClr val="dk1"/>
              </a:buClr>
              <a:buSzPct val="100000"/>
            </a:pPr>
            <a:r>
              <a:rPr lang="en-US" b="1" u="sng">
                <a:solidFill>
                  <a:schemeClr val="dk1"/>
                </a:solidFill>
              </a:rPr>
              <a:t>Work</a:t>
            </a:r>
            <a:r>
              <a:rPr lang="en-US" b="1">
                <a:solidFill>
                  <a:schemeClr val="dk1"/>
                </a:solidFill>
              </a:rPr>
              <a:t>: </a:t>
            </a:r>
            <a:r>
              <a:rPr lang="en-US">
                <a:solidFill>
                  <a:schemeClr val="dk1"/>
                </a:solidFill>
              </a:rPr>
              <a:t>a force acting upon an object causing the object to move in the direction of that force</a:t>
            </a:r>
            <a:endParaRPr/>
          </a:p>
        </p:txBody>
      </p:sp>
      <p:pic>
        <p:nvPicPr>
          <p:cNvPr id="251" name="Google Shape;251;g27e576c1a67_0_281"/>
          <p:cNvPicPr preferRelativeResize="0"/>
          <p:nvPr/>
        </p:nvPicPr>
        <p:blipFill>
          <a:blip r:embed="rId3">
            <a:alphaModFix/>
          </a:blip>
          <a:stretch>
            <a:fillRect/>
          </a:stretch>
        </p:blipFill>
        <p:spPr>
          <a:xfrm>
            <a:off x="1024576" y="2162419"/>
            <a:ext cx="4808849" cy="2075813"/>
          </a:xfrm>
          <a:prstGeom prst="rect">
            <a:avLst/>
          </a:prstGeom>
          <a:noFill/>
          <a:ln>
            <a:noFill/>
          </a:ln>
        </p:spPr>
      </p:pic>
      <p:sp>
        <p:nvSpPr>
          <p:cNvPr id="2" name="Google Shape;224;g2a5a1442303_0_281" descr="Rewind">
            <a:extLst>
              <a:ext uri="{FF2B5EF4-FFF2-40B4-BE49-F238E27FC236}">
                <a16:creationId xmlns:a16="http://schemas.microsoft.com/office/drawing/2014/main" id="{9E46241F-675B-5FF7-972A-65F1BE05AFD1}"/>
              </a:ext>
            </a:extLst>
          </p:cNvPr>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259762" y="264798"/>
            <a:ext cx="6338475" cy="826875"/>
          </a:xfrm>
          <a:prstGeom prst="rect">
            <a:avLst/>
          </a:prstGeom>
          <a:noFill/>
          <a:ln>
            <a:noFill/>
          </a:ln>
        </p:spPr>
        <p:txBody>
          <a:bodyPr spcFirstLastPara="1" wrap="square" lIns="68569" tIns="34275" rIns="68569" bIns="34275" anchor="ctr" anchorCtr="0">
            <a:normAutofit/>
          </a:bodyPr>
          <a:lstStyle/>
          <a:p>
            <a:pPr>
              <a:buSzPts val="3600"/>
            </a:pPr>
            <a:r>
              <a:rPr lang="en" sz="2700" b="1" u="sng" dirty="0"/>
              <a:t>Energy</a:t>
            </a:r>
            <a:r>
              <a:rPr lang="en" sz="2700" dirty="0"/>
              <a:t>: the ability to cause change</a:t>
            </a:r>
            <a:endParaRPr sz="2700" b="1" u="sng" dirty="0"/>
          </a:p>
        </p:txBody>
      </p:sp>
      <p:pic>
        <p:nvPicPr>
          <p:cNvPr id="157" name="Google Shape;157;p28"/>
          <p:cNvPicPr preferRelativeResize="0"/>
          <p:nvPr/>
        </p:nvPicPr>
        <p:blipFill>
          <a:blip r:embed="rId3">
            <a:alphaModFix/>
          </a:blip>
          <a:stretch>
            <a:fillRect/>
          </a:stretch>
        </p:blipFill>
        <p:spPr>
          <a:xfrm>
            <a:off x="173248" y="1468315"/>
            <a:ext cx="6511503" cy="3199371"/>
          </a:xfrm>
          <a:prstGeom prst="rect">
            <a:avLst/>
          </a:prstGeom>
          <a:noFill/>
          <a:ln>
            <a:noFill/>
          </a:ln>
        </p:spPr>
      </p:pic>
      <p:sp>
        <p:nvSpPr>
          <p:cNvPr id="2" name="Google Shape;224;g2a5a1442303_0_281" descr="Rewind">
            <a:extLst>
              <a:ext uri="{FF2B5EF4-FFF2-40B4-BE49-F238E27FC236}">
                <a16:creationId xmlns:a16="http://schemas.microsoft.com/office/drawing/2014/main" id="{2845CC3C-6C81-256E-265D-6FC717E16311}"/>
              </a:ext>
            </a:extLst>
          </p:cNvPr>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3105</Words>
  <Application>Microsoft Macintosh PowerPoint</Application>
  <PresentationFormat>Custom</PresentationFormat>
  <Paragraphs>373</Paragraphs>
  <Slides>65</Slides>
  <Notes>65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65</vt:i4>
      </vt:variant>
    </vt:vector>
  </HeadingPairs>
  <TitlesOfParts>
    <vt:vector size="74" baseType="lpstr">
      <vt:lpstr>Calibri</vt:lpstr>
      <vt:lpstr>Helvetica Neue Light</vt:lpstr>
      <vt:lpstr>Poppins</vt:lpstr>
      <vt:lpstr>Arial</vt:lpstr>
      <vt:lpstr>Times New Roman</vt:lpstr>
      <vt:lpstr>Söhne</vt:lpstr>
      <vt:lpstr>Simple Light</vt:lpstr>
      <vt:lpstr>Office Theme</vt:lpstr>
      <vt:lpstr>1_Office Theme</vt:lpstr>
      <vt:lpstr>PowerPoint Presentation</vt:lpstr>
      <vt:lpstr>PowerPoint Presentation</vt:lpstr>
      <vt:lpstr>PowerPoint Presentation</vt:lpstr>
      <vt:lpstr>PowerPoint Presentation</vt:lpstr>
      <vt:lpstr>PowerPoint Presentation</vt:lpstr>
      <vt:lpstr>Force: a push or pull of an object</vt:lpstr>
      <vt:lpstr>Friction: a force that resists the motion of two surfaces that are touching</vt:lpstr>
      <vt:lpstr>PowerPoint Presentation</vt:lpstr>
      <vt:lpstr>Energy: the ability to cause change</vt:lpstr>
      <vt:lpstr>Kinetic Energy: energy of mass in motion</vt:lpstr>
      <vt:lpstr>PowerPoint Presentation</vt:lpstr>
      <vt:lpstr>True or False: Force is a push or pull of an object</vt:lpstr>
      <vt:lpstr>True or False: Force is a push or pull of an object</vt:lpstr>
      <vt:lpstr>Friction: a force that               the motion of two surfaces that are touching</vt:lpstr>
      <vt:lpstr>Friction: a force that resists the motion of two surfaces that are touching</vt:lpstr>
      <vt:lpstr>PowerPoint Presentation</vt:lpstr>
      <vt:lpstr>PowerPoint Presentation</vt:lpstr>
      <vt:lpstr>True or False: Energy is the ability to cause change</vt:lpstr>
      <vt:lpstr>True or False: Energy is the ability to cause change</vt:lpstr>
      <vt:lpstr>Kinetic Energy: energy of              in motion</vt:lpstr>
      <vt:lpstr>Kinetic Energy: energy of mass in motion</vt:lpstr>
      <vt:lpstr>PowerPoint Presentation</vt:lpstr>
      <vt:lpstr>Potential energy: stored energy</vt:lpstr>
      <vt:lpstr>PowerPoint Presentation</vt:lpstr>
      <vt:lpstr>PowerPoint Presentation</vt:lpstr>
      <vt:lpstr>PowerPoint Presentation</vt:lpstr>
      <vt:lpstr>PowerPoint Presentation</vt:lpstr>
      <vt:lpstr>PowerPoint Presentation</vt:lpstr>
      <vt:lpstr>PowerPoint Presentation</vt:lpstr>
      <vt:lpstr>Energy</vt:lpstr>
      <vt:lpstr>Gravitational Potential Energy: energy stored because of an object’s position or height above Earth’s surface</vt:lpstr>
      <vt:lpstr>PowerPoint Presentation</vt:lpstr>
      <vt:lpstr>Energy</vt:lpstr>
      <vt:lpstr>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energy: stored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energy: stored energy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Kinetic Energy</dc:title>
  <cp:lastModifiedBy>Coleman, Olivia Fudge (rhz9xk)</cp:lastModifiedBy>
  <cp:revision>24</cp:revision>
  <dcterms:modified xsi:type="dcterms:W3CDTF">2024-01-03T23:18:30Z</dcterms:modified>
</cp:coreProperties>
</file>