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56" r:id="rId3"/>
    <p:sldId id="294" r:id="rId4"/>
    <p:sldId id="258" r:id="rId5"/>
    <p:sldId id="259" r:id="rId6"/>
    <p:sldId id="261" r:id="rId7"/>
    <p:sldId id="299" r:id="rId8"/>
    <p:sldId id="262" r:id="rId9"/>
    <p:sldId id="289" r:id="rId10"/>
    <p:sldId id="290" r:id="rId11"/>
    <p:sldId id="292" r:id="rId12"/>
    <p:sldId id="265" r:id="rId13"/>
    <p:sldId id="277" r:id="rId14"/>
    <p:sldId id="293" r:id="rId15"/>
    <p:sldId id="267" r:id="rId16"/>
    <p:sldId id="278" r:id="rId17"/>
    <p:sldId id="275" r:id="rId18"/>
    <p:sldId id="288" r:id="rId19"/>
    <p:sldId id="295" r:id="rId20"/>
    <p:sldId id="296" r:id="rId21"/>
    <p:sldId id="297" r:id="rId22"/>
    <p:sldId id="298" r:id="rId23"/>
    <p:sldId id="284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84007"/>
  </p:normalViewPr>
  <p:slideViewPr>
    <p:cSldViewPr>
      <p:cViewPr varScale="1">
        <p:scale>
          <a:sx n="79" d="100"/>
          <a:sy n="79" d="100"/>
        </p:scale>
        <p:origin x="-2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78AC9-FF38-4B35-812E-77985C2A29BB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C59CA-F23D-414D-BEB4-D85BA03F5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1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 species?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-a community of animals</a:t>
            </a:r>
            <a:r>
              <a:rPr lang="en-US" b="0" baseline="0" dirty="0"/>
              <a:t> </a:t>
            </a:r>
            <a:r>
              <a:rPr lang="en-US" b="0" baseline="0" dirty="0" smtClean="0"/>
              <a:t>or people</a:t>
            </a:r>
          </a:p>
          <a:p>
            <a:r>
              <a:rPr lang="en-US" b="0" baseline="0" dirty="0" smtClean="0"/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type of organism that can reproduce viable offspring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-an organism that cannot reproduce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 group of different kinds of animals that all live in the same ecosystem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</a:t>
            </a:r>
            <a:r>
              <a:rPr lang="en-US" baseline="0" dirty="0" smtClean="0"/>
              <a:t>, let’s talk about some examples of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9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picture of a great white shark. It is an example of a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546C0-3C71-48C1-B098-0DBB4053F9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picture of a watering</a:t>
            </a:r>
            <a:r>
              <a:rPr lang="en-US" baseline="0" dirty="0" smtClean="0"/>
              <a:t> hole, there are several species. The elephant is one example of a species. The antelope is another species.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C59CA-F23D-414D-BEB4-D85BA03F56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8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some non-examples of species. These are things that might seem similar but do not fit the definition of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6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group of</a:t>
            </a:r>
            <a:r>
              <a:rPr lang="en-US" baseline="0" dirty="0" smtClean="0"/>
              <a:t> fish.  It is not an example of species. There are many different species within the group of fishes.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546C0-3C71-48C1-B098-0DBB4053F9A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11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liger is also NOT a species. It is the offspring of a tiger and lion, but the</a:t>
            </a:r>
            <a:r>
              <a:rPr lang="en-US" baseline="0" dirty="0" smtClean="0"/>
              <a:t> liger cannot reproduce itself.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C59CA-F23D-414D-BEB4-D85BA03F564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24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Remember: A species is a type of organism that can reproduce viable offspring, which means the offspring can also produce offspring.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D3400-F0AC-4948-9F4C-8221CA5108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61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 species?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 group of different kinds of animals that all live in the same ecosystem</a:t>
            </a:r>
          </a:p>
          <a:p>
            <a:r>
              <a:rPr lang="en-US" b="0" baseline="0" dirty="0" smtClean="0"/>
              <a:t>-a community of animals or people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-an organism that cannot reproduce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type of organism that can reproduce viable offspring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09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 species?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 group of different kinds of animals that all live in the same ecosystem</a:t>
            </a:r>
          </a:p>
          <a:p>
            <a:r>
              <a:rPr lang="en-US" b="0" baseline="0" dirty="0" smtClean="0"/>
              <a:t>-a community of animals or people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-an organism that cannot reproduce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type of organism that can reproduce viable offspring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0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2394-9269-4E53-8E0B-05491EEB7A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63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4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species is a type of organism that can reproduce viable offspring, which means the offspring can also produce offspring.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2394-9269-4E53-8E0B-05491EEB7AA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19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First, </a:t>
            </a:r>
            <a:r>
              <a:rPr lang="en-US" sz="1200" dirty="0" smtClean="0"/>
              <a:t>recall </a:t>
            </a:r>
            <a:r>
              <a:rPr lang="en-US" sz="1200" dirty="0" smtClean="0"/>
              <a:t>that we use</a:t>
            </a:r>
            <a:r>
              <a:rPr lang="en-US" sz="1200" baseline="0" dirty="0" smtClean="0"/>
              <a:t> a classification system to organize different types of living things according to their different characteristics.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3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ecology, there are five</a:t>
            </a:r>
            <a:r>
              <a:rPr lang="en-US" baseline="0" dirty="0" smtClean="0"/>
              <a:t> levels of organization.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2394-9269-4E53-8E0B-05491EEB7A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8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lesson addresses </a:t>
            </a:r>
            <a:r>
              <a:rPr lang="en-US" baseline="0" dirty="0" smtClean="0"/>
              <a:t>species.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2394-9269-4E53-8E0B-05491EEB7A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5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le</a:t>
            </a:r>
            <a:r>
              <a:rPr lang="en-US" dirty="0" smtClean="0"/>
              <a:t>t’s define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species is a type of organism that can reproduce viable offspring, which means the offspring can also produce offspring.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2394-9269-4E53-8E0B-05491EEB7A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1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species is a type of organism that can reproduce viable offspring, which means the offspring can also produce offspring.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2394-9269-4E53-8E0B-05491EEB7AA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1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the definition of species.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1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97630-66BF-4618-AF0F-F78F14DB92C9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2856-E80E-47D2-A06E-AC69C3C8E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8942" y="365163"/>
            <a:ext cx="3606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</a:t>
            </a:r>
            <a:r>
              <a:rPr lang="en-US" sz="3600" smtClean="0"/>
              <a:t>is a species?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6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7162800" cy="537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mals at Watering Ho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467856" cy="43129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00200" y="1600200"/>
            <a:ext cx="3581400" cy="3505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3124200"/>
            <a:ext cx="762000" cy="1066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1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644"/>
            <a:ext cx="9144000" cy="6072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152400"/>
            <a:ext cx="3747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Many different species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"/>
            <a:ext cx="9144000" cy="6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dirty="0" smtClean="0"/>
              <a:t>Species</a:t>
            </a:r>
            <a:endParaRPr lang="en-US" sz="8000" dirty="0"/>
          </a:p>
        </p:txBody>
      </p:sp>
      <p:pic>
        <p:nvPicPr>
          <p:cNvPr id="3" name="Picture 2" descr="Animals at Watering Ho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6467856" cy="4312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47800" y="2590800"/>
            <a:ext cx="3581400" cy="3505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14800"/>
            <a:ext cx="2973552" cy="246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457200"/>
            <a:ext cx="367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is a species?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38200"/>
            <a:ext cx="7543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  <a:p>
            <a:pPr>
              <a:defRPr/>
            </a:pPr>
            <a:r>
              <a:rPr lang="en-US" sz="3400" dirty="0" smtClean="0"/>
              <a:t>a.) a </a:t>
            </a:r>
            <a:r>
              <a:rPr lang="en-US" sz="3400" dirty="0"/>
              <a:t>group of different kinds of animals that all live in the same ecosystem</a:t>
            </a:r>
          </a:p>
          <a:p>
            <a:r>
              <a:rPr lang="en-US" sz="3400" dirty="0" smtClean="0"/>
              <a:t>b.) a </a:t>
            </a:r>
            <a:r>
              <a:rPr lang="en-US" sz="3400" dirty="0"/>
              <a:t>community of animals or people</a:t>
            </a:r>
          </a:p>
          <a:p>
            <a:r>
              <a:rPr lang="en-US" sz="3400" dirty="0" smtClean="0"/>
              <a:t>c.) an </a:t>
            </a:r>
            <a:r>
              <a:rPr lang="en-US" sz="3400" dirty="0"/>
              <a:t>organism that cannot reproduce</a:t>
            </a:r>
          </a:p>
          <a:p>
            <a:pPr>
              <a:defRPr/>
            </a:pPr>
            <a:r>
              <a:rPr lang="en-US" sz="3400" dirty="0" smtClean="0"/>
              <a:t>d.) a </a:t>
            </a:r>
            <a:r>
              <a:rPr lang="en-US" sz="3400" dirty="0"/>
              <a:t>type of organism that can reproduce viable offspring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14800"/>
            <a:ext cx="2973552" cy="246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457200"/>
            <a:ext cx="367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is a species?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838200"/>
            <a:ext cx="7543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  <a:p>
            <a:pPr>
              <a:defRPr/>
            </a:pPr>
            <a:r>
              <a:rPr lang="en-US" sz="3400" dirty="0" smtClean="0"/>
              <a:t>a.) a </a:t>
            </a:r>
            <a:r>
              <a:rPr lang="en-US" sz="3400" dirty="0"/>
              <a:t>group of different kinds of animals that all live in the same ecosystem</a:t>
            </a:r>
          </a:p>
          <a:p>
            <a:r>
              <a:rPr lang="en-US" sz="3400" dirty="0" smtClean="0"/>
              <a:t>b.) a </a:t>
            </a:r>
            <a:r>
              <a:rPr lang="en-US" sz="3400" dirty="0"/>
              <a:t>community of animals or people</a:t>
            </a:r>
          </a:p>
          <a:p>
            <a:r>
              <a:rPr lang="en-US" sz="3400" dirty="0" smtClean="0"/>
              <a:t>c.) an </a:t>
            </a:r>
            <a:r>
              <a:rPr lang="en-US" sz="3400" dirty="0"/>
              <a:t>organism that cannot reproduce</a:t>
            </a:r>
          </a:p>
          <a:p>
            <a:pPr>
              <a:defRPr/>
            </a:pPr>
            <a:r>
              <a:rPr lang="en-US" sz="3400" dirty="0" smtClean="0"/>
              <a:t>d.) </a:t>
            </a:r>
            <a:r>
              <a:rPr lang="en-US" sz="3400" b="1" dirty="0" smtClean="0">
                <a:solidFill>
                  <a:srgbClr val="FF0000"/>
                </a:solidFill>
              </a:rPr>
              <a:t>a </a:t>
            </a:r>
            <a:r>
              <a:rPr lang="en-US" sz="3400" b="1" dirty="0">
                <a:solidFill>
                  <a:srgbClr val="FF0000"/>
                </a:solidFill>
              </a:rPr>
              <a:t>type of organism that can reproduce viable offspring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381000"/>
            <a:ext cx="5486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Species</a:t>
            </a:r>
          </a:p>
          <a:p>
            <a:pPr algn="ctr"/>
            <a:endParaRPr lang="en-US" dirty="0"/>
          </a:p>
        </p:txBody>
      </p:sp>
      <p:pic>
        <p:nvPicPr>
          <p:cNvPr id="3" name="Picture 2" descr="Animals at Watering Ho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6467856" cy="4312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47800" y="2590800"/>
            <a:ext cx="3581400" cy="3505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this </a:t>
            </a:r>
            <a:r>
              <a:rPr lang="en-US" b="1" i="1" dirty="0" smtClean="0"/>
              <a:t>not</a:t>
            </a:r>
            <a:r>
              <a:rPr lang="en-US" dirty="0" smtClean="0"/>
              <a:t> an example of the term species?</a:t>
            </a:r>
            <a:endParaRPr lang="en-US" dirty="0"/>
          </a:p>
        </p:txBody>
      </p:sp>
      <p:pic>
        <p:nvPicPr>
          <p:cNvPr id="3" name="Picture 2" descr="dreamstime_xs_271752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096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334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u="sng" dirty="0" smtClean="0"/>
              <a:t>Species</a:t>
            </a:r>
            <a:r>
              <a:rPr lang="en-US" sz="3000" dirty="0" smtClean="0"/>
              <a:t>: </a:t>
            </a:r>
            <a:r>
              <a:rPr lang="en-US" sz="3000" dirty="0"/>
              <a:t>a type of organism that can reproduce viable offspring, which means the offspring can also produce offspring</a:t>
            </a:r>
            <a:endParaRPr lang="en-US" sz="3000" dirty="0"/>
          </a:p>
        </p:txBody>
      </p:sp>
      <p:pic>
        <p:nvPicPr>
          <p:cNvPr id="4" name="Picture 3" descr="b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0"/>
            <a:ext cx="6684264" cy="41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68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This PowerPoint was Created with Resources From: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54" y="1992923"/>
            <a:ext cx="5395900" cy="4046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846" y="681595"/>
            <a:ext cx="4885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Scientific Classification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75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676400" y="1371600"/>
            <a:ext cx="5715000" cy="510540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05000" y="2057400"/>
            <a:ext cx="5181600" cy="4495800"/>
          </a:xfrm>
          <a:prstGeom prst="ellipse">
            <a:avLst/>
          </a:prstGeom>
          <a:solidFill>
            <a:srgbClr val="F8C73E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05000" y="3048000"/>
            <a:ext cx="5029200" cy="3505200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09800" y="3886200"/>
            <a:ext cx="4419600" cy="2514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438400" y="4876800"/>
            <a:ext cx="4038600" cy="1676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0" y="381000"/>
            <a:ext cx="405431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 smtClean="0"/>
              <a:t>Ecology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Biome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Ecosystem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Community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Population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Species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676400" y="1371600"/>
            <a:ext cx="5715000" cy="510540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05000" y="2057400"/>
            <a:ext cx="5181600" cy="4495800"/>
          </a:xfrm>
          <a:prstGeom prst="ellipse">
            <a:avLst/>
          </a:prstGeom>
          <a:solidFill>
            <a:srgbClr val="F8C73E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05000" y="3048000"/>
            <a:ext cx="5029200" cy="350520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09800" y="3886200"/>
            <a:ext cx="4419600" cy="2514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438400" y="4876800"/>
            <a:ext cx="4038600" cy="1676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44322" y="381000"/>
            <a:ext cx="413767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 smtClean="0"/>
              <a:t>Ecology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Biome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Ecosystem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Community</a:t>
            </a:r>
          </a:p>
          <a:p>
            <a:pPr algn="ctr">
              <a:buFontTx/>
              <a:buChar char="-"/>
            </a:pPr>
            <a:r>
              <a:rPr lang="en-US" sz="6000" dirty="0" smtClean="0"/>
              <a:t>Population</a:t>
            </a:r>
          </a:p>
          <a:p>
            <a:pPr algn="ctr">
              <a:buFontTx/>
              <a:buChar char="-"/>
            </a:pP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Species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53200" y="5791200"/>
            <a:ext cx="17526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198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685800"/>
            <a:ext cx="2278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Species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334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u="sng" dirty="0" smtClean="0"/>
              <a:t>Species</a:t>
            </a:r>
            <a:r>
              <a:rPr lang="en-US" sz="3000" dirty="0" smtClean="0"/>
              <a:t>: </a:t>
            </a:r>
            <a:r>
              <a:rPr lang="en-US" sz="3000" dirty="0"/>
              <a:t>a type of organism that can reproduce viable offspring, which means the offspring can also produce offspring</a:t>
            </a:r>
            <a:endParaRPr lang="en-US" sz="3000" dirty="0"/>
          </a:p>
        </p:txBody>
      </p:sp>
      <p:pic>
        <p:nvPicPr>
          <p:cNvPr id="4" name="Picture 3" descr="b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0"/>
            <a:ext cx="6684264" cy="41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9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 smtClean="0"/>
              <a:t>“Reproduce </a:t>
            </a:r>
            <a:r>
              <a:rPr lang="en-US" sz="4800" dirty="0" smtClean="0"/>
              <a:t>viable </a:t>
            </a:r>
            <a:r>
              <a:rPr lang="en-US" sz="4800" dirty="0" smtClean="0"/>
              <a:t>offspring”</a:t>
            </a:r>
            <a:endParaRPr lang="en-US" sz="4800" dirty="0"/>
          </a:p>
        </p:txBody>
      </p:sp>
      <p:pic>
        <p:nvPicPr>
          <p:cNvPr id="4" name="Picture 3" descr="b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684264" cy="4172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9110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dirty="0" smtClean="0"/>
              <a:t>Offspring can also produce offspring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681</Words>
  <Application>Microsoft Macintosh PowerPoint</Application>
  <PresentationFormat>On-screen Show (4:3)</PresentationFormat>
  <Paragraphs>102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not an example of the term species?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</dc:creator>
  <cp:lastModifiedBy>Curry School</cp:lastModifiedBy>
  <cp:revision>26</cp:revision>
  <dcterms:created xsi:type="dcterms:W3CDTF">2014-08-01T15:49:52Z</dcterms:created>
  <dcterms:modified xsi:type="dcterms:W3CDTF">2017-10-17T01:48:23Z</dcterms:modified>
</cp:coreProperties>
</file>